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22T12:56:34.674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gnorePressure" value="1"/>
      <inkml:brushProperty name="inkEffects" value="rainbow"/>
      <inkml:brushProperty name="anchorX" value="0"/>
      <inkml:brushProperty name="anchorY" value="0"/>
      <inkml:brushProperty name="scaleFactor" value="0.5"/>
    </inkml:brush>
  </inkml:definitions>
  <inkml:trace contextRef="#ctx0" brushRef="#br0">1 1,'0'0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8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1 504 696 0 0,'10'-31'846'0'0,"1"1"0"0"0,1 1 0 0 0,24-40 1 0 0,-22 46-363 0 0,1 1 1 0 0,1 1 0 0 0,1 1 0 0 0,0 0-1 0 0,2 1 1 0 0,0 1 0 0 0,38-27 0 0 0,-27 24-58 0 0,1 2-1 0 0,0 1 1 0 0,2 2 0 0 0,0 1 0 0 0,0 1 0 0 0,1 2 0 0 0,1 2 0 0 0,0 1 0 0 0,0 1-1 0 0,1 2 1 0 0,65-2 0 0 0,-90 8-311 0 0,0 1 0 0 0,-1 0 0 0 0,1 0 0 0 0,0 1-1 0 0,-1 1 1 0 0,1 0 0 0 0,-1 0 0 0 0,0 1 0 0 0,0 0 0 0 0,14 9 0 0 0,-19-10-55 0 0,-1 0 0 0 0,0 0 0 0 0,0 0 0 0 0,0 0 1 0 0,0 1-1 0 0,0 0 0 0 0,-1 0 0 0 0,0 0 0 0 0,1 0 0 0 0,-2 0 1 0 0,1 0-1 0 0,0 1 0 0 0,-1 0 0 0 0,0-1 0 0 0,0 1 1 0 0,0 0-1 0 0,-1 0 0 0 0,1 0 0 0 0,-1 0 0 0 0,-1 0 1 0 0,1 1-1 0 0,-1-1 0 0 0,0 8 0 0 0,-2 1 49 0 0,0 1-1 0 0,-2-1 0 0 0,1 0 1 0 0,-2 0-1 0 0,0 0 0 0 0,-1-1 1 0 0,0 1-1 0 0,-1-1 1 0 0,0-1-1 0 0,-1 0 0 0 0,-11 13 1 0 0,-6 6 226 0 0,-1-1 0 0 0,-58 50-1 0 0,11-23 240 0 0,-93 56 0 0 0,120-83-347 0 0,-63 43 449 0 0,105-72-623 0 0,3 0-51 0 0,-1 0 0 0 0,1-1 0 0 0,-1 1 0 0 0,1 0 1 0 0,-1 0-1 0 0,1 0 0 0 0,0 0 0 0 0,-1 0 0 0 0,1 0 1 0 0,0 1-1 0 0,0-1 0 0 0,0 0 0 0 0,0 1 0 0 0,0-1 1 0 0,0 0-1 0 0,0 1 0 0 0,0-1 0 0 0,0 1 1 0 0,1-1-1 0 0,-1 1 0 0 0,0 1 0 0 0,3 6 37 0 0,0-1 0 0 0,1 0 0 0 0,-1 0 0 0 0,2 0 0 0 0,-1-1 1 0 0,1 1-1 0 0,0-1 0 0 0,7 10 0 0 0,4 9 94 0 0,99 176 892 0 0,-23-44-307 0 0,170 387 1898 0 0,-248-508-2424 0 0,-1 0 1 0 0,-1 1 0 0 0,-3 0 0 0 0,-1 1 0 0 0,-1 0 0 0 0,-2 0 0 0 0,-3 68-1 0 0,-2-97-216 0 0,0 0-1 0 0,-1 0 0 0 0,0 0 1 0 0,0 0-1 0 0,-1-1 0 0 0,0 1 1 0 0,-1-1-1 0 0,0 0 0 0 0,-1 0 0 0 0,0 0 1 0 0,-6 8-1 0 0,5-9-708 0 0,-1 0 1 0 0,0-1-1 0 0,0 0 1 0 0,-1 0-1 0 0,0 0 0 0 0,-11 7 1 0 0,16-14-794 0 0,2 0 1347 0 0,0 0-1 0 0,0-1 1 0 0,0 1 0 0 0,0 0-1 0 0,0-1 1 0 0,0 1-1 0 0,0-1 1 0 0,0 0 0 0 0,0 1-1 0 0,0-1 1 0 0,0 0 0 0 0,1 1-1 0 0,-1-1 1 0 0,0 0-1 0 0,0 0 1 0 0,1 0 0 0 0,-1 1-1 0 0,0-1 1 0 0,1 0-1 0 0,-1 0 1 0 0,1 0 0 0 0,-1 0-1 0 0,1 0 1 0 0,0 0 0 0 0,-1 0-1 0 0,1-1 1 0 0,0 0-1 0 0,-5-33-6283 0 0,7-2 1771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9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27 100 0 0,'13'-26'10496'0'0,"-58"441"-6726"0"0,-14 167-326 0 0,50-425-2529 0 0,-11 321 2181 0 0,17-436-4515 0 0,3-42 1352 0 0,1 0 0 0 0,-1 0-1 0 0,0 1 1 0 0,0-1 0 0 0,0 0 0 0 0,-1 0 0 0 0,1 0 0 0 0,0 0 0 0 0,0 1 0 0 0,0-1 0 0 0,0 0 0 0 0,0 0 0 0 0,0 0 0 0 0,0 0 0 0 0,0 1 0 0 0,0-1 0 0 0,0 0 0 0 0,0 0 0 0 0,0 0 0 0 0,-1 0-1 0 0,1 0 1 0 0,0 0 0 0 0,0 1 0 0 0,0-1 0 0 0,0 0 0 0 0,0 0 0 0 0,0 0 0 0 0,-1 0 0 0 0,1 0 0 0 0,0 0 0 0 0,0 0 0 0 0,0 0 0 0 0,0 0 0 0 0,-1 0 0 0 0,1 0 0 0 0,0 0 0 0 0,0 0-1 0 0,0 0 1 0 0,0 0 0 0 0,0 0 0 0 0,-1 0 0 0 0,1 0 0 0 0,0 0 0 0 0,0 0 0 0 0,0 0 0 0 0,0 0 0 0 0,-1 0 0 0 0,-9-15-1835 0 0,-8-22-5648 0 0,11 14 3203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9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0 309 120 0 0,'0'0'1074'0'0,"1"-2"-734"0"0,-1 0-1 0 0,1 1 0 0 0,0-1 1 0 0,0 0-1 0 0,0 1 1 0 0,0-1-1 0 0,0 0 1 0 0,0 1-1 0 0,0-1 0 0 0,1-1 1 0 0,6 0 81 0 0,0 1-1 0 0,0 0 1 0 0,0 0 0 0 0,0 0 0 0 0,0 1 0 0 0,0 0-1 0 0,13 1 1 0 0,-1-1 73 0 0,358-25 3363 0 0,-235 23-2899 0 0,-124 2-870 0 0,4-1 140 0 0,-1 1 1 0 0,31 2 0 0 0,-39 2-185 0 0,1 1 0 0 0,-2 0 0 0 0,1 1 1 0 0,15 7-1 0 0,-3-1-15 0 0,13 3 86 0 0,1-2 0 0 0,0-1 0 0 0,1-3 0 0 0,0-1 0 0 0,1-2 0 0 0,46 0 0 0 0,-79-5-71 0 0,0 0 0 0 0,0 0-1 0 0,0-1 1 0 0,-1-1 0 0 0,1 0-1 0 0,0 0 1 0 0,-1 0 0 0 0,1-1 0 0 0,-1 0-1 0 0,9-5 1 0 0,-13 5-27 0 0,-1 1-1 0 0,1 0 0 0 0,-1-1 1 0 0,0 0-1 0 0,0 0 1 0 0,0 0-1 0 0,0 0 1 0 0,-1-1-1 0 0,1 1 1 0 0,-1-1-1 0 0,0 1 1 0 0,0-1-1 0 0,0 0 1 0 0,-1 0-1 0 0,1 0 0 0 0,-1 0 1 0 0,0 0-1 0 0,0 0 1 0 0,0 0-1 0 0,0 0 1 0 0,-1-1-1 0 0,0 1 1 0 0,0-4-1 0 0,0-2-4 0 0,-1 0 1 0 0,-1 0-1 0 0,1 0 0 0 0,-2 1 1 0 0,1-1-1 0 0,-1 1 0 0 0,-1 0 0 0 0,1-1 1 0 0,-2 1-1 0 0,1 1 0 0 0,-1-1 1 0 0,0 1-1 0 0,-1 0 0 0 0,0 0 0 0 0,-1 0 1 0 0,-13-12-1 0 0,12 13 21 0 0,-1 0-1 0 0,1 0 1 0 0,-1 1 0 0 0,0 1-1 0 0,-1-1 1 0 0,1 1 0 0 0,-1 1-1 0 0,0 0 1 0 0,0 0 0 0 0,0 1-1 0 0,-1 1 1 0 0,1-1 0 0 0,-1 2-1 0 0,0-1 1 0 0,-16 1 0 0 0,18 2 5 0 0,-1 0 1 0 0,1 0-1 0 0,-1 1 1 0 0,1 1 0 0 0,0-1-1 0 0,0 1 1 0 0,0 1 0 0 0,0 0-1 0 0,1 0 1 0 0,0 1 0 0 0,-1-1-1 0 0,2 2 1 0 0,-1-1-1 0 0,0 1 1 0 0,1 1 0 0 0,-10 10-1 0 0,4-2 31 0 0,0 0 0 0 0,1 0 0 0 0,1 1 0 0 0,0 1 0 0 0,1 0 0 0 0,1 0 1 0 0,0 1-1 0 0,2 0 0 0 0,0 0 0 0 0,1 1 0 0 0,1 0 0 0 0,0 0 0 0 0,-2 29 0 0 0,5-28-3 0 0,0-1-1 0 0,2 1 1 0 0,0 0 0 0 0,1 0 0 0 0,1-1 0 0 0,1 1 0 0 0,1-1-1 0 0,1 1 1 0 0,0-1 0 0 0,1-1 0 0 0,1 1 0 0 0,1-1 0 0 0,14 23-1 0 0,-15-29-32 0 0,1-1-1 0 0,0 0 0 0 0,1 0 0 0 0,0-1 0 0 0,1 0 0 0 0,0-1 0 0 0,1 0 0 0 0,0-1 0 0 0,0 0 0 0 0,1-1 0 0 0,0 0 0 0 0,0 0 0 0 0,18 6 0 0 0,-15-9-150 0 0,0 0 1 0 0,1 0-1 0 0,0-1 0 0 0,0-1 0 0 0,0-1 0 0 0,0 0 0 0 0,0-1 0 0 0,0-1 0 0 0,0-1 0 0 0,0 0 0 0 0,18-5 0 0 0,-17 3-264 0 0,0-2 0 0 0,0 1 0 0 0,0-2-1 0 0,-1-1 1 0 0,-1 0 0 0 0,1 0 0 0 0,-1-2-1 0 0,-1 0 1 0 0,0-1 0 0 0,0 0 0 0 0,-1-1-1 0 0,18-20 1 0 0,-12 8-922 0 0,-1 0-1 0 0,-1-2 0 0 0,-1 0 0 0 0,-1 0 1 0 0,-2-1-1 0 0,16-43 0 0 0,-16 36-1239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0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44 279 4952 0 0,'26'-113'4736'0'0,"-27"119"-4200"0"0,-49 305 5239 0 0,36-147-2341 0 0,11-147-1594 0 0,2-23-913 0 0,0-20-648 0 0,14-102 333 0 0,-6 73-505 0 0,1 9-61 0 0,2 1 1 0 0,24-67-1 0 0,-30 99-45 0 0,3-8-20 0 0,1 0-1 0 0,1 0 1 0 0,1 1 0 0 0,1 0-1 0 0,1 0 1 0 0,22-28 0 0 0,-29 42 2 0 0,1 0 1 0 0,0 0-1 0 0,0 1 1 0 0,0 0-1 0 0,1 0 1 0 0,-1 0-1 0 0,1 1 1 0 0,0 0-1 0 0,12-5 0 0 0,-13 7 12 0 0,-1 1 0 0 0,0 0 0 0 0,0 0 0 0 0,0 0 0 0 0,0 0 0 0 0,1 1 0 0 0,-1 0-1 0 0,0 0 1 0 0,0 1 0 0 0,1-1 0 0 0,-1 1 0 0 0,0 0 0 0 0,0 0 0 0 0,0 1-1 0 0,0 0 1 0 0,6 2 0 0 0,-2 1 53 0 0,0 0 0 0 0,0 1 0 0 0,-1 0 0 0 0,0 1 0 0 0,0-1-1 0 0,0 1 1 0 0,-1 1 0 0 0,0 0 0 0 0,0 0 0 0 0,-1 0 0 0 0,0 1 0 0 0,-1-1 0 0 0,0 1 0 0 0,0 1 0 0 0,-1-1-1 0 0,6 17 1 0 0,-1 4 161 0 0,-1 0-1 0 0,-1 1 1 0 0,-2 0-1 0 0,2 39 1 0 0,-6-38-317 0 0,-1 0 1 0 0,-2 1-1 0 0,-1-1 1 0 0,-1 0-1 0 0,-2 0 1 0 0,-18 60-1 0 0,12-67-4263 0 0,11-25 4094 0 0,0 1 0 0 0,1-1 1 0 0,-1 1-1 0 0,0-1 0 0 0,1 0 0 0 0,-1 0 0 0 0,0 1 1 0 0,0-1-1 0 0,1 0 0 0 0,-1 0 0 0 0,0 0 0 0 0,0 0 1 0 0,0 0-1 0 0,1 0 0 0 0,-1 0 0 0 0,0 0 0 0 0,0 0 1 0 0,1 0-1 0 0,-1 0 0 0 0,0 0 0 0 0,0 0 1 0 0,1-1-1 0 0,-1 1 0 0 0,-1-1 0 0 0,-6-15-9014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0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1148 0 0,'0'0'2318'0'0,"31"-8"2353"0"0,118-5-390 0 0,-108 12-3559 0 0,0-2 0 0 0,0-2 0 0 0,78-20-1 0 0,-105 20-624 0 0,0-1 0 0 0,-1-1 0 0 0,0-1 0 0 0,-1 1 0 0 0,0-2 0 0 0,0 0-1 0 0,0 0 1 0 0,-1-1 0 0 0,-1 0 0 0 0,11-14 0 0 0,-18 21-88 0 0,-1 0 0 0 0,0-1-1 0 0,1 1 1 0 0,-1-1 0 0 0,0 1 0 0 0,-1-1 0 0 0,1 0 0 0 0,-1 0-1 0 0,1 0 1 0 0,-1 0 0 0 0,0 0 0 0 0,-1 0 0 0 0,1 0 0 0 0,-1 0 0 0 0,0 0-1 0 0,0 0 1 0 0,0 0 0 0 0,0 0 0 0 0,-1 0 0 0 0,1 0 0 0 0,-1-1-1 0 0,0 2 1 0 0,0-1 0 0 0,-1 0 0 0 0,1 0 0 0 0,-1 0 0 0 0,0 0 0 0 0,0 1-1 0 0,0-1 1 0 0,-1 1 0 0 0,1 0 0 0 0,-1 0 0 0 0,0 0 0 0 0,0 0-1 0 0,0 0 1 0 0,0 0 0 0 0,0 1 0 0 0,0-1 0 0 0,-1 1 0 0 0,1 0 0 0 0,-1 0-1 0 0,0 0 1 0 0,0 1 0 0 0,1-1 0 0 0,-1 1 0 0 0,0 0 0 0 0,-7-1 0 0 0,-3 0 30 0 0,1 1 1 0 0,-1 0-1 0 0,0 1 1 0 0,0 0-1 0 0,0 1 1 0 0,0 1 0 0 0,0 0-1 0 0,1 1 1 0 0,-1 0-1 0 0,-18 8 1 0 0,15-4 22 0 0,0 1 0 0 0,1 1 1 0 0,0 0-1 0 0,0 1 0 0 0,1 1 1 0 0,0 0-1 0 0,-18 20 0 0 0,18-16 11 0 0,1 0 0 0 0,1 1-1 0 0,0 1 1 0 0,2 0 0 0 0,0 0-1 0 0,1 1 1 0 0,0 1 0 0 0,1 0 0 0 0,2 0-1 0 0,0 1 1 0 0,1-1 0 0 0,1 2-1 0 0,0-1 1 0 0,-2 39 0 0 0,7-49-104 0 0,0-1 0 0 0,1 0 0 0 0,0 1 0 0 0,0-1 0 0 0,1 1 0 0 0,0-1 0 0 0,1 0 0 0 0,0 0 0 0 0,1 0 0 0 0,0-1 0 0 0,0 1 0 0 0,0-1 0 0 0,1 0 0 0 0,1 0 0 0 0,-1 0 0 0 0,1-1 0 0 0,1 0-1 0 0,-1 0 1 0 0,1 0 0 0 0,0-1 0 0 0,1 0 0 0 0,-1-1 0 0 0,1 0 0 0 0,1 0 0 0 0,-1 0 0 0 0,0-1 0 0 0,1 0 0 0 0,0-1 0 0 0,0 0 0 0 0,10 2 0 0 0,-6-3-343 0 0,-1 0 1 0 0,1-1-1 0 0,0 0 0 0 0,0-2 0 0 0,0 1 0 0 0,0-1 0 0 0,19-5 0 0 0,-19 3-1262 0 0,1-1 0 0 0,-1-1 0 0 0,-1 0 0 0 0,13-8 0 0 0,-1 0-2127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1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141 306 792 0 0,'-1'4'999'0'0,"-2"20"-10"0"0,1 1-1 0 0,0 0 1 0 0,2 0-1 0 0,1 0 0 0 0,5 26 1 0 0,30 129 2742 0 0,-19-104-1864 0 0,-15-58-1244 0 0,3 7 3076 0 0,-10-29-3349 0 0,-10-11-26 0 0,-1-1 0 0 0,2-1 0 0 0,0 0 0 0 0,1-1-1 0 0,-20-39 1 0 0,17 26-100 0 0,1-1 1 0 0,2-1-1 0 0,-11-41 1 0 0,18 52-122 0 0,1 0 1 0 0,0 0 0 0 0,2-1-1 0 0,1 0 1 0 0,2-37 0 0 0,0 52-78 0 0,1 1 0 0 0,0-1 0 0 0,0 1 0 0 0,0-1 0 0 0,1 1 1 0 0,1 0-1 0 0,-1 0 0 0 0,1 0 0 0 0,0 0 0 0 0,1 0 0 0 0,0 0 1 0 0,0 1-1 0 0,0 0 0 0 0,1 0 0 0 0,-1 0 0 0 0,2 0 0 0 0,-1 1 1 0 0,1 0-1 0 0,-1 0 0 0 0,13-8 0 0 0,2 3 2 0 0,0 0 0 0 0,1 1 0 0 0,1 1 0 0 0,0 1 0 0 0,0 1 0 0 0,25-4 0 0 0,143-11-58 0 0,-79 12-371 0 0,-74 5-507 0 0,62-10-203 0 0,-52 0-2539 0 0,-3-8-4749 0 0,-32 14 4066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1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28 448 0 0,'-18'-28'7757'0'0,"4"44"-6075"0"0,-18 27-583 0 0,2 1 0 0 0,2 1 0 0 0,2 2 0 0 0,-38 93 0 0 0,48-98-632 0 0,3 0 0 0 0,2 1 1 0 0,1 1-1 0 0,3-1 0 0 0,1 1 1 0 0,0 56-1 0 0,6-95-373 0 0,0 0-1 0 0,0 0 0 0 0,0 0 1 0 0,1 0-1 0 0,0 0 1 0 0,0 0-1 0 0,0 0 1 0 0,0-1-1 0 0,1 1 1 0 0,0 0-1 0 0,0 0 1 0 0,0-1-1 0 0,0 0 1 0 0,5 7-1 0 0,-6-11-72 0 0,1 0 0 0 0,-1 0 0 0 0,1 0 0 0 0,-1 1 0 0 0,0-1 0 0 0,1-1 0 0 0,-1 1 0 0 0,1 0 1 0 0,-1 0-1 0 0,0 0 0 0 0,1-1 0 0 0,-1 1 0 0 0,0-1 0 0 0,1 1 0 0 0,-1-1 0 0 0,0 0 0 0 0,0 1 0 0 0,1-1 0 0 0,-1 0 0 0 0,1-1 0 0 0,0 1 21 0 0,19-13 54 0 0,-1-2 1 0 0,0 0 0 0 0,-1-2 0 0 0,-1 0 0 0 0,-1 0 0 0 0,0-2 0 0 0,17-28 0 0 0,9-19 29 0 0,-3-2-1 0 0,45-108 1 0 0,-24 47-62 0 0,-43 88-26 0 0,-12 28-23 0 0,0 0-1 0 0,15-24 1 0 0,-20 36 4 0 0,1 6 44 0 0,1 12 19 0 0,0-1 1 0 0,-1 1-1 0 0,-1 0 1 0 0,0 0-1 0 0,-1 0 0 0 0,-1 0 1 0 0,-3 19-1 0 0,1-6 35 0 0,-14 125 439 0 0,8-96-785 0 0,3 0 0 0 0,3 100-1 0 0,10-134-1639 0 0,-1-12-1244 0 0,-3-14 2032 0 0,28-24-2280 0 0,-10 4-2828 0 0,-9 3 2279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2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0 716 0 0,'0'0'2434'0'0,"1"6"-1271"0"0,-2 24 425 0 0,-2-1 1 0 0,-8 45-1 0 0,-2 18 686 0 0,-12 69 792 0 0,-1 8 170 0 0,24-149-2777 0 0,3-8-198 0 0,-1-12-256 0 0,0 0 0 0 0,0 0 0 0 0,0 0 0 0 0,0 1-1 0 0,0-1 1 0 0,0 0 0 0 0,0 0 0 0 0,0 0 0 0 0,0 0 0 0 0,0 0 0 0 0,0 0 0 0 0,0 1 0 0 0,0-1 0 0 0,0 0 0 0 0,0 0 0 0 0,1 0 0 0 0,-1 0 0 0 0,0 0 0 0 0,0 0 0 0 0,0 0 0 0 0,0 0-1 0 0,0 0 1 0 0,0 1 0 0 0,1-1 0 0 0,-1 0 0 0 0,0 0 0 0 0,0 0 0 0 0,0 0 0 0 0,0 0 0 0 0,0 0 0 0 0,0 0 0 0 0,1 0 0 0 0,-1 0 0 0 0,0 0 0 0 0,0 0 0 0 0,0 0 0 0 0,0 0 0 0 0,0 0-1 0 0,0 0 1 0 0,1 0 0 0 0,-1 0 0 0 0,0 0 0 0 0,0 0 0 0 0,0-1 0 0 0,0 1 0 0 0,0 0 0 0 0,0 0 0 0 0,1 0 0 0 0,-1 0 0 0 0,0 0 0 0 0,0 0 0 0 0,0 0 0 0 0,21-18-125 0 0,0 0-1 0 0,-1-1 1 0 0,31-41 0 0 0,51-78-485 0 0,-100 135 595 0 0,56-85-303 0 0,-35 50 149 0 0,1 2-1 0 0,2 1 1 0 0,1 1-1 0 0,50-48 1 0 0,-76 81 186 0 0,0 0 1 0 0,-1 1-1 0 0,1-1 1 0 0,0 0-1 0 0,0 0 0 0 0,0 1 1 0 0,0-1-1 0 0,0 1 1 0 0,0-1-1 0 0,0 1 0 0 0,1-1 1 0 0,-1 1-1 0 0,0 0 1 0 0,0 0-1 0 0,0-1 1 0 0,0 1-1 0 0,0 0 0 0 0,1 0 1 0 0,-1 0-1 0 0,0 0 1 0 0,0 0-1 0 0,0 1 1 0 0,0-1-1 0 0,1 0 0 0 0,-1 0 1 0 0,0 1-1 0 0,0-1 1 0 0,0 1-1 0 0,0-1 0 0 0,0 1 1 0 0,0-1-1 0 0,0 1 1 0 0,0 0-1 0 0,0-1 1 0 0,0 1-1 0 0,0 0 0 0 0,-1 0 1 0 0,1 0-1 0 0,0 0 1 0 0,0-1-1 0 0,-1 1 1 0 0,1 0-1 0 0,0 0 0 0 0,-1 1 1 0 0,1-1-1 0 0,-1 0 1 0 0,1 2-1 0 0,3 5 198 0 0,-1 0 1 0 0,0 0-1 0 0,0 1 1 0 0,2 16-1 0 0,1 31 642 0 0,-3 0 0 0 0,-2 0 0 0 0,-11 92 0 0 0,0 17 452 0 0,14-56-1014 0 0,4-37-3004 0 0,-8-71 1701 0 0,3 11-323 0 0,24-20-13538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1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1219 302 340 0 0,'0'0'1996'0'0,"-2"-9"-1329"0"0,1 4 2918 0 0,-1 0-3194 0 0,0 0 1 0 0,-1 0-1 0 0,1 0 1 0 0,-1 0-1 0 0,0 0 1 0 0,-1 1-1 0 0,1-1 1 0 0,-1 1-1 0 0,0 0 1 0 0,0 0-1 0 0,0 0 1 0 0,0 1-1 0 0,-1-1 1 0 0,-5-3-1 0 0,-13-7 167 0 0,-40-18-1 0 0,46 24-213 0 0,-214-98 1493 0 0,200 93-1641 0 0,0 3 0 0 0,0 0 0 0 0,-1 2 0 0 0,-1 2 0 0 0,-64-6 0 0 0,81 12-124 0 0,-1 1 1 0 0,0 0-1 0 0,0 0 1 0 0,1 2 0 0 0,-1 0-1 0 0,1 1 1 0 0,0 1 0 0 0,0 1-1 0 0,0 0 1 0 0,1 0-1 0 0,-18 12 1 0 0,13-5 30 0 0,0 0 0 0 0,1 2-1 0 0,0 0 1 0 0,1 1 0 0 0,1 1 0 0 0,1 1-1 0 0,-19 25 1 0 0,7-4 177 0 0,3 0 0 0 0,1 1-1 0 0,2 2 1 0 0,-27 68 0 0 0,39-81-117 0 0,1 0 0 0 0,1 1-1 0 0,2-1 1 0 0,1 1 0 0 0,1 1 0 0 0,1-1 0 0 0,2 0-1 0 0,3 37 1 0 0,14 26 257 0 0,-14-82-370 0 0,1 0 1 0 0,0 0 0 0 0,0 0 0 0 0,1 0 0 0 0,1 0 0 0 0,0-1-1 0 0,0 0 1 0 0,10 14 0 0 0,6 6 124 0 0,32 34-1 0 0,-31-42-87 0 0,1-1 0 0 0,1-2 0 0 0,1 0 0 0 0,0-2 0 0 0,1 0 0 0 0,1-2 0 0 0,1-1 0 0 0,0-1 0 0 0,58 17 0 0 0,-56-20 44 0 0,0-1 1 0 0,1-2 0 0 0,-1-1-1 0 0,1-1 1 0 0,0-2 0 0 0,54-1-1 0 0,-38-5 139 0 0,-1-3 1 0 0,0-2-1 0 0,0-2 0 0 0,57-20 0 0 0,-44 9-32 0 0,0-3-1 0 0,67-39 1 0 0,-107 52-158 0 0,-1-1 1 0 0,-1 0-1 0 0,0-1 1 0 0,-1-1-1 0 0,0 0 1 0 0,-1-2-1 0 0,0 1 1 0 0,-2-2-1 0 0,0 0 1 0 0,16-28-1 0 0,-18 24 35 0 0,0-1 0 0 0,-2-1 0 0 0,-1 0 0 0 0,-1 0 0 0 0,0 0 0 0 0,-2-1 0 0 0,-1 0 0 0 0,2-27 0 0 0,-6 34-51 0 0,0 0 0 0 0,0 0-1 0 0,-2 0 1 0 0,0 0 0 0 0,-1 0-1 0 0,-1 1 1 0 0,0-1 0 0 0,-1 1-1 0 0,-1 0 1 0 0,-1 0 0 0 0,0 1-1 0 0,-12-21 1 0 0,5 16-35 0 0,0 1 0 0 0,-1 0 0 0 0,0 0 0 0 0,-2 2 0 0 0,0 0 0 0 0,-1 1 0 0 0,0 0 0 0 0,-2 2 0 0 0,0 0 0 0 0,0 2 0 0 0,-25-12 0 0 0,7 5-175 0 0,0 2 0 0 0,-2 2 0 0 0,0 2 0 0 0,0 1 0 0 0,-1 2 0 0 0,-69-7 0 0 0,77 13-1081 0 0,-8 1-6229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2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 8 0 0,'0'0'12496'0'0,"-1"4"-11701"0"0,-53 190 5172 0 0,-38 102-1373 0 0,90-288-4486 0 0,-19 50 1336 0 0,3 1 0 0 0,-17 102 0 0 0,35-159-1177 0 0,0-2-265 0 0,0 0 1 0 0,0 1 0 0 0,0-1 0 0 0,0 0 0 0 0,0 1 0 0 0,0-1 0 0 0,0 0 0 0 0,0 0-1 0 0,0 1 1 0 0,1-1 0 0 0,-1 0 0 0 0,0 1 0 0 0,0-1 0 0 0,0 0 0 0 0,0 0-1 0 0,1 1 1 0 0,-1-1 0 0 0,0 0 0 0 0,0 0 0 0 0,1 1 0 0 0,-1-1 0 0 0,0 0 0 0 0,0 0-1 0 0,1 0 1 0 0,-1 0 0 0 0,0 1 0 0 0,1-1 0 0 0,-1 0 0 0 0,0 0 0 0 0,0 0-1 0 0,1 0 1 0 0,-1 0 0 0 0,0 0 0 0 0,1 0 0 0 0,-1 0 0 0 0,0 0 0 0 0,1 0-1 0 0,-1 0 1 0 0,0 0 0 0 0,1 0 0 0 0,-1 0 0 0 0,0 0 0 0 0,1 0 0 0 0,-1 0 0 0 0,0 0-1 0 0,1-1 1 0 0,179-114 121 0 0,44-25-84 0 0,-139 95-3 0 0,42-21 183 0 0,190-132-1 0 0,-306 189-710 0 0,-1 0 0 0 0,17-21-1 0 0,-27 30 492 0 0,2-3-2143 0 0,0-1 4324 0 0,-3 3-2606 0 0,-38 12-22691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2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1132 234 424 0 0,'0'0'8479'0'0,"-16"-18"-814"0"0,-2 15-6518 0 0,0-2 0 0 0,0 0 0 0 0,-31-14 0 0 0,-12-4-110 0 0,-98-22 1136 0 0,-2 6 0 0 0,-300-32 0 0 0,394 70-1278 0 0,-7 0 57 0 0,72 1-1063 0 0,-9-3-202 0 0,4 3-2479 0 0,0 0 3806 0 0,4 1-1552 0 0,22 31-23501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8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3 584 0 0,'0'0'113'0'0,"0"0"-1"0"0,0-1 0 0 0,0 1 1 0 0,1 0-1 0 0,-1 0 1 0 0,0 0-1 0 0,0 0 1 0 0,0-1-1 0 0,0 1 1 0 0,1 0-1 0 0,-1 0 1 0 0,0 0-1 0 0,0 0 1 0 0,0 0-1 0 0,1 0 1 0 0,-1 0-1 0 0,0 0 1 0 0,0 0-1 0 0,0 0 1 0 0,1 0-1 0 0,-1 0 0 0 0,0 0 1 0 0,0 0-1 0 0,0 0 1 0 0,1 0-1 0 0,-1 0 1 0 0,0 0-1 0 0,0 0 1 0 0,1 0-1 0 0,-1 0 1 0 0,0 0-1 0 0,0 0 1 0 0,0 0-1 0 0,1 0 1 0 0,-1 0-1 0 0,0 1 1 0 0,0-1-1 0 0,0 0 1 0 0,0 0-1 0 0,1 0 0 0 0,-1 0 1 0 0,0 0-1 0 0,0 1 1 0 0,0-1-1 0 0,5 14 1153 0 0,-1 21-354 0 0,-3 6 257 0 0,-3-1 1 0 0,-9 61 0 0 0,-25 83 1186 0 0,24-129-1634 0 0,5-24-392 0 0,-3 11 287 0 0,2 2 1 0 0,2-1-1 0 0,-2 74 0 0 0,8-104-512 0 0,1 0 0 0 0,1 0 1 0 0,0 0-1 0 0,0 0 0 0 0,1-1 0 0 0,1 1 0 0 0,0-1 0 0 0,1 0 1 0 0,0 0-1 0 0,1-1 0 0 0,0 1 0 0 0,1-1 0 0 0,0 0 1 0 0,1-1-1 0 0,0 0 0 0 0,0 0 0 0 0,12 9 0 0 0,12 6 180 0 0,0-1 0 0 0,2-1 0 0 0,1-2 0 0 0,1-2 0 0 0,1-1-1 0 0,71 24 1 0 0,-75-31-137 0 0,1-2 0 0 0,0-1 1 0 0,0-2-1 0 0,53 3 0 0 0,-82-8-251 0 0,0-1 0 0 0,-1 0 1 0 0,1 0-1 0 0,0-1 0 0 0,0 1 1 0 0,-1-1-1 0 0,1 0 0 0 0,0 0 0 0 0,-1-1 1 0 0,1 1-1 0 0,-1-1 0 0 0,1 0 1 0 0,-1 0-1 0 0,0-1 0 0 0,0 1 1 0 0,0-1-1 0 0,4-4 0 0 0,-3 2-312 0 0,0-1 0 0 0,0-1-1 0 0,-1 1 1 0 0,0-1 0 0 0,0 0 0 0 0,0 0-1 0 0,-1 0 1 0 0,0 0 0 0 0,4-15-1 0 0,-2 0-2429 0 0,-1-1-1 0 0,2-40 0 0 0,-3 24-1218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3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1 924 0 0,'0'0'11988'0'0,"2"2"-11316"0"0,0 2-354 0 0,0 1 0 0 0,-1-1-1 0 0,1 0 1 0 0,-1 1 0 0 0,0 0 0 0 0,0-1 0 0 0,0 1-1 0 0,-1-1 1 0 0,1 1 0 0 0,-1 0 0 0 0,-1-1 0 0 0,1 1-1 0 0,-2 8 1 0 0,-13 67 1943 0 0,-25 54 1365 0 0,-72 165 1 0 0,93-252-3011 0 0,-8 17 182 0 0,-58 160 2050 0 0,72-200-3032 0 0,9-17-4382 0 0,10-47-3619 0 0,6-6-1260 0 0,-5 21 4140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3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9 252 0 0,'-3'-2'1089'0'0,"-6"-4"1309"0"0,8 6-1499 0 0,0 0 0 0 0,0 0 0 0 0,-1-1 0 0 0,1 1 0 0 0,0 0 0 0 0,0 0 1 0 0,0 0-1 0 0,-1 1 0 0 0,1-1 0 0 0,0 0 0 0 0,0 0 0 0 0,0 1 0 0 0,0-1 0 0 0,-1 0 0 0 0,1 1 1 0 0,-1 0-1 0 0,-7 3-349 0 0,3-1-3050 0 0,4-2 2506 0 0,-46 15-2410 0 0,28-10 60 0 0,19-6 1825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5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1 120 0 0,'0'0'9779'0'0,"3"12"-7549"0"0,147 198 5650 0 0,-84-112-6130 0 0,77 130 2155 0 0,-98-143-2477 0 0,-32-58-925 0 0,1-1 0 0 0,21 30 0 0 0,-15-29-226 0 0,-3-6 50 0 0,-2 1 0 0 0,17 28 0 0 0,-31-48-293 0 0,14 28 202 0 0,10 17-45 0 0,-24-45-195 0 0,4 5 457 0 0,-4-7-443 0 0,-1 0 0 0 0,0 0 0 0 0,0 1 0 0 0,0-1 0 0 0,0 0 0 0 0,0 0 0 0 0,0 0 0 0 0,1 0 0 0 0,-1 0 0 0 0,0 1 0 0 0,0-1 0 0 0,0 0 0 0 0,0 0 0 0 0,0 0 0 0 0,0 0 0 0 0,0 1 0 0 0,0-1 0 0 0,0 0 0 0 0,0 0 0 0 0,0 0 0 0 0,0 1 0 0 0,0-1 0 0 0,0 0 0 0 0,0 0 0 0 0,0 0 0 0 0,0 0 0 0 0,0 1 0 0 0,0-1 0 0 0,0 0 0 0 0,0 0 0 0 0,0 0 0 0 0,0 0 0 0 0,-1 1 0 0 0,1-1 0 0 0,0 0 0 0 0,0 0 0 0 0,0 0 0 0 0,0 0 0 0 0,0 0 0 0 0,0 1 0 0 0,-1-1 0 0 0,1 0 0 0 0,0 0 0 0 0,0 0 0 0 0,0 0 0 0 0,0 0 0 0 0,-1 0 0 0 0,1 0 0 0 0,-128 7 288 0 0,-23-1-270 0 0,-501-15 346 0 0,573 6 249 0 0,76 2-455 0 0,2 1-152 0 0,-7-3-77 0 0,6 3-286 0 0,-6-4-5291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5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1326 38 212 0 0,'-7'-5'417'0'0,"0"1"1"0"0,0-1-1 0 0,-1 1 0 0 0,0 1 0 0 0,1 0 1 0 0,-1 0-1 0 0,0 0 0 0 0,-1 1 0 0 0,1 0 1 0 0,0 0-1 0 0,-1 1 0 0 0,1 0 0 0 0,-1 1 1 0 0,1 0-1 0 0,-1 0 0 0 0,1 1 0 0 0,-1 0 1 0 0,-8 3-1 0 0,-14 3 105 0 0,0 2 1 0 0,1 1 0 0 0,-42 20-1 0 0,4 3 165 0 0,2 3 0 0 0,-117 85-1 0 0,-97 117 623 0 0,227-185-1010 0 0,3 2 1 0 0,1 3-1 0 0,4 1 0 0 0,2 3 0 0 0,-43 81 1 0 0,73-119-229 0 0,2 1 0 0 0,1 0 0 0 0,0 0 0 0 0,2 1 0 0 0,1 0 0 0 0,2 0 0 0 0,0 1 0 0 0,1 0 0 0 0,2 0 0 0 0,1 0 0 0 0,1 0 0 0 0,1 0 0 0 0,1 0 0 0 0,2 0 0 0 0,1-1 0 0 0,1 1 0 0 0,1-1 0 0 0,1 0 0 0 0,1-1 0 0 0,25 48 0 0 0,-19-51 6 0 0,0 0 0 0 0,1-1 0 0 0,1-1 0 0 0,1-1 0 0 0,1-1 0 0 0,1 0 0 0 0,0-1 0 0 0,1-1 0 0 0,1-1 0 0 0,0-1 0 0 0,1-2 0 0 0,1 0 0 0 0,40 15 0 0 0,-8-8 216 0 0,1-3 0 0 0,0-2 1 0 0,1-3-1 0 0,1-2 0 0 0,64 1 0 0 0,-65-9 39 0 0,0-3-1 0 0,0-3 0 0 0,-1-2 1 0 0,1-2-1 0 0,-2-3 1 0 0,1-3-1 0 0,-2-2 1 0 0,71-32-1 0 0,-59 20 237 0 0,103-65-1 0 0,-133 71-392 0 0,-2-3 0 0 0,-1 0 0 0 0,-1-3 0 0 0,36-38 0 0 0,57-88 306 0 0,-109 131-406 0 0,-2-1 0 0 0,-1 0 0 0 0,-1-1-1 0 0,19-53 1 0 0,-23 52-37 0 0,-2 0-1 0 0,-1-1 1 0 0,-1 1 0 0 0,-1-1 0 0 0,-2 0-1 0 0,-1-1 1 0 0,-1 1 0 0 0,-3-29-1 0 0,-1 28-70 0 0,-1-1 0 0 0,-2 1-1 0 0,0 1 1 0 0,-2-1-1 0 0,-1 1 1 0 0,-1 1-1 0 0,-2 0 1 0 0,0 0-1 0 0,-2 1 1 0 0,-1 1 0 0 0,-1 1-1 0 0,-32-36 1 0 0,35 45-49 0 0,0 1 0 0 0,-1 1 0 0 0,0 0-1 0 0,-1 1 1 0 0,0 1 0 0 0,-1 1 0 0 0,-1 0 0 0 0,1 1 0 0 0,-1 0 0 0 0,-1 2 0 0 0,0 0 0 0 0,0 2 0 0 0,0 0 0 0 0,0 1 0 0 0,-1 0 0 0 0,0 2-1 0 0,0 0 1 0 0,1 2 0 0 0,-36 2 0 0 0,25 3-213 0 0,1 0-1 0 0,0 2 0 0 0,0 1 1 0 0,1 1-1 0 0,0 1 0 0 0,-31 17 1 0 0,39-16-257 0 0,0 0 0 0 0,1 1 0 0 0,0 1 0 0 0,1 1 0 0 0,1 1 1 0 0,0 0-1 0 0,1 1 0 0 0,-24 30 0 0 0,28-27-1661 0 0,1 1-1 0 0,0 0 1 0 0,-11 33 0 0 0,21-51 1957 0 0,-13 35-4069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5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3 320 0 0,'1'-1'273'0'0,"0"1"1"0"0,0 0-1 0 0,0-1 0 0 0,0 1 0 0 0,0 0 1 0 0,0 0-1 0 0,0-1 0 0 0,0 1 0 0 0,0 0 1 0 0,0 0-1 0 0,0 0 0 0 0,0 0 0 0 0,1 0 1 0 0,-1 1-1 0 0,0-1 0 0 0,0 0 1 0 0,0 0-1 0 0,0 1 0 0 0,0-1 0 0 0,0 0 1 0 0,1 2-1 0 0,0-1-30 0 0,0 1 0 0 0,0 0 1 0 0,0-1-1 0 0,0 1 0 0 0,0 0 0 0 0,0 0 1 0 0,-1 0-1 0 0,1 1 0 0 0,0 1 0 0 0,5 8 68 0 0,-2 1 0 0 0,9 24 0 0 0,-10-24 324 0 0,15 51 1031 0 0,19 116 1 0 0,-31-140-1227 0 0,15 112 1907 0 0,3 168 0 0 0,-23-269-1911 0 0,1 23 475 0 0,21 134 1 0 0,-6-125-2776 0 0,-17-83 1813 0 0,-1 0-1 0 0,0 1 0 0 0,1-1 0 0 0,-1 0 0 0 0,0 0 0 0 0,1 0 0 0 0,-1 1 0 0 0,0-1 0 0 0,1 0 0 0 0,-1 0 1 0 0,1 0-1 0 0,-1 0 0 0 0,0 0 0 0 0,1 0 0 0 0,-1 1 0 0 0,1-1 0 0 0,-1 0 0 0 0,0 0 0 0 0,1 0 0 0 0,-1 0 1 0 0,1-1-1 0 0,-1 1 0 0 0,0 0 0 0 0,1 0 0 0 0,-1 0 0 0 0,1 0 0 0 0,-1 0 0 0 0,0 0 0 0 0,1-1 1 0 0,-1 1-1 0 0,0 0 0 0 0,1 0 0 0 0,-1-1 0 0 0,0 1 0 0 0,1 0 0 0 0,-1-1 0 0 0,13-8-478 0 0,-1-1-1 0 0,-1-1 1 0 0,0 0-1 0 0,0 0 0 0 0,13-20 1 0 0,46-78-6908 0 0,-36 53 3693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6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 20 0 0,'0'0'5690'0'0,"-2"6"-4878"0"0,-34 131 2379 0 0,-64 286 2103 0 0,96-406-5093 0 0,1-5-48 0 0,1-1-1 0 0,0 1 1 0 0,1-1-1 0 0,0 1 1 0 0,1 0 0 0 0,0 0-1 0 0,2 12 1 0 0,-2-22-131 0 0,0-2-21 0 0,0 0 1 0 0,0 0-1 0 0,0 1 0 0 0,0-1 1 0 0,1 0-1 0 0,-1 0 0 0 0,0 0 1 0 0,0 0-1 0 0,0 0 1 0 0,0 1-1 0 0,0-1 0 0 0,0 0 1 0 0,0 0-1 0 0,1 0 0 0 0,-1 0 1 0 0,0 0-1 0 0,0 0 1 0 0,0 0-1 0 0,0 1 0 0 0,1-1 1 0 0,-1 0-1 0 0,0 0 0 0 0,0 0 1 0 0,0 0-1 0 0,0 0 0 0 0,1 0 1 0 0,-1 0-1 0 0,0 0 1 0 0,0 0-1 0 0,0 0 0 0 0,1 0 1 0 0,-1 0-1 0 0,0 0 0 0 0,0 0 1 0 0,0 0-1 0 0,0 0 1 0 0,1 0-1 0 0,-1 0 0 0 0,0 0 1 0 0,0 0-1 0 0,0-1 0 0 0,1 1 1 0 0,-1 0-1 0 0,0 0 1 0 0,0 0-1 0 0,0 0 0 0 0,0 0 1 0 0,0 0-1 0 0,0-1 0 0 0,1 1 1 0 0,-1 0-1 0 0,0 0 1 0 0,0 0-1 0 0,0 0 0 0 0,0 0 1 0 0,0-1-1 0 0,0 1 0 0 0,0 0 1 0 0,14-9 20 0 0,-13 8-19 0 0,18-20 20 0 0,0 0 0 0 0,-2-2-1 0 0,0 0 1 0 0,19-39 0 0 0,-19 33-35 0 0,166-305-193 0 0,-158 292 515 0 0,-24 40-46 0 0,0 8-44 0 0,2 29 180 0 0,-2 1 0 0 0,-1 0 1 0 0,-2-1-1 0 0,-13 70 0 0 0,-2 45 405 0 0,14-87-784 0 0,4 0 1 0 0,10 90 0 0 0,-10-147-354 0 0,0 0 1 0 0,0 0-1 0 0,0 0 1 0 0,1-1 0 0 0,0 1-1 0 0,0-1 1 0 0,1 1 0 0 0,-1-1-1 0 0,1 0 1 0 0,0 0 0 0 0,5 7-1 0 0,-7-12-59 0 0,1 1-1 0 0,-1-1 0 0 0,0 1 1 0 0,0-1-1 0 0,1 0 1 0 0,-1 0-1 0 0,0 1 0 0 0,1-1 1 0 0,-1 0-1 0 0,0 0 1 0 0,1 0-1 0 0,-1 0 0 0 0,0-1 1 0 0,1 1-1 0 0,-1 0 1 0 0,0-1-1 0 0,1 1 1 0 0,-1 0-1 0 0,0-1 0 0 0,0 1 1 0 0,0-1-1 0 0,3-1 1 0 0,-3 1 172 0 0,12-7-3674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6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2 484 0 0,'5'-2'6771'0'0,"-44"157"-2320"0"0,-11 47-1078 0 0,30-111-4481 0 0,20-89 466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6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27 14529 0 0,'0'0'193'0'0,"-1"-2"-97"0"0,1 0-156 0 0,-7-12 97 0 0,5 5-1173 0 0,22 12 58 0 0,28 8-6103 0 0,-38-8 4141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7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1 238 876 0 0,'0'0'1008'0'0,"18"-1"2721"0"0,86 36 1463 0 0,11 4-3330 0 0,-59-25-1244 0 0,0-1-1 0 0,77 6 1 0 0,-107-17-502 0 0,0-1 1 0 0,0-1 0 0 0,-1-1-1 0 0,1-2 1 0 0,0 0-1 0 0,-1-2 1 0 0,39-12 0 0 0,-57 14-103 0 0,0 0 0 0 0,0 0 0 0 0,0-1 0 0 0,0 0 0 0 0,-1 0 0 0 0,1 0 0 0 0,-1-1 0 0 0,0 0 0 0 0,-1 0 0 0 0,1-1-1 0 0,-1 0 1 0 0,0 0 0 0 0,-1 0 0 0 0,1 0 0 0 0,-1-1 0 0 0,0 0 0 0 0,-1 0 0 0 0,0 0 0 0 0,0 0 0 0 0,0 0 0 0 0,-1 0 0 0 0,0-1 0 0 0,0 0 0 0 0,-1 1 0 0 0,0-1 0 0 0,0-8 0 0 0,-2 10-16 0 0,0 0 0 0 0,0 0 0 0 0,-1 0 0 0 0,1 0 0 0 0,-1 0 1 0 0,-1 0-1 0 0,1 1 0 0 0,-1-1 0 0 0,0 1 0 0 0,0 0 0 0 0,-1 0 0 0 0,1 0 0 0 0,-1 0 0 0 0,0 0 0 0 0,-1 1 0 0 0,1 0 0 0 0,-1 0 0 0 0,1 0 0 0 0,-1 0 1 0 0,-1 1-1 0 0,1 0 0 0 0,-10-5 0 0 0,-4 0 11 0 0,0 0 1 0 0,0 1-1 0 0,-1 1 1 0 0,0 1-1 0 0,-29-4 1 0 0,27 7 83 0 0,-1 0 0 0 0,1 1 0 0 0,-1 1 0 0 0,1 2 0 0 0,-1 0 0 0 0,1 1 0 0 0,0 1 0 0 0,0 1 0 0 0,0 1 0 0 0,1 1 0 0 0,0 1 0 0 0,0 1 0 0 0,-34 20 0 0 0,40-20 16 0 0,0 1-1 0 0,1 1 1 0 0,0 0-1 0 0,1 1 1 0 0,0 0 0 0 0,1 1-1 0 0,1 1 1 0 0,0 0 0 0 0,0 0-1 0 0,2 1 1 0 0,0 0 0 0 0,0 1-1 0 0,2 0 1 0 0,0 0-1 0 0,0 1 1 0 0,2-1 0 0 0,-7 34-1 0 0,10-35-7 0 0,0-1 0 0 0,0 1 0 0 0,2 0 0 0 0,0 0 0 0 0,1 0 0 0 0,0-1 0 0 0,1 1 0 0 0,1 0 0 0 0,0-1 0 0 0,1 0-1 0 0,0 0 1 0 0,2 0 0 0 0,-1 0 0 0 0,2-1 0 0 0,-1 0 0 0 0,2 0 0 0 0,0 0 0 0 0,1-1 0 0 0,0-1 0 0 0,0 1 0 0 0,1-1 0 0 0,1-1-1 0 0,0 0 1 0 0,0-1 0 0 0,1 0 0 0 0,0 0 0 0 0,14 7 0 0 0,-1-5 108 0 0,1 0 1 0 0,-1-2-1 0 0,2-1 1 0 0,-1-1-1 0 0,1-1 1 0 0,29 3-1 0 0,-10-6-185 0 0,0-1-1 0 0,81-7 1 0 0,-120 5-302 0 0,0-2 0 0 0,0 1 0 0 0,0-1 1 0 0,0 0-1 0 0,-1 0 0 0 0,12-6 0 0 0,-15 6-326 0 0,1 1-1 0 0,-1-2 0 0 0,0 1 0 0 0,0 0 1 0 0,0-1-1 0 0,0 1 0 0 0,4-6 0 0 0,-4 2-4138 0 0,-3 0 2564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8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53 432 0 0,'0'0'3239'0'0,"-1"10"-2514"0"0,-3 54 1073 0 0,8 107 0 0 0,21 74 820 0 0,-20-213-2235 0 0,2 15 834 0 0,0 53 0 0 0,1-73 2726 0 0,-63-488-882 0 0,54 449-2952 0 0,1 0 1 0 0,0 0 0 0 0,0 0 0 0 0,2 0 0 0 0,4-20-1 0 0,-5 26-112 0 0,1 0-1 0 0,1 0 0 0 0,-1 0 0 0 0,1 1 0 0 0,0-1 1 0 0,0 1-1 0 0,1-1 0 0 0,-1 1 0 0 0,1 0 0 0 0,0 1 1 0 0,1-1-1 0 0,8-7 0 0 0,7-2-641 0 0,1 0 0 0 0,0 1 0 0 0,1 1 0 0 0,0 1 1 0 0,33-11-1 0 0,-30 13-2832 0 0,0 2 1 0 0,43-7-1 0 0,-48 12-312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9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98 772 0 0,'1'-3'560'0'0,"1"0"0"0"0,0 0-1 0 0,0 0 1 0 0,1 0 0 0 0,-1 1 0 0 0,0-1-1 0 0,5-2 1 0 0,-1 1-173 0 0,0 1-1 0 0,0 0 1 0 0,0 0 0 0 0,0 1-1 0 0,10-3 1 0 0,-11 4-171 0 0,32-9 949 0 0,63-9-1 0 0,114 2 914 0 0,-83 12-1327 0 0,204 18 0 0 0,-303-10-1580 0 0,-1 2 1 0 0,31 10-1 0 0,-61-15 433 0 0,9 5 248 0 0,-10-5-15 0 0,0 0 1 0 0,0 0 0 0 0,0 0 0 0 0,0 1-1 0 0,0-1 1 0 0,0 0 0 0 0,0 0-1 0 0,0 1 1 0 0,1-1 0 0 0,-1 0 0 0 0,0 0-1 0 0,0 0 1 0 0,0 1 0 0 0,0-1-1 0 0,0 0 1 0 0,0 0 0 0 0,0 1 0 0 0,-1-1-1 0 0,1 0 1 0 0,0 0 0 0 0,0 1 0 0 0,0-1-1 0 0,0 0 1 0 0,0 0 0 0 0,0 0-1 0 0,0 1 1 0 0,0-1 0 0 0,0 0 0 0 0,-2 1-1137 0 0,-19 19-1325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58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42 212 820 0 0,'-2'28'1027'0'0,"2"-1"1"0"0,1 1-1 0 0,2-1 1 0 0,5 30-1 0 0,-5-46-780 0 0,0 0-1 0 0,0 0 0 0 0,1 0 1 0 0,1 0-1 0 0,0-1 1 0 0,0 0-1 0 0,1 0 1 0 0,0 0-1 0 0,1 0 1 0 0,0-1-1 0 0,0 0 0 0 0,14 12 1 0 0,-7-10-14 0 0,0 0 0 0 0,1-1 0 0 0,0 0 0 0 0,1-1 0 0 0,0-1 0 0 0,0-1 0 0 0,1 0 0 0 0,24 6 0 0 0,-29-9-77 0 0,0-2 1 0 0,0 0 0 0 0,0 0 0 0 0,1-1-1 0 0,-1 0 1 0 0,0-1 0 0 0,0-1 0 0 0,0 0-1 0 0,1 0 1 0 0,-1-1 0 0 0,0-1-1 0 0,-1 0 1 0 0,17-7 0 0 0,-20 6-6 0 0,-1 0 1 0 0,0-1-1 0 0,0 1 1 0 0,-1-2-1 0 0,1 1 1 0 0,-1-1-1 0 0,0 0 1 0 0,-1 0-1 0 0,1 0 1 0 0,-1-1-1 0 0,-1 0 1 0 0,1 0-1 0 0,-1 0 1 0 0,0-1-1 0 0,-1 0 1 0 0,0 1-1 0 0,0-1 1 0 0,-1 0-1 0 0,1 0 0 0 0,0-10 1 0 0,1-8 179 0 0,-1 0-1 0 0,-1-1 1 0 0,-1 1 0 0 0,-2-1-1 0 0,-4-29 1 0 0,3 39-114 0 0,-1 0 0 0 0,0-1 0 0 0,-1 2 0 0 0,-2-1 0 0 0,1 0 0 0 0,-2 1 0 0 0,-12-22 0 0 0,15 31-119 0 0,0-1-1 0 0,-1 1 0 0 0,0 0 0 0 0,-1 1 0 0 0,1-1 0 0 0,-1 1 0 0 0,-1 0 0 0 0,1 1 0 0 0,-1 0 1 0 0,0 0-1 0 0,0 0 0 0 0,0 1 0 0 0,-1 0 0 0 0,0 0 0 0 0,0 1 0 0 0,0 0 0 0 0,-9-3 0 0 0,5 3-89 0 0,0 0 0 0 0,-1 1-1 0 0,1 0 1 0 0,-1 0-1 0 0,0 2 1 0 0,1 0 0 0 0,-1 0-1 0 0,0 1 1 0 0,1 0 0 0 0,-1 1-1 0 0,1 1 1 0 0,0 0-1 0 0,-15 6 1 0 0,9-1-226 0 0,0 1-1 0 0,1 0 1 0 0,0 2-1 0 0,0 0 1 0 0,1 1 0 0 0,-22 21-1 0 0,28-23-566 0 0,0 2 1 0 0,0-1-1 0 0,-14 23 0 0 0,19-25-527 0 0,0 0 1 0 0,1 0-1 0 0,0 1 1 0 0,0-1-1 0 0,1 1 1 0 0,-3 11-1 0 0,4 2-3391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6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9 360 0 0,'0'0'1403'0'0,"5"-1"-743"0"0,20-2 140 0 0,-1 0 1 0 0,1 2-1 0 0,-1 1 1 0 0,29 3-1 0 0,103 17 1253 0 0,-147-19-1950 0 0,170 25 1524 0 0,296 51 1112 0 0,-125-17-1427 0 0,-132-26-718 0 0,93 11-32 0 0,234 38 112 0 0,-241-44-375 0 0,-5-6-33 0 0,639 10 610 0 0,-531-59-1 0 0,-377 14-726 0 0,-22 2-89 0 0,0 0 1 0 0,-1-1-1 0 0,1 0 0 0 0,0 0 1 0 0,-1 0-1 0 0,1-1 1 0 0,-1 0-1 0 0,0-1 0 0 0,11-5 1 0 0,-17 7-233 0 0,0 0 0 0 0,-1 0 0 0 0,1 0 0 0 0,-1 0 0 0 0,1 0 0 0 0,0-1 0 0 0,-1 1 0 0 0,0 0 1 0 0,1 0-1 0 0,-1-1 0 0 0,0 1 0 0 0,0 0 0 0 0,0 0 0 0 0,0-1 0 0 0,0 1 0 0 0,0 0 0 0 0,0 0 0 0 0,0-1 0 0 0,0 1 0 0 0,0 0 1 0 0,-1-1-1 0 0,1 1 0 0 0,-1 0 0 0 0,1 0 0 0 0,-1 0 0 0 0,0-2 0 0 0,-21-30-7023 0 0,3 15 3078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2288 2435 1044 0 0,'0'0'3658'0'0,"-5"2"-2867"0"0,-3 5-296 0 0,1-1 0 0 0,0 1 1 0 0,0 0-1 0 0,0 0 0 0 0,1 0 1 0 0,-7 11-1 0 0,-24 30 594 0 0,-2-3 0 0 0,-2-1 0 0 0,-2-2 1 0 0,-1-2-1 0 0,-71 49 0 0 0,91-73-799 0 0,0-1 0 0 0,-1-1 0 0 0,0-1 0 0 0,-1-1 0 0 0,0-1 0 0 0,-45 11 0 0 0,31-12-85 0 0,0-3 0 0 0,0-1 0 0 0,-1-2 0 0 0,-42-1 0 0 0,0-8-27 0 0,1-2 0 0 0,0-4 0 0 0,-159-44 0 0 0,150 28-43 0 0,0-3-1 0 0,2-5 1 0 0,1-3 0 0 0,2-4 0 0 0,2-4-1 0 0,-120-87 1 0 0,182 116-53 0 0,0-1 1 0 0,2-1-1 0 0,0 0 0 0 0,0-2 1 0 0,2 0-1 0 0,-29-45 0 0 0,39 52-51 0 0,1-1-1 0 0,0 0 1 0 0,1 0-1 0 0,0 0 1 0 0,1-1 0 0 0,1 0-1 0 0,0 0 1 0 0,1 0-1 0 0,1 0 1 0 0,1-1 0 0 0,0 1-1 0 0,1 0 1 0 0,3-22-1 0 0,5-13-9 0 0,3 0-1 0 0,1 1 1 0 0,3 0 0 0 0,27-61-1 0 0,3 11-57 0 0,59-95 1 0 0,-39 87-6 0 0,4 2 0 0 0,5 4 0 0 0,97-104 0 0 0,-164 199 34 0 0,262-261 305 0 0,139-36 41 0 0,-405 301-335 0 0,78-57 126 0 0,-2-4 0 0 0,105-112 1 0 0,-152 136 143 0 0,-31 38-286 0 0,-3-13-5027 0 0,-14-1-8869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8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1 181 484 0 0,'0'0'908'0'0,"12"3"1610"0"0,0-5-1723 0 0,0 0 1 0 0,0-1-1 0 0,0 0 0 0 0,-1-1 1 0 0,1 0-1 0 0,12-8 1 0 0,10-2 438 0 0,9-4 286 0 0,45-26 0 0 0,-53 25-902 0 0,0 2 0 0 0,60-21 0 0 0,-93 37-577 0 0,1 1 1 0 0,-1-1-1 0 0,0 1 0 0 0,0-1 0 0 0,0 1 0 0 0,1 0 1 0 0,-1 0-1 0 0,0 0 0 0 0,0 0 0 0 0,0 0 0 0 0,1 0 1 0 0,-1 1-1 0 0,0-1 0 0 0,0 1 0 0 0,0-1 1 0 0,0 1-1 0 0,0 0 0 0 0,0 0 0 0 0,0 0 0 0 0,0 0 1 0 0,0 0-1 0 0,0 0 0 0 0,0 1 0 0 0,-1-1 0 0 0,4 4 1 0 0,0 2 130 0 0,1 0 0 0 0,-1 1 1 0 0,-1 0-1 0 0,0 0 1 0 0,5 11-1 0 0,-6-12-86 0 0,27 71 1362 0 0,35 142 1 0 0,-64-217-1426 0 0,24 92 836 0 0,-24-88-543 0 0,10 27 2926 0 0,-19-27-2655 0 0,8-6-536 0 0,-1 0 0 0 0,1 0 0 0 0,-1 0 0 0 0,0 0 0 0 0,0-1 0 0 0,1 1 0 0 0,-1 0 0 0 0,0 0 0 0 0,0-1 0 0 0,0 1 0 0 0,0 0 0 0 0,0-1 0 0 0,0 1 0 0 0,0-1 0 0 0,0 1 0 0 0,-1-1 0 0 0,-40 9 430 0 0,16-3-101 0 0,-50 4 1 0 0,67-9-327 0 0,0-1-1 0 0,-1 0 1 0 0,1-1 0 0 0,0 0-1 0 0,0-1 1 0 0,0 0 0 0 0,0 0 0 0 0,0-1-1 0 0,-12-5 1 0 0,-35-22 621 0 0,-97-69 0 0 0,94 58 65 0 0,54 37-2287 0 0,-3-3 3374 0 0,-2-3 358 0 0,3 5-4676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10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1 932 0 0,'-30'1'2639'0'0,"28"-1"-1885"0"0,-10 2 695 0 0,5 1 418 0 0,7 1 776 0 0,5 1-2471 0 0,-1-1 0 0 0,1 0 0 0 0,0 0 0 0 0,1 0 0 0 0,-1 0 0 0 0,0-1 0 0 0,1 0 0 0 0,0 0 0 0 0,0-1 0 0 0,0 0 0 0 0,0 0 0 0 0,0 0-1 0 0,0 0 1 0 0,8 0 0 0 0,20 3 418 0 0,46 2-1 0 0,-70-7-494 0 0,457 34 2842 0 0,369 4-22 0 0,-401-41-1396 0 0,-238-1-837 0 0,90-9 262 0 0,28 0-88 0 0,8 21 260 0 0,-248-8-282 0 0,-48 0-3247 0 0,-27 0 2348 0 0,-1 0 0 0 0,1 0 0 0 0,-1 0 0 0 0,1 0 0 0 0,-1 0 0 0 0,1 0 0 0 0,-1 0 0 0 0,1 0 0 0 0,-1 0 0 0 0,1-1 0 0 0,0 1 0 0 0,-1 0 0 0 0,1 0 0 0 0,-1-1-1 0 0,1 1 1 0 0,-1 0 0 0 0,1 0 0 0 0,0-1 0 0 0,-1 1 0 0 0,1-1 0 0 0,0 1 0 0 0,-1 0 0 0 0,1-1 0 0 0,0 1 0 0 0,-1-1 0 0 0,1 0 0 0 0,-1 0-88 0 0,1 0 0 0 0,-1 0 1 0 0,0 0-1 0 0,0 0 0 0 0,1 1 0 0 0,-1-1 1 0 0,0 0-1 0 0,0 0 0 0 0,0 1 0 0 0,0-1 1 0 0,0 0-1 0 0,0 1 0 0 0,0-1 1 0 0,0 1-1 0 0,0-1 0 0 0,0 1 0 0 0,-2-1 1 0 0,-17-4-3337 0 0,0 0-2426 0 0,-2-1 509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1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1406 2807 76 0 0,'0'0'12433'0'0,"-3"5"-12024"0"0,-3 4-52 0 0,-1 0 0 0 0,-1 0 0 0 0,0-1 1 0 0,0 0-1 0 0,0 0 0 0 0,-1-1 0 0 0,-17 11 0 0 0,-4 1 629 0 0,-45 21 1 0 0,-7-1-10 0 0,-88 39 477 0 0,113-56-1004 0 0,0-2-1 0 0,-78 15 1 0 0,115-31-392 0 0,0-1-1 0 0,-1-1 1 0 0,1-1 0 0 0,0 0-1 0 0,-1-2 1 0 0,1 0 0 0 0,0-2-1 0 0,0 0 1 0 0,0-1-1 0 0,-36-12 1 0 0,28 4-36 0 0,0 0 0 0 0,1-2-1 0 0,1-1 1 0 0,0-1 0 0 0,1-1 0 0 0,0-2 0 0 0,2 0 0 0 0,0-2-1 0 0,1 0 1 0 0,-29-38 0 0 0,32 36 0 0 0,2-1 0 0 0,1 0-1 0 0,1-1 1 0 0,1 0 0 0 0,2-1 0 0 0,0-1 0 0 0,2 0-1 0 0,0-1 1 0 0,2 0 0 0 0,2 0 0 0 0,0 0 0 0 0,2-1-1 0 0,1 0 1 0 0,1 0 0 0 0,3-48 0 0 0,6 26 11 0 0,2 1 1 0 0,2 0 0 0 0,28-78-1 0 0,68-135-6 0 0,-104 257-26 0 0,195-414-27 0 0,-151 328 17 0 0,127-251 125 0 0,-111 207-73 0 0,135-249-215 0 0,-171 343 129 0 0,2 1-1 0 0,42-45 1 0 0,-51 66 23 0 0,1 1 1 0 0,0 1-1 0 0,1 1 0 0 0,1 1 1 0 0,1 1-1 0 0,0 1 1 0 0,48-19-1 0 0,-22 14 9 0 0,1 2 0 0 0,1 2 0 0 0,59-9 0 0 0,7-1 45 0 0,18-3 791 0 0,-135 28-931 0 0,1 0 0 0 0,-1 0 1 0 0,0 0-1 0 0,0 0 0 0 0,0 0 1 0 0,0 0-1 0 0,0 0 0 0 0,0 0 1 0 0,0 0-1 0 0,0-1 0 0 0,0 1 1 0 0,0-1-1 0 0,0 1 0 0 0,0 0 1 0 0,0-1-1 0 0,0 0 0 0 0,0 1 0 0 0,0-1 1 0 0,0 0-1 0 0,0 1 0 0 0,0-1 1 0 0,-1 0-1 0 0,2-1 0 0 0,-3 1-489 0 0,0 0 0 0 0,0 0 0 0 0,1 0 0 0 0,-1-1 0 0 0,0 1 0 0 0,0 0 0 0 0,0 0 0 0 0,0 0 0 0 0,-1 0 0 0 0,1 0-1 0 0,0 1 1 0 0,-3-2 0 0 0,-12-11-3861 0 0,2 1-416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13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63 110 572 0 0,'8'2'600'0'0,"-1"0"-1"0"0,1-1 1 0 0,0 0-1 0 0,0 0 1 0 0,0 0-1 0 0,0-1 1 0 0,-1-1 0 0 0,15-1-1 0 0,63-15 2053 0 0,-51 6-1017 0 0,62-30 0 0 0,-48 19-597 0 0,-4 4 223 0 0,-42 18-1088 0 0,-1-1-90 0 0,0 0 0 0 0,1 1 0 0 0,-1-1 0 0 0,0 1 0 0 0,1-1 0 0 0,-1 1 0 0 0,0-1 0 0 0,1 1 0 0 0,-1 0 0 0 0,1 0 0 0 0,-1 0 0 0 0,1 0 0 0 0,-1 0 0 0 0,2 0 0 0 0,1 4-28 0 0,-2 0 0 0 0,1 0 0 0 0,0 1 0 0 0,-1-1 0 0 0,0 1 0 0 0,0 0 1 0 0,0-1-1 0 0,-1 1 0 0 0,2 8 0 0 0,7 55 378 0 0,-5-29-206 0 0,-1 14 438 0 0,-1 1 1 0 0,-3 0-1 0 0,-11 78 1 0 0,11-129-629 0 0,-10 47 1435 0 0,9-48-1098 0 0,-14 21 1881 0 0,13-22-2050 0 0,-27 10 539 0 0,28-11-588 0 0,-3 0-79 0 0,-14-4 14 0 0,0-1 0 0 0,1 0 0 0 0,0-1 0 0 0,0-1 0 0 0,0 0 0 0 0,1-2 0 0 0,0 0 0 0 0,0 0 0 0 0,-23-20 0 0 0,1-3 306 0 0,2-1 0 0 0,-46-55-1 0 0,52 48 901 0 0,29 38-1029 0 0,-6-2-1348 0 0,7 3 843 0 0,-1 1 0 0 0,1-1 1 0 0,-1 1-1 0 0,1 0 0 0 0,0-1 0 0 0,-1 1 0 0 0,1 0 1 0 0,-1-1-1 0 0,1 1 0 0 0,-1 0 0 0 0,0-1 1 0 0,1 1-1 0 0,-1 0 0 0 0,1 0 0 0 0,-1 0 1 0 0,1 0-1 0 0,-1-1 0 0 0,0 1 0 0 0,1 0 1 0 0,-1 0-1 0 0,0 0 0 0 0,-2 1-598 0 0,-11 0-423 0 0,6-1-1951 0 0,-1 0-3596 0 0,-10 0 1144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3:17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4 174 188 0 0,'0'0'1225'0'0,"-3"-9"6280"0"0,16 3-7299 0 0,1 1-1 0 0,-1 0 1 0 0,1 1-1 0 0,1 1 1 0 0,-1 0-1 0 0,0 0 1 0 0,16 1 0 0 0,20-5 81 0 0,471-49 1689 0 0,-478 53-1817 0 0,192-9 839 0 0,123-10 658 0 0,-283 18-1299 0 0,93 9 0 0 0,-92-2-172 0 0,103 13 137 0 0,-92-7-168 0 0,68 2-19 0 0,-52-6-110 0 0,-19 0-18 0 0,91 1 46 0 0,-146-5-47 0 0,9-1 2 0 0,43-4 0 0 0,-72 3-12 0 0,-1 1 1 0 0,1 0-1 0 0,-1 0 1 0 0,13 2-1 0 0,33 0 14 0 0,-19 2-69 0 0,-11-1 12 0 0,-9-2 73 0 0,-70-4-56 0 0,0-2-1 0 0,-54-12 1 0 0,-31-5-39 0 0,-530-27-55 0 0,569 47 237 0 0,-115 14 0 0 0,-99 37 6 0 0,24-8-102 0 0,212-33 12 0 0,-157-3 38 0 0,144-6-60 0 0,-62-8 5 0 0,134 9 67 0 0,-7 1-506 0 0,26 3 207 0 0,15 5 187 0 0,6-1 39 0 0,0-1-1 0 0,1 0 1 0 0,0-2-1 0 0,0 0 0 0 0,38 3 1 0 0,-7 0 5 0 0,718 75 115 0 0,-518-75-93 0 0,-75-3-18 0 0,24-6 12 0 0,84 7 24 0 0,-188 4-19 0 0,229 28 168 0 0,-173-21 483 0 0,-151-17-406 0 0,6 1 830 0 0,-5 0-2680 0 0,-43-3-12833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47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1958 217 120 0 0,'-19'-20'742'0'0,"-2"0"0"0"0,0 1 0 0 0,-1 1 0 0 0,-1 1-1 0 0,0 2 1 0 0,-2 0 0 0 0,1 1 0 0 0,-2 1 0 0 0,0 2 0 0 0,0 0 0 0 0,-42-10 0 0 0,36 14-315 0 0,0 1 0 0 0,0 2 0 0 0,-1 1 0 0 0,1 1 0 0 0,-1 2 0 0 0,1 1 0 0 0,-1 2 0 0 0,1 1 0 0 0,-58 15 0 0 0,29 0-50 0 0,0 3 1 0 0,2 3 0 0 0,0 3-1 0 0,2 1 1 0 0,1 4 0 0 0,2 2-1 0 0,-83 68 1 0 0,62-36 11 0 0,2 2 0 0 0,4 4 0 0 0,3 2 0 0 0,-68 102 0 0 0,91-115-165 0 0,3 1 1 0 0,2 2-1 0 0,4 2 0 0 0,2 1 1 0 0,-39 129-1 0 0,61-160-130 0 0,2-1 1 0 0,2 1-1 0 0,1 0 0 0 0,2 0 0 0 0,1 1 0 0 0,7 70 1 0 0,-3-89-70 0 0,2 0 1 0 0,0 0-1 0 0,0 0 1 0 0,2-1-1 0 0,1 0 1 0 0,0 0-1 0 0,1 0 1 0 0,1-1-1 0 0,0-1 1 0 0,2 1-1 0 0,0-1 1 0 0,0-1-1 0 0,1 0 1 0 0,1-1-1 0 0,18 15 1 0 0,-6-9 14 0 0,1-1 1 0 0,2-2 0 0 0,-1-1 0 0 0,2 0 0 0 0,0-3 0 0 0,1 0 0 0 0,0-2 0 0 0,1-1 0 0 0,0-1 0 0 0,47 6 0 0 0,5-5 114 0 0,0-4 0 0 0,99-4 1 0 0,-93-8 24 0 0,-1-3 0 0 0,0-5 0 0 0,-1-3 1 0 0,-1-4-1 0 0,132-51 0 0 0,-60 6 308 0 0,285-165 1 0 0,-350 174-340 0 0,-3-4 0 0 0,-3-3 0 0 0,-3-4 0 0 0,123-129 0 0 0,-183 171-115 0 0,-2-2 0 0 0,-1-1 0 0 0,-1 0 0 0 0,-2-1 0 0 0,0-1 0 0 0,-3-1 0 0 0,0-1 0 0 0,-2 0 0 0 0,-2 0 0 0 0,11-50-1 0 0,-18 61-12 0 0,-1 0-1 0 0,-1-1 0 0 0,-1 1 1 0 0,-1-1-1 0 0,-1 1 0 0 0,-1 0 0 0 0,-8-34 1 0 0,6 38-11 0 0,-1 1 0 0 0,-1 0 0 0 0,-1 1 0 0 0,0-1 1 0 0,-2 1-1 0 0,1 1 0 0 0,-2 0 0 0 0,0 0 0 0 0,-1 1 0 0 0,-15-16 1 0 0,1 5 2 0 0,-1 2 1 0 0,0 1 0 0 0,-2 1 0 0 0,-1 1-1 0 0,0 2 1 0 0,-2 1 0 0 0,0 1 0 0 0,0 2-1 0 0,-2 1 1 0 0,-54-15 0 0 0,33 16 0 0 0,0 2-1 0 0,0 2 1 0 0,-1 2 0 0 0,0 3-1 0 0,-107 9 1 0 0,-196 37-115 0 0,305-33-231 0 0,1 3-1 0 0,0 2 1 0 0,1 2-1 0 0,-82 40 0 0 0,120-51-5 0 0,0 2-1 0 0,0 0 0 0 0,1 0 0 0 0,0 1 0 0 0,0 0 0 0 0,1 1 0 0 0,-18 21 0 0 0,25-25-136 0 0,0 0 0 0 0,0 0 0 0 0,0 1 0 0 0,1-1 1 0 0,0 1-1 0 0,0 0 0 0 0,-2 10 0 0 0,3-11-372 0 0,1 1 1 0 0,0-1-1 0 0,1 1 0 0 0,-1-1 1 0 0,2 1-1 0 0,-1-1 1 0 0,0 1-1 0 0,1-1 0 0 0,2 9 1 0 0,9 20-3951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48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1 292 0 0,'13'2'7005'0'0,"-14"24"-4801"0"0,-9 45 0 0 0,0 6-966 0 0,-13 314 2548 0 0,17-259-2819 0 0,-15 144 726 0 0,-2 192 548 0 0,23-453-2239 0 0,1 23 143 0 0,5 40 0 0 0,-4-66-347 0 0,1 0 1 0 0,0 0-1 0 0,0-1 1 0 0,7 14-1 0 0,-10-24 124 0 0,0 0 1 0 0,1 0-1 0 0,-1-1 1 0 0,0 1-1 0 0,1 0 1 0 0,-1-1-1 0 0,1 1 1 0 0,-1 0-1 0 0,1-1 1 0 0,-1 1-1 0 0,1-1 1 0 0,-1 1-1 0 0,1-1 1 0 0,0 1-1 0 0,-1-1 1 0 0,1 1-1 0 0,0-1 1 0 0,0 1-1 0 0,-1-1 1 0 0,1 0-1 0 0,0 0 1 0 0,0 1-1 0 0,-1-1 0 0 0,1 0 1 0 0,0 0-1 0 0,0 0 1 0 0,0 0-1 0 0,-1 0 1 0 0,1 0-1 0 0,0 0 1 0 0,0 0-1 0 0,0 0 1 0 0,-1 0-1 0 0,1-1 1 0 0,0 1-1 0 0,0 0 1 0 0,-1 0-1 0 0,1-1 1 0 0,0 1-1 0 0,0 0 1 0 0,-1-1-1 0 0,1 1 1 0 0,0-1-1 0 0,-1 1 1 0 0,1-1-1 0 0,-1 1 1 0 0,2-2-1 0 0,33-35-2247 0 0,-28 28 1786 0 0,49-68-6565 0 0,-17 22 3039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56 644 0 0,'-1'0'250'0'0,"1"1"0"0"0,-1-1 0 0 0,0 1 0 0 0,1-1 0 0 0,-1 1 0 0 0,1-1 0 0 0,-1 1 0 0 0,1 0 0 0 0,-1-1 0 0 0,1 1 0 0 0,-1 0 0 0 0,1 0 0 0 0,0-1 0 0 0,-1 1 0 0 0,1 0 0 0 0,0 0 0 0 0,0-1 0 0 0,-1 1 0 0 0,1 0 1 0 0,0 0-1 0 0,0 0 0 0 0,0 1 0 0 0,7 0-57 0 0,-1 0 1 0 0,1 0 0 0 0,0 0-1 0 0,0-1 1 0 0,-1 0 0 0 0,1 0-1 0 0,0-1 1 0 0,0 0-1 0 0,0 0 1 0 0,0-1 0 0 0,0 0-1 0 0,8-1 1 0 0,92-26-805 0 0,-86 22 255 0 0,86-29-4165 0 0,-82 24 2593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48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1 860 0 0,'0'0'5599'0'0,"-2"6"-4540"0"0,-116 333 6174 0 0,76-200-5556 0 0,18-47-569 0 0,21-82-1008 0 0,-4 19 458 0 0,-5 40 0 0 0,11-63-475 0 0,0 0 0 0 0,1 0 0 0 0,0 0 0 0 0,0 0 0 0 0,0 0 1 0 0,1 0-1 0 0,0 0 0 0 0,0 0 0 0 0,0 0 0 0 0,1 0 0 0 0,0 0 0 0 0,0 0 0 0 0,4 6 0 0 0,-5-11-70 0 0,0 1 1 0 0,0-1-1 0 0,0 0 0 0 0,1 0 0 0 0,-1 0 1 0 0,0 0-1 0 0,0 0 0 0 0,1-1 0 0 0,-1 1 1 0 0,0 0-1 0 0,1-1 0 0 0,-1 1 0 0 0,1-1 1 0 0,-1 1-1 0 0,1-1 0 0 0,-1 1 0 0 0,1-1 0 0 0,-1 0 1 0 0,1 0-1 0 0,-1 0 0 0 0,1 0 0 0 0,0 0 1 0 0,-1 0-1 0 0,1 0 0 0 0,-1-1 0 0 0,1 1 1 0 0,-1 0-1 0 0,1-1 0 0 0,-1 0 0 0 0,0 1 1 0 0,2-2-1 0 0,5-1 9 0 0,-1-1 0 0 0,1 0 0 0 0,-1 0 0 0 0,10-9 0 0 0,9-9 10 0 0,-1-1 0 0 0,-1-1 0 0 0,-1-2 0 0 0,35-50 0 0 0,64-127 14 0 0,-47 76 6 0 0,-53 88-53 0 0,-14 24-2 0 0,0-1-1 0 0,2 1 0 0 0,0 1 0 0 0,0 0 0 0 0,17-17 0 0 0,-26 31 10 0 0,-1 0 0 0 0,0-1 0 0 0,1 1 0 0 0,-1 0-1 0 0,0 0 1 0 0,1 0 0 0 0,-1 0 0 0 0,0 0 0 0 0,1 0 0 0 0,-1 0 0 0 0,1 0-1 0 0,-1 0 1 0 0,0 0 0 0 0,1 0 0 0 0,-1 0 0 0 0,0 0 0 0 0,1 0 0 0 0,-1 0-1 0 0,0 0 1 0 0,1 0 0 0 0,-1 1 0 0 0,0-1 0 0 0,1 0 0 0 0,-1 0-1 0 0,0 0 1 0 0,1 0 0 0 0,-1 1 0 0 0,0-1 0 0 0,1 0 0 0 0,-1 0 0 0 0,0 1-1 0 0,0-1 1 0 0,0 0 0 0 0,1 1 0 0 0,-1-1 0 0 0,0 0 0 0 0,0 1 0 0 0,0-1-1 0 0,0 0 1 0 0,1 1 0 0 0,-1-1 0 0 0,0 0 0 0 0,0 1 0 0 0,6 15 383 0 0,-3 1-244 0 0,-1 0 0 0 0,0 0 0 0 0,-2 0 0 0 0,0 0 0 0 0,-1 0 0 0 0,-1 0 0 0 0,-5 24 0 0 0,6-35-102 0 0,-46 212 1039 0 0,2-18-568 0 0,41-176-729 0 0,-2 36 1 0 0,6-54-4 0 0,0 0 1 0 0,0 0-1 0 0,0 0 1 0 0,1 0-1 0 0,0 0 1 0 0,0 0-1 0 0,1-1 0 0 0,-1 1 1 0 0,1 0-1 0 0,1-1 1 0 0,4 10-1 0 0,-6-13 56 0 0,1-1-1 0 0,0 1 1 0 0,-1-1 0 0 0,1 1-1 0 0,0-1 1 0 0,0 0-1 0 0,0 0 1 0 0,0 0-1 0 0,0 0 1 0 0,0 0-1 0 0,0 0 1 0 0,0 0 0 0 0,0-1-1 0 0,1 1 1 0 0,-1-1-1 0 0,0 1 1 0 0,0-1-1 0 0,1 0 1 0 0,-1 0-1 0 0,0 0 1 0 0,0 0 0 0 0,1 0-1 0 0,-1-1 1 0 0,0 1-1 0 0,0-1 1 0 0,0 0-1 0 0,3 0 1 0 0,4-2-1298 0 0,1-1 1 0 0,-1 1-1 0 0,0-2 1 0 0,0 1 0 0 0,9-7-1 0 0,9-10-2920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48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80 324 364 0 0,'0'0'1177'0'0,"3"0"17"0"0,5 1-100 0 0,1 1 0 0 0,-1-1 0 0 0,0 1 0 0 0,0 1 0 0 0,0-1 0 0 0,0 2 0 0 0,13 6 0 0 0,37 13 1838 0 0,-42-19-2585 0 0,0-1 0 0 0,1 0-1 0 0,0-1 1 0 0,-1-1 0 0 0,1-1 0 0 0,0 0 0 0 0,-1-1 0 0 0,1-1 0 0 0,-1-1 0 0 0,20-5 0 0 0,-12 2-145 0 0,1-1 1 0 0,-2-1-1 0 0,1-2 1 0 0,-1 0-1 0 0,0-1 0 0 0,29-21 1 0 0,-39 22-176 0 0,-1 0 1 0 0,-1-1-1 0 0,0-1 1 0 0,0 0-1 0 0,-1 0 0 0 0,12-21 1 0 0,-17 25-33 0 0,-1 1 0 0 0,0-1 0 0 0,0 1 0 0 0,-1-1 0 0 0,0 0 0 0 0,-1-1 0 0 0,1 1 0 0 0,-1 0 0 0 0,-1-1 0 0 0,0 1 0 0 0,0-1 0 0 0,-1 0 0 0 0,0-11 0 0 0,-1 17 3 0 0,1 1-1 0 0,-1-1 0 0 0,1 0 0 0 0,-1 0 0 0 0,0 1 0 0 0,0-1 0 0 0,0 1 0 0 0,0-1 0 0 0,0 1 0 0 0,-1-1 0 0 0,1 1 0 0 0,-1 0 0 0 0,0-1 0 0 0,1 1 1 0 0,-1 0-1 0 0,0 0 0 0 0,0 0 0 0 0,-1 1 0 0 0,1-1 0 0 0,-3-2 0 0 0,0 2 13 0 0,1 1 0 0 0,0-1 0 0 0,-1 1 0 0 0,1 0 1 0 0,-1 0-1 0 0,1 0 0 0 0,-1 1 0 0 0,1 0 0 0 0,-1-1 0 0 0,1 2 0 0 0,-8 0 0 0 0,-3 1 63 0 0,0 1-1 0 0,0 1 0 0 0,1 0 1 0 0,-1 1-1 0 0,1 1 0 0 0,-20 10 1 0 0,-1 6 190 0 0,0 1 1 0 0,1 2 0 0 0,-44 42 0 0 0,-76 98 917 0 0,127-132-813 0 0,2 2 0 0 0,2 0 0 0 0,-28 55 0 0 0,41-69-175 0 0,1 0 1 0 0,0 1-1 0 0,2 1 1 0 0,0 0-1 0 0,1-1 0 0 0,2 2 1 0 0,-3 38-1 0 0,6-57-167 0 0,1 0 0 0 0,0 0-1 0 0,1 0 1 0 0,-1 0-1 0 0,1-1 1 0 0,0 1 0 0 0,0 0-1 0 0,0 0 1 0 0,1 0 0 0 0,0-1-1 0 0,0 1 1 0 0,0-1-1 0 0,0 1 1 0 0,1-1 0 0 0,-1 0-1 0 0,1 0 1 0 0,0 0 0 0 0,1 0-1 0 0,-1-1 1 0 0,0 1-1 0 0,1-1 1 0 0,0 0 0 0 0,0 0-1 0 0,0 0 1 0 0,7 3 0 0 0,-2-2-55 0 0,0 0 1 0 0,1-1 0 0 0,0-1 0 0 0,0 1-1 0 0,0-2 1 0 0,0 1 0 0 0,0-1 0 0 0,0-1-1 0 0,0 0 1 0 0,0 0 0 0 0,18-4 0 0 0,0-2-419 0 0,0-2 0 0 0,0-1 1 0 0,45-21-1 0 0,-26 10-306 0 0,177-90-5000 0 0,-105 48-2458 0 0,-42 23 2915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49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32 1028 0 0,'-4'-5'598'0'0,"3"2"-152"0"0,-1 1-1 0 0,0-1 1 0 0,1 1 0 0 0,-1 0-1 0 0,0 0 1 0 0,0 0-1 0 0,0 0 1 0 0,0 0-1 0 0,0 0 1 0 0,-5-2-1 0 0,6 5-307 0 0,-1 0-1 0 0,1 0 0 0 0,0 0 0 0 0,0 0 1 0 0,0 0-1 0 0,0 1 0 0 0,0-1 0 0 0,0 0 1 0 0,0 1-1 0 0,0-1 0 0 0,1 1 0 0 0,-2 1 1 0 0,2-3-18 0 0,-9 21 520 0 0,1 1-1 0 0,1 0 1 0 0,1 0-1 0 0,-3 24 1 0 0,-2 3 20 0 0,-47 235 2043 0 0,44-220-2223 0 0,-78 298 2060 0 0,-207 434 2185 0 0,216-588-4163 0 0,58-139-701 0 0,-16 37-2840 0 0,41-105 2858 0 0,0 0 0 0 0,0-1 1 0 0,-1 1-1 0 0,1-1 0 0 0,0 1 0 0 0,0-1 1 0 0,-1 1-1 0 0,1-1 0 0 0,0 1 0 0 0,-1-1 1 0 0,1 0-1 0 0,-1 1 0 0 0,1-1 0 0 0,-1 1 1 0 0,1-1-1 0 0,-1 0 0 0 0,1 0 0 0 0,-1 1 1 0 0,1-1-1 0 0,-1 0 0 0 0,1 0 0 0 0,-1 1 1 0 0,1-1-1 0 0,-1 0 0 0 0,1 0 0 0 0,-1 0 1 0 0,0 0-1 0 0,1 0 0 0 0,-1 0 0 0 0,1 0 1 0 0,-1 0-1 0 0,1 0 0 0 0,-1 0 0 0 0,0 0 1 0 0,1 0-1 0 0,-1-1 0 0 0,1 1 1 0 0,-1 0-1 0 0,1 0 0 0 0,-1 0 0 0 0,1-1 1 0 0,-1 1-1 0 0,1 0 0 0 0,-1-1 0 0 0,1 1 1 0 0,-1-1-1 0 0,-2-1-662 0 0,1-1 1 0 0,-1 1-1 0 0,1-1 1 0 0,0 1 0 0 0,0-1-1 0 0,0 0 1 0 0,0 0-1 0 0,-1-3 1 0 0,-8-18-3415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0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0 499 380 0 0,'0'0'1962'0'0,"6"1"-958"0"0,68 20 2508 0 0,-44-12-1959 0 0,42 8-1 0 0,42-1 1102 0 0,135 0-1 0 0,-106-17-868 0 0,263-36 0 0 0,-145-18-1141 0 0,-239 48-611 0 0,1 0 1 0 0,-1-2 0 0 0,0 0-1 0 0,0-2 1 0 0,-1 0 0 0 0,30-22-1 0 0,-39 25-28 0 0,0-2-1 0 0,-1 1 0 0 0,0-2 0 0 0,0 1 0 0 0,-1-2 0 0 0,-1 1 0 0 0,0-1 1 0 0,0-1-1 0 0,-1 0 0 0 0,-1 0 0 0 0,8-20 0 0 0,-11 22-6 0 0,-1 0 0 0 0,-1-1 1 0 0,0 1-1 0 0,0-1 0 0 0,-2 1 0 0 0,1-1 0 0 0,-1 0 0 0 0,-1 1 1 0 0,0-1-1 0 0,-3-13 0 0 0,3 20 26 0 0,0-1-1 0 0,0 1 1 0 0,-1 0 0 0 0,0 0-1 0 0,0-1 1 0 0,0 1 0 0 0,0 0-1 0 0,-1 1 1 0 0,0-1 0 0 0,0 0-1 0 0,0 1 1 0 0,0 0 0 0 0,-1-1-1 0 0,0 1 1 0 0,0 1 0 0 0,0-1-1 0 0,0 1 1 0 0,-1-1 0 0 0,1 1-1 0 0,-1 0 1 0 0,0 1 0 0 0,0-1 0 0 0,-7-2-1 0 0,7 5 9 0 0,0-1 0 0 0,1 1 0 0 0,-1 0 0 0 0,0 1 0 0 0,0-1 0 0 0,0 1 0 0 0,1 0-1 0 0,-1 0 1 0 0,0 0 0 0 0,1 1 0 0 0,-1-1 0 0 0,1 1 0 0 0,-1 0 0 0 0,1 0 0 0 0,0 1 0 0 0,-6 4 0 0 0,-7 4 98 0 0,1 2 1 0 0,-21 20-1 0 0,5-1 52 0 0,1 2 0 0 0,2 1 1 0 0,1 1-1 0 0,2 2 0 0 0,-28 53 0 0 0,39-64-82 0 0,2 1 0 0 0,1 1 0 0 0,2 0 0 0 0,1 0 0 0 0,1 1 0 0 0,1 0 1 0 0,1 0-1 0 0,-2 60 0 0 0,9-77-60 0 0,-1 0 0 0 0,2 0 1 0 0,0 0-1 0 0,0-1 0 0 0,5 16 0 0 0,-6-24-29 0 0,1 0-1 0 0,-1 0 0 0 0,1 0 0 0 0,-1 0 1 0 0,1-1-1 0 0,1 1 0 0 0,-1 0 0 0 0,0-1 1 0 0,1 0-1 0 0,-1 1 0 0 0,1-1 0 0 0,0 0 1 0 0,0 0-1 0 0,1-1 0 0 0,-1 1 0 0 0,0-1 1 0 0,1 1-1 0 0,0-1 0 0 0,-1 0 0 0 0,5 1 1 0 0,-4-2-2 0 0,-1-1 1 0 0,1 1 0 0 0,-1-1 0 0 0,1 0 0 0 0,-1 0 0 0 0,1-1 0 0 0,-1 1 0 0 0,1-1-1 0 0,-1 1 1 0 0,1-1 0 0 0,-1 0 0 0 0,0-1 0 0 0,1 1 0 0 0,4-3 0 0 0,45-29 50 0 0,-48 29-51 0 0,24-18 10 0 0,0-1 0 0 0,-1-2 0 0 0,-2-1-1 0 0,46-59 1 0 0,71-128-113 0 0,-55 75-69 0 0,-52 77 78 0 0,-25 40-41 0 0,25-33 0 0 0,-36 53 127 0 0,0 1-1 0 0,0 0 1 0 0,0 0-1 0 0,1 0 1 0 0,-1-1-1 0 0,0 1 1 0 0,0 0-1 0 0,0 0 1 0 0,0 0-1 0 0,0-1 1 0 0,0 1-1 0 0,1 0 1 0 0,-1 0-1 0 0,0 0 1 0 0,0 0-1 0 0,0 0 1 0 0,0-1-1 0 0,1 1 1 0 0,-1 0-1 0 0,0 0 1 0 0,0 0-1 0 0,0 0 1 0 0,1 0-1 0 0,-1 0 1 0 0,0 0-1 0 0,0 0 1 0 0,0 0-1 0 0,1 0 1 0 0,-1 0-1 0 0,0 0 1 0 0,0 0-1 0 0,1 0 1 0 0,-1 0-1 0 0,0 0 1 0 0,0 0-1 0 0,0 0 1 0 0,1 0-1 0 0,-1 0 1 0 0,0 0-1 0 0,0 0 1 0 0,0 0-1 0 0,1 0 1 0 0,-1 0-1 0 0,3 13 73 0 0,-5 20 166 0 0,-19 68 746 0 0,-58 162 1 0 0,-1-1 241 0 0,75-245-1212 0 0,0 1-150 0 0,0 0 0 0 0,1 0 0 0 0,1 1 1 0 0,1-1-1 0 0,1 1 0 0 0,0 0 0 0 0,3 26 0 0 0,-2-43-14 0 0,0 0 0 0 0,1 0 0 0 0,-1 0 1 0 0,1 0-1 0 0,-1 0 0 0 0,1 0 0 0 0,-1 0 0 0 0,1 0 0 0 0,0 0 1 0 0,0 0-1 0 0,0 0 0 0 0,0-1 0 0 0,0 1 0 0 0,1 0 0 0 0,-1-1 0 0 0,1 1 1 0 0,-1-1-1 0 0,1 0 0 0 0,-1 1 0 0 0,1-1 0 0 0,-1 0 0 0 0,1 0 0 0 0,0 0 1 0 0,0 0-1 0 0,0 0 0 0 0,0 0 0 0 0,0-1 0 0 0,0 1 0 0 0,-1 0 1 0 0,2-1-1 0 0,-1 0 0 0 0,0 1 0 0 0,0-1 0 0 0,2 0 0 0 0,3-1-1038 0 0,0 0-1 0 0,0 0 1 0 0,-1-1-1 0 0,1 0 1 0 0,-1 0 0 0 0,1-1-1 0 0,-1 1 1 0 0,0-1-1 0 0,9-6 1 0 0,16-9-3764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0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761 225 708 0 0,'2'-3'310'0'0,"0"0"1"0"0,-1 0-1 0 0,1 0 1 0 0,-1 0-1 0 0,1 0 1 0 0,-1-1-1 0 0,0 1 0 0 0,0 0 1 0 0,0-1-1 0 0,-1 1 1 0 0,1-1-1 0 0,-1 1 0 0 0,0-1 1 0 0,0 1-1 0 0,0-1 1 0 0,-1 1-1 0 0,1-1 1 0 0,-1 1-1 0 0,0 0 0 0 0,0-1 1 0 0,0 1-1 0 0,0 0 1 0 0,0-1-1 0 0,-1 1 0 0 0,-2-4 1 0 0,-1-3 254 0 0,-1-1 0 0 0,0 1 0 0 0,-1 0 0 0 0,0 1 0 0 0,0-1 0 0 0,-11-8 1 0 0,12 12-238 0 0,-1 0 1 0 0,0 1 0 0 0,0 0 0 0 0,0 0 0 0 0,-1 1 0 0 0,0 0 0 0 0,0 0 0 0 0,0 1-1 0 0,0 0 1 0 0,-1 0 0 0 0,-15-3 0 0 0,10 5-60 0 0,1 0-1 0 0,-1 0 1 0 0,1 1-1 0 0,0 1 1 0 0,-1 1-1 0 0,1-1 1 0 0,-14 5-1 0 0,-8 5 174 0 0,0 1 0 0 0,1 2 0 0 0,0 1-1 0 0,-53 33 1 0 0,52-24 67 0 0,-55 47 0 0 0,76-59-406 0 0,-1 1 75 0 0,2 0 0 0 0,-1 0 0 0 0,-20 30 0 0 0,29-37-165 0 0,1 1-1 0 0,0 0 1 0 0,0 0 0 0 0,0 0 0 0 0,1 1 0 0 0,0-1 0 0 0,0 1-1 0 0,1-1 1 0 0,0 1 0 0 0,0 0 0 0 0,0 13 0 0 0,6-24-193 0 0,46-33-1310 0 0,2-1-3157 0 0,-19 10-3504 0 0,-22 15 3338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1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0 259 664 0 0,'0'0'5641'0'0,"6"-1"-5053"0"0,26-12 750 0 0,-1-1 0 0 0,0-2 1 0 0,-1-1-1 0 0,36-27 0 0 0,-33 22-816 0 0,-11 7 138 0 0,-2-2-1 0 0,0 0 1 0 0,-1-1 0 0 0,23-30 0 0 0,-28 32 379 0 0,-13 15-290 0 0,-2 15 1356 0 0,-14 39-1151 0 0,0 6-349 0 0,-45 178 1633 0 0,38-155-1517 0 0,14-43-419 0 0,-7 23 190 0 0,7-38-218 0 0,1 0-1 0 0,-5 35 0 0 0,3-12 93 0 0,-12 68 465 0 0,14-85-800 0 0,-3 9 131 0 0,8-14-7327 0 0,6-31 5094 0 0,-1 3 1407 0 0,12-16-2126 0 0,0 1-3444 0 0,0 0 670 0 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2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1367 54 932 0 0,'0'0'1921'0'0,"-1"-3"-978"0"0,0 1-546 0 0,0-1 1 0 0,1 0-1 0 0,-1 1 1 0 0,0-1-1 0 0,-1 1 1 0 0,1-1-1 0 0,0 1 0 0 0,-1 0 1 0 0,1 0-1 0 0,-1 0 1 0 0,0 0-1 0 0,0 0 1 0 0,0 0-1 0 0,0 0 1 0 0,0 0-1 0 0,0 0 1 0 0,0 1-1 0 0,-5-3 1 0 0,2 2-71 0 0,1 1 0 0 0,-1 0 0 0 0,0-1 0 0 0,1 2 0 0 0,-1-1 0 0 0,0 0-1 0 0,0 1 1 0 0,0 0 0 0 0,1 0 0 0 0,-6 1 0 0 0,-11 3 340 0 0,0 0 0 0 0,1 2 0 0 0,-38 14 1 0 0,49-16-284 0 0,-48 19 535 0 0,0 4 1 0 0,2 1-1 0 0,2 3 0 0 0,0 2 1 0 0,3 3-1 0 0,-86 77 0 0 0,117-94-490 0 0,-24 29 1 0 0,37-41-342 0 0,0 1 1 0 0,1 0 0 0 0,0 0 0 0 0,0 0 0 0 0,1 1 0 0 0,0-1 0 0 0,-4 16 0 0 0,7-21-72 0 0,0-1-1 0 0,0 1 1 0 0,1 0 0 0 0,-1 0 0 0 0,1 0 0 0 0,0 0-1 0 0,-1-1 1 0 0,1 1 0 0 0,1 0 0 0 0,-1 0 0 0 0,0 0-1 0 0,1 0 1 0 0,0 0 0 0 0,-1-1 0 0 0,1 1 0 0 0,0 0-1 0 0,0 0 1 0 0,1-1 0 0 0,-1 1 0 0 0,0-1 0 0 0,1 1 0 0 0,0-1-1 0 0,-1 0 1 0 0,1 0 0 0 0,3 3 0 0 0,-1-3 2 0 0,0 1 0 0 0,0-1-1 0 0,0 0 1 0 0,0-1 0 0 0,1 1 0 0 0,-1-1 0 0 0,1 0 0 0 0,-1 0 0 0 0,1 0 0 0 0,-1 0 0 0 0,1-1 0 0 0,0 0 0 0 0,-1 0 0 0 0,10-1-1 0 0,7-2 13 0 0,1-1 0 0 0,-1-1-1 0 0,0-1 1 0 0,0-1-1 0 0,-1 0 1 0 0,28-16-1 0 0,110-71 31 0 0,6-21-13 0 0,-163 114-34 0 0,0 0 0 0 0,1 0-1 0 0,-1 0 1 0 0,0 1 0 0 0,1-1-1 0 0,-1 0 1 0 0,0 0 0 0 0,1 1-1 0 0,-1-1 1 0 0,1 1 0 0 0,-1-1 0 0 0,1 1-1 0 0,-1-1 1 0 0,1 1 0 0 0,0 0-1 0 0,-1 0 1 0 0,3 0 0 0 0,-3 1 0 0 0,0 0 0 0 0,0 0 1 0 0,0 1-1 0 0,0-1 0 0 0,-1 0 1 0 0,1 1-1 0 0,0-1 0 0 0,0 0 1 0 0,-1 1-1 0 0,1-1 0 0 0,-1 1 0 0 0,1-1 1 0 0,-1 1-1 0 0,0-1 0 0 0,0 1 1 0 0,1-1-1 0 0,-1 1 0 0 0,0-1 1 0 0,0 1-1 0 0,-1-1 0 0 0,1 3 1 0 0,0 34 239 0 0,-2 0 1 0 0,-11 68 0 0 0,-27 78 334 0 0,21-101-374 0 0,-22 106 268 0 0,5-15 27 0 0,-61 179-1 0 0,76-294-417 0 0,-3-2 1 0 0,-2-1-1 0 0,-59 94 0 0 0,66-122-106 0 0,-2 0 0 0 0,0-2 0 0 0,-2-1 1 0 0,0 0-1 0 0,-2-2 0 0 0,-1-1 1 0 0,-1-1-1 0 0,-40 25 0 0 0,41-31 15 0 0,-1-1 0 0 0,0-2 0 0 0,-1 0 0 0 0,-1-2 0 0 0,0-1 1 0 0,-56 10-1 0 0,73-17 11 0 0,-1 0 0 0 0,1-1 1 0 0,-1-1-1 0 0,0 0 1 0 0,1-1-1 0 0,-1 0 1 0 0,0-1-1 0 0,1 0 0 0 0,-1-1 1 0 0,1-1-1 0 0,0 0 1 0 0,0 0-1 0 0,1-1 0 0 0,-1-1 1 0 0,1 0-1 0 0,0 0 1 0 0,0-1-1 0 0,-17-16 1 0 0,22 17-11 0 0,1-1 1 0 0,0 1 0 0 0,0-1 0 0 0,0-1-1 0 0,1 1 1 0 0,0 0 0 0 0,1-1 0 0 0,0 0-1 0 0,0 0 1 0 0,1 0 0 0 0,0 0 0 0 0,0 0-1 0 0,1-1 1 0 0,0 1 0 0 0,0-1 0 0 0,1 1-1 0 0,0 0 1 0 0,0-1 0 0 0,1 1-1 0 0,2-10 1 0 0,2-6-7 0 0,0 0 0 0 0,1 1 0 0 0,2 0 0 0 0,0 0-1 0 0,21-38 1 0 0,-7 25-38 0 0,1 0 1 0 0,1 2-1 0 0,2 1 0 0 0,1 1 0 0 0,2 1 0 0 0,50-42 0 0 0,9 5-273 0 0,119-73 0 0 0,75-22-1098 0 0,-38 23-2136 0 0,-57 36-2190 0 0,-60 44-4962 0 0,-83 40 5708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3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724 318 956 0 0,'8'-6'618'0'0,"0"-1"1"0"0,-1 0-1 0 0,1-1 1 0 0,-2 0-1 0 0,1 0 0 0 0,-1 0 1 0 0,-1-1-1 0 0,0 0 1 0 0,0 0-1 0 0,0 0 1 0 0,-1 0-1 0 0,3-13 0 0 0,-5 17-375 0 0,-1 0 0 0 0,0 0 0 0 0,0-1 0 0 0,-1 1-1 0 0,0 0 1 0 0,0-1 0 0 0,0 1 0 0 0,0 0 0 0 0,-1-1-1 0 0,0 1 1 0 0,0 0 0 0 0,-1-1 0 0 0,1 1 0 0 0,-1 0-1 0 0,0 0 1 0 0,0 0 0 0 0,-1 1 0 0 0,1-1 0 0 0,-1 0-1 0 0,0 1 1 0 0,-1 0 0 0 0,1 0 0 0 0,-1 0 0 0 0,-6-6-1 0 0,0 2 38 0 0,0 1 0 0 0,-1 0-1 0 0,0 1 1 0 0,0 0-1 0 0,-1 0 1 0 0,0 1 0 0 0,0 1-1 0 0,0 0 1 0 0,0 0 0 0 0,-22-2-1 0 0,9 3 118 0 0,0 1 0 0 0,-1 0 0 0 0,1 2 0 0 0,-37 5 1 0 0,36-1-118 0 0,1 2 0 0 0,-1 0 0 0 0,2 2 0 0 0,-1 0 0 0 0,1 2 0 0 0,0 1 0 0 0,1 0 0 0 0,-32 23 0 0 0,36-22-132 0 0,2 2 1 0 0,-1 0-1 0 0,2 0 1 0 0,0 2-1 0 0,1 0 1 0 0,0 1-1 0 0,1 0 1 0 0,1 1-1 0 0,1 1 1 0 0,-12 24-1 0 0,19-32-106 0 0,1 0 0 0 0,0 1 0 0 0,1-1 0 0 0,0 1 0 0 0,1 0 0 0 0,0 0 0 0 0,1 0-1 0 0,1-1 1 0 0,0 1 0 0 0,0 0 0 0 0,3 18 0 0 0,-2-25-41 0 0,0 0 0 0 0,0 0 0 0 0,0 0 0 0 0,1 0 0 0 0,-1 0 0 0 0,1-1 0 0 0,0 1 0 0 0,1-1 0 0 0,-1 1 0 0 0,1-1 0 0 0,0 0 0 0 0,0 0 0 0 0,0 0 0 0 0,1 0 0 0 0,-1-1 0 0 0,1 1 0 0 0,0-1 0 0 0,0 0 0 0 0,0 0 0 0 0,0 0 0 0 0,0-1 0 0 0,1 0 0 0 0,-1 1 1 0 0,1-2-1 0 0,0 1 0 0 0,0 0 0 0 0,-1-1 0 0 0,1 0 0 0 0,9 1 0 0 0,-5-2-1 0 0,0 0 0 0 0,0 0 1 0 0,0-1-1 0 0,0-1 0 0 0,-1 1 1 0 0,1-1-1 0 0,0-1 0 0 0,-1 0 1 0 0,1 0-1 0 0,-1 0 0 0 0,10-7 1 0 0,12-7-4 0 0,43-34 1 0 0,-54 37-4 0 0,19-18-8 0 0,-1-1 0 0 0,-2-2 1 0 0,55-71-1 0 0,-20 22-31 0 0,-53 65 46 0 0,69-73 52 0 0,-84 90 425 0 0,-4 26-216 0 0,-1-1-1 0 0,-1 0 1 0 0,-1 0 0 0 0,-1 0 0 0 0,-1-1-1 0 0,-14 31 1 0 0,5-11 51 0 0,-30 78 393 0 0,-22 67 330 0 0,56-148-927 0 0,1 1 0 0 0,-8 73 0 0 0,18-50-2724 0 0,1-63 2546 0 0,0 0 1 0 0,0 1-1 0 0,0-1 0 0 0,0 0 1 0 0,0 1-1 0 0,1-1 1 0 0,-1 0-1 0 0,0 0 0 0 0,0 1 1 0 0,0-1-1 0 0,0 0 0 0 0,0 0 1 0 0,0 0-1 0 0,0 1 1 0 0,1-1-1 0 0,-1 0 0 0 0,0 0 1 0 0,0 1-1 0 0,0-1 1 0 0,0 0-1 0 0,1 0 0 0 0,-1 0 1 0 0,0 0-1 0 0,0 1 1 0 0,1-1-1 0 0,-1 0 0 0 0,0 0 1 0 0,0 0-1 0 0,1 0 1 0 0,-1 0-1 0 0,0 0 0 0 0,0 0 1 0 0,1 0-1 0 0,-1 0 0 0 0,0 0 1 0 0,0 0-1 0 0,1 0 1 0 0,-1 0-1 0 0,0 0 0 0 0,0 0 1 0 0,1 0-1 0 0,-1 0 1 0 0,0 0-1 0 0,0 0 0 0 0,1 0 1 0 0,-1 0-1 0 0,0 0 1 0 0,0 0-1 0 0,1-1 0 0 0,-1 1 1 0 0,0 0-1 0 0,0 0 1 0 0,1 0-1 0 0,-1 0 0 0 0,0-1 1 0 0,0 1-1 0 0,0 0 0 0 0,0 0 1 0 0,1 0-1 0 0,-1-1 1 0 0,0 1-1 0 0,0 0 0 0 0,0 0 1 0 0,0-1-1 0 0,13-11-1792 0 0,-9 7 730 0 0,1-1 0 0 0,-1 0 0 0 0,-1 0 0 0 0,1 0 0 0 0,4-13 1 0 0,2-1-3334 0 0,7-12-748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3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0 100 0 0,'0'0'2576'0'0,"0"7"-1344"0"0,-11 72 3122 0 0,-39 145 1 0 0,3-72-5471 0 0,-5-3-5424 0 0,41-114 3747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3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141 324 708 0 0,'-1'4'1230'0'0,"-12"53"3193"0"0,-10 96 1 0 0,-4 27-976 0 0,-40 115 513 0 0,58-236-6126 0 0,9-56 1222 0 0</inkml:trace>
  <inkml:trace contextRef="#ctx0" brushRef="#br0" timeOffset="1">575 22 1356 0 0,'4'-8'4036'0'0,"-3"-5"1485"0"0,15 32-5269 0 0,-13-10-176 0 0,4 3-208 0 0,0-2-260 0 0,2 0-368 0 0,-5-2-904 0 0,7 6-1793 0 0,-5-1 793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35 492 0 0,'0'0'2528'0'0,"6"11"-739"0"0,-3 0-1409 0 0,-1-1 0 0 0,0 1 0 0 0,-1-1 0 0 0,0 1 0 0 0,-1-1-1 0 0,0 1 1 0 0,0-1 0 0 0,-1 1 0 0 0,-3 11 0 0 0,0 8 171 0 0,-11 141 2411 0 0,-52 228 0 0 0,66-395-2915 0 0,-26 107 1540 0 0,-45 117 0 0 0,66-214-1401 0 0,4-10-39 0 0,0 0 0 0 0,1 0 0 0 0,-1 0 0 0 0,1 0 0 0 0,0 0 0 0 0,0 0 0 0 0,-1 7 0 0 0,2-9 320 0 0,-1-7-353 0 0,-1-12-58 0 0,1 1 1 0 0,1 0 0 0 0,0-1 0 0 0,4-31-1 0 0,18-71 19 0 0,-14 79-64 0 0,79-332-64 0 0,-72 324 16 0 0,3 0 1 0 0,1 0 0 0 0,3 2-1 0 0,1 1 1 0 0,43-60 0 0 0,-54 89 25 0 0,0 1 1 0 0,2 0 0 0 0,0 1-1 0 0,0 0 1 0 0,1 2-1 0 0,1-1 1 0 0,29-16 0 0 0,-34 23 45 0 0,0 0 1 0 0,1 0-1 0 0,0 1 1 0 0,0 1-1 0 0,1 0 1 0 0,-1 1-1 0 0,1 0 1 0 0,-1 1-1 0 0,1 0 1 0 0,0 1-1 0 0,0 0 1 0 0,23 3-1 0 0,-31-2 0 0 0,1 2 0 0 0,-1-1 0 0 0,1 0 0 0 0,-1 1 0 0 0,1 0 0 0 0,-1 0 0 0 0,0 1 0 0 0,0-1 0 0 0,0 1 0 0 0,0 0 0 0 0,-1 1 0 0 0,1-1 0 0 0,5 7 0 0 0,-4-3 22 0 0,0 0 0 0 0,0 0 0 0 0,-1 1 0 0 0,-1 0 0 0 0,1 0 0 0 0,-1 0 0 0 0,5 14 0 0 0,0 8 129 0 0,-2-1-1 0 0,-1 1 1 0 0,4 55-1 0 0,-10-83-178 0 0,4 62 249 0 0,-4 0 1 0 0,-2 0-1 0 0,-3 0 0 0 0,-3 0 0 0 0,-2-1 0 0 0,-4 0 1 0 0,-2-1-1 0 0,-36 92 0 0 0,-6-21 262 0 0,-5-2 1 0 0,-131 200-1 0 0,153-274-495 0 0,27-40-1709 0 0,-19 33 1 0 0,32-48 724 0 0,0-14-6021 0 0,1 5 5634 0 0,1 0 0 0 0,-1 1 1 0 0,1-1-1 0 0,3-9 0 0 0,4-10-3293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4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722 145 80 0 0,'2'-1'1158'0'0,"4"-2"-461"0"0,0 1 0 0 0,-1-1 0 0 0,0-1 0 0 0,1 1 0 0 0,-1-1 0 0 0,-1 0 0 0 0,1 0 0 0 0,0 0 0 0 0,-1-1 0 0 0,0 1 0 0 0,0-1 0 0 0,-1 0 0 0 0,1 0 0 0 0,-1-1 0 0 0,0 1 0 0 0,4-11 0 0 0,-7 14-551 0 0,1 1 1 0 0,-1 0 0 0 0,0-1-1 0 0,0 1 1 0 0,0 0 0 0 0,0-1 0 0 0,-1 1-1 0 0,1 0 1 0 0,0 0 0 0 0,-1-1 0 0 0,1 1-1 0 0,0 0 1 0 0,-1 0 0 0 0,0-1 0 0 0,1 1-1 0 0,-1 0 1 0 0,0 0 0 0 0,1 0 0 0 0,-3-2-1 0 0,-16-16 1573 0 0,13 16-1532 0 0,0 1 0 0 0,0-1 0 0 0,0 1 0 0 0,0 1-1 0 0,-1-1 1 0 0,1 1 0 0 0,-1 0 0 0 0,1 1 0 0 0,-1-1 0 0 0,1 1-1 0 0,-1 0 1 0 0,1 1 0 0 0,-1 0 0 0 0,1 0 0 0 0,0 0 0 0 0,-1 1-1 0 0,-6 2 1 0 0,-3 2 38 0 0,-1 0-1 0 0,1 1 1 0 0,0 1-1 0 0,1 1 1 0 0,-17 11-1 0 0,26-16-190 0 0,-1 1 0 0 0,1 0 0 0 0,0 1 0 0 0,1-1 0 0 0,-1 1 0 0 0,1 1 1 0 0,0-1-1 0 0,0 0 0 0 0,1 1 0 0 0,0 0 0 0 0,0 0 0 0 0,1 0 0 0 0,0 1 0 0 0,-3 9 0 0 0,4-6-34 0 0,0 0-1 0 0,0 0 1 0 0,1 0 0 0 0,1 0 0 0 0,0 1-1 0 0,1-1 1 0 0,0 0 0 0 0,0 0-1 0 0,4 13 1 0 0,7 15-54 0 0,2 0-1 0 0,2 0 1 0 0,1-2 0 0 0,30 49 0 0 0,-39-72 72 0 0,4 7-34 0 0,-1 1 1 0 0,14 41-1 0 0,-23-55 68 0 0,1 0 0 0 0,-1 0 0 0 0,-1 0 1 0 0,0 1-1 0 0,0-1 0 0 0,0 0 0 0 0,-1 1 1 0 0,-1-1-1 0 0,1 0 0 0 0,-1 1 1 0 0,-3 10-1 0 0,2-14 28 0 0,-1 1 1 0 0,1-1 0 0 0,-1 0-1 0 0,-1 0 1 0 0,1 0-1 0 0,-1 0 1 0 0,1 0 0 0 0,-1-1-1 0 0,-1 0 1 0 0,1 0 0 0 0,0 0-1 0 0,-1 0 1 0 0,0-1-1 0 0,0 1 1 0 0,0-1 0 0 0,0 0-1 0 0,-7 2 1 0 0,-12 5 337 0 0,-1-1 1 0 0,-38 9-1 0 0,55-16-330 0 0,-54 11 585 0 0,-1-2 0 0 0,-73 2 0 0 0,39-5-137 0 0,73-7-520 0 0,21-2-94 0 0,-1 1 0 0 0,1 0 0 0 0,-1 0 0 0 0,1 1 0 0 0,-1-1 0 0 0,1 1 0 0 0,-1 0 0 0 0,-5 1 1 0 0,9-1-31 0 0,-1-1 0 0 0,1 0 0 0 0,-1 0-1 0 0,1 0 1 0 0,-1 0 0 0 0,1 1 0 0 0,-1-1 0 0 0,1 0 0 0 0,-1 0 0 0 0,1 0 0 0 0,-1 0 0 0 0,0 0 0 0 0,1 0 0 0 0,-1 0 0 0 0,1-1 0 0 0,-1 1 0 0 0,1 0 0 0 0,-1 0 0 0 0,1 0 0 0 0,-1 0 0 0 0,1-1 0 0 0,-1 1 0 0 0,1 0 0 0 0,-1-1 0 0 0,1 1 0 0 0,-1 0 0 0 0,1-1 0 0 0,-1 1 0 0 0,1 0 0 0 0,0-1 0 0 0,-1 1 0 0 0,1-1 0 0 0,0 1 0 0 0,-1-1 0 0 0,1 1 0 0 0,0-1 0 0 0,0 1 0 0 0,-1-1 0 0 0,1 1 0 0 0,0-1 0 0 0,0 1 0 0 0,0-1 0 0 0,0 1 0 0 0,0-1 0 0 0,0 0 0 0 0,0 1 0 0 0,0-1 0 0 0,0 1 0 0 0,0-1 0 0 0,0 1 0 0 0,0-1 0 0 0,0 1 0 0 0,0-1-1 0 0,0 1 1 0 0,1-1 0 0 0,-1 0 0 0 0,0 1 0 0 0,0-1 0 0 0,1 1 0 0 0,-1 0 0 0 0,0-1 0 0 0,1 1 0 0 0,-1-1 0 0 0,1 0 0 0 0,5-4-1615 0 0,-1 0 0 0 0,1 1 0 0 0,0 0 0 0 0,0 0-1 0 0,8-4 1 0 0,21-7-4229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4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2 168 0 0,'0'0'6650'0'0,"7"0"-5789"0"0,471-1 4357 0 0,-402 3-4769 0 0,207 7 856 0 0,1286 29 3456 0 0,25 15-2640 0 0,-1512-48-2054 0 0,294 18 214 0 0,47 3-2 0 0,-142-10-127 0 0,-159-8-127 0 0,35 4-287 0 0,164-9 0 0 0,-320-3 236 0 0,70-9-1060 0 0,-37-3-1923 0 0,-30 10 1760 0 0,-1 0 0 0 0,1 0-1 0 0,-1-1 1 0 0,0 1 0 0 0,0-1-1 0 0,6-5 1 0 0,-1-4-3782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8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689 0 640 0 0,'-12'6'2397'0'0,"3"3"-1495"0"0,1 2-1 0 0,0-1 1 0 0,1 1 0 0 0,-9 18 0 0 0,-13 18 476 0 0,-80 117 1382 0 0,-50 78-199 0 0,119-178-2125 0 0,3 2 1 0 0,3 1 0 0 0,3 2-1 0 0,3 1 1 0 0,3 1 0 0 0,3 1 0 0 0,-16 100-1 0 0,10-14 563 0 0,-8 60 762 0 0,33-187-1530 0 0,-2 17 352 0 0,0 88-1 0 0,7-91-359 0 0,-1-10 0 0 0,1 0 1 0 0,8 38-1 0 0,4 0 126 0 0,-6-29-68 0 0,1-1-1 0 0,30 81 1 0 0,-21-81-135 0 0,6 20 90 0 0,3-1 0 0 0,3-2 1 0 0,62 93-1 0 0,-50-95-63 0 0,2-2 1 0 0,3-2 0 0 0,99 88-1 0 0,-115-113-114 0 0,-23-21-412 0 0,1 0 0 0 0,-1-1 0 0 0,1 0 0 0 0,1 0 0 0 0,11 6 0 0 0,-20-13-431 0 0,7 1-1309 0 0,1-2-1057 0 0,0-14-5435 0 0,2-13 3473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5:59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530 1 440 0 0,'0'0'4452'0'0,"3"1"-3934"0"0,8 4-36 0 0,0 1 0 0 0,-1 1 1 0 0,0 0-1 0 0,0 0 0 0 0,-1 1 0 0 0,0 0 1 0 0,0 0-1 0 0,-1 1 0 0 0,8 11 1 0 0,32 30 988 0 0,-14-16-530 0 0,-1 2 0 0 0,-2 1 0 0 0,33 53 0 0 0,-54-76-712 0 0,6 11 286 0 0,-1-1 1 0 0,-2 2-1 0 0,17 42 0 0 0,21 86 1156 0 0,-15-38-615 0 0,-11-40-308 0 0,-3 2 0 0 0,-4 1 1 0 0,-3 1-1 0 0,8 156 1 0 0,-23-199-467 0 0,-2 0-1 0 0,-12 65 1 0 0,-27 71 386 0 0,38-162-631 0 0,-14 41 107 0 0,-3 0 1 0 0,-2-2-1 0 0,-3 0 1 0 0,-33 50-1 0 0,-86 113 650 0 0,21-34-56 0 0,-224 315 1113 0 0,163-260-1264 0 0,141-189-2073 0 0,39-42 879 0 0,0 0 0 0 0,0 0 0 0 0,1 0 0 0 0,-2-1 0 0 0,1 1 0 0 0,0-1 0 0 0,-1 0 0 0 0,1 0 0 0 0,-9 2 0 0 0,1-4-5571 0 0,2-3 3222 0 0,5 1 783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0 520 0 0,'0'0'853'0'0,"-12"5"1942"0"0,9 0-2352 0 0,0 0 0 0 0,0 0 0 0 0,0 0 0 0 0,0 0 0 0 0,1 1 0 0 0,0 0 0 0 0,0-1 0 0 0,1 1 0 0 0,-2 7 1 0 0,-4 61 1433 0 0,3-33-887 0 0,2-21-653 0 0,1 0-1 0 0,1 0 0 0 0,0 0 0 0 0,1 0 1 0 0,2 0-1 0 0,0 0 0 0 0,1 0 0 0 0,1-1 1 0 0,0 0-1 0 0,2 0 0 0 0,16 33 0 0 0,-18-43-221 0 0,1-1 0 0 0,0 1 0 0 0,0-1-1 0 0,1-1 1 0 0,0 1 0 0 0,1-1-1 0 0,-1-1 1 0 0,1 1 0 0 0,0-1 0 0 0,1 0-1 0 0,0-1 1 0 0,0 0 0 0 0,0-1-1 0 0,0 0 1 0 0,1 0 0 0 0,-1-1 0 0 0,17 4-1 0 0,-21-6-36 0 0,1-1-1 0 0,0 0 0 0 0,-1 0 1 0 0,1 0-1 0 0,0 0 1 0 0,-1-1-1 0 0,1 0 1 0 0,-1 0-1 0 0,1-1 0 0 0,-1 1 1 0 0,10-5-1 0 0,0-1 168 0 0,0-1 1 0 0,23-15-1 0 0,-24 13-99 0 0,1-1 0 0 0,-2 0-1 0 0,0-1 1 0 0,0-1 0 0 0,-1 0 0 0 0,-1-1-1 0 0,0 0 1 0 0,-1-1 0 0 0,-1 0-1 0 0,11-23 1 0 0,-16 30-95 0 0,0 0 1 0 0,-1 0-1 0 0,-1 0 0 0 0,1 0 0 0 0,-1-1 1 0 0,-1 1-1 0 0,0-1 0 0 0,0 1 0 0 0,0-1 1 0 0,-1 0-1 0 0,-1 1 0 0 0,1-1 0 0 0,-1 0 1 0 0,-1 1-1 0 0,1 0 0 0 0,-2-1 0 0 0,1 1 1 0 0,-1 0-1 0 0,0 0 0 0 0,-1 0 0 0 0,0 0 1 0 0,0 1-1 0 0,-7-10 0 0 0,0 4-19 0 0,0 2-1 0 0,0-1 1 0 0,-1 1-1 0 0,-1 1 1 0 0,1 0-1 0 0,-2 1 1 0 0,1 1-1 0 0,-1 0 1 0 0,-1 0 0 0 0,1 2-1 0 0,-1-1 1 0 0,-1 2-1 0 0,1 0 1 0 0,-1 1-1 0 0,-28-3 1 0 0,29 5-424 0 0,-1 0 1 0 0,1 2 0 0 0,-1 0-1 0 0,1 1 1 0 0,-1 0 0 0 0,1 2-1 0 0,-1 0 1 0 0,1 0-1 0 0,0 1 1 0 0,-18 8 0 0 0,18-3-1498 0 0,0 9-7301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0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76 372 0 0,'-4'-16'3792'0'0,"3"13"-3353"0"0,-1 0-1 0 0,1 0 0 0 0,-1 1 0 0 0,0-1 0 0 0,0 0 0 0 0,0 0 0 0 0,0 1 0 0 0,0 0 1 0 0,-5-5-1 0 0,2 4-8 0 0,0 0 1 0 0,0 0 0 0 0,0 0-1 0 0,0 1 1 0 0,-1 0 0 0 0,1 0-1 0 0,-1 0 1 0 0,-9-2-1 0 0,1 2 107 0 0,0 1 0 0 0,0 0-1 0 0,0 0 1 0 0,0 2-1 0 0,-24 3 1 0 0,16-1 70 0 0,1 2 0 0 0,-41 14 0 0 0,53-16-504 0 0,0 1 0 0 0,0 0 0 0 0,1 1 0 0 0,-1 0 0 0 0,1 1 0 0 0,0-1 0 0 0,0 1 0 0 0,1 1 0 0 0,-8 7 0 0 0,14-12-106 0 0,0-1-1 0 0,0 1 1 0 0,0 0 0 0 0,0-1 0 0 0,0 1 0 0 0,0 0 0 0 0,0 0 0 0 0,0 0 0 0 0,1 0 0 0 0,-1-1-1 0 0,1 1 1 0 0,-1 0 0 0 0,1 0 0 0 0,0 0 0 0 0,0 0 0 0 0,0 0 0 0 0,0 0 0 0 0,0 0 0 0 0,0 0-1 0 0,1 0 1 0 0,-1 0 0 0 0,2 3 0 0 0,-1 0-24 0 0,1-1-1 0 0,0 1 1 0 0,1-1 0 0 0,-1 0 0 0 0,7 8-1 0 0,2 0-1 0 0,1-1-1 0 0,1-1 1 0 0,0 0 0 0 0,0 0-1 0 0,1-1 1 0 0,0-1-1 0 0,0 0 1 0 0,22 8-1 0 0,34 20-15 0 0,-53-26 64 0 0,60 41-68 0 0,-70-46 128 0 0,0 1 1 0 0,0 0 0 0 0,-1 0-1 0 0,0 0 1 0 0,0 1 0 0 0,-1 0-1 0 0,9 15 1 0 0,-12-19 93 0 0,-1 0-1 0 0,1 1 1 0 0,-1-1 0 0 0,0 0-1 0 0,0 1 1 0 0,-1-1 0 0 0,1 1 0 0 0,-1-1-1 0 0,0 1 1 0 0,0 6 0 0 0,0-6 232 0 0,0-2-277 0 0,-1 0 0 0 0,0 0 0 0 0,0 0 0 0 0,0 0 0 0 0,0 0 0 0 0,-1 0 0 0 0,1 0 0 0 0,0 0 0 0 0,-1-1 0 0 0,0 1 0 0 0,1 0 1 0 0,-1-1-1 0 0,0 1 0 0 0,0-1 0 0 0,-2 2 0 0 0,-3 3 198 0 0,4-4-234 0 0,0-1-1 0 0,1 0 0 0 0,-1 0 0 0 0,0 0 0 0 0,0 0 1 0 0,0 0-1 0 0,0 0 0 0 0,0-1 0 0 0,0 1 0 0 0,-6-1 0 0 0,-7 3 135 0 0,5-2-531 0 0,1 1 0 0 0,-1-2 0 0 0,0 1 0 0 0,0-2 0 0 0,0 1 0 0 0,0-1 0 0 0,1-1 0 0 0,-1 0 0 0 0,0-1 0 0 0,-10-3 0 0 0,5 1-1988 0 0,-1 1 0 0 0,-30-3 1 0 0,17 9-3092 0 0,2 2 411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1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12 1128 0 0,'-3'-12'10324'0'0,"3"21"-9799"0"0,-4 130 1561 0 0,-2 19-69 0 0,16 163 0 0 0,3-234-5899 0 0,-13-85 2615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1.7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 12 0 0,'0'0'879'0'0,"9"-16"1538"0"0,10 8-1855 0 0,0 1 1 0 0,0 1 0 0 0,1 1 0 0 0,0 1-1 0 0,0 0 1 0 0,0 1 0 0 0,1 2-1 0 0,-1 0 1 0 0,0 1 0 0 0,1 1 0 0 0,-1 1-1 0 0,26 5 1 0 0,-40-5-442 0 0,0 1-1 0 0,1 0 1 0 0,-1 0 0 0 0,0 1-1 0 0,-1-1 1 0 0,1 1 0 0 0,-1 0-1 0 0,1 1 1 0 0,-1 0 0 0 0,0-1-1 0 0,-1 1 1 0 0,1 1 0 0 0,4 7-1 0 0,5 9 179 0 0,-1 1 0 0 0,12 25 0 0 0,-21-38-205 0 0,2 8 142 0 0,0 0 0 0 0,-1 0 1 0 0,-1 1-1 0 0,-1 0 0 0 0,-1-1 1 0 0,0 1-1 0 0,-1 0 0 0 0,-2 0 1 0 0,-2 23-1 0 0,-1-14 220 0 0,-2 0 0 0 0,-1 0 0 0 0,-2 0-1 0 0,0-1 1 0 0,-2-1 0 0 0,-1 0 0 0 0,-1 0 0 0 0,-1-1 0 0 0,-1-1-1 0 0,-1 0 1 0 0,-1-1 0 0 0,-23 23 0 0 0,33-39-365 0 0,0 0 0 0 0,0 0 0 0 0,-1-1 0 0 0,1 0 0 0 0,-1 0 0 0 0,-1 0 0 0 0,1-1 0 0 0,-1-1 0 0 0,-10 5 0 0 0,17-9-199 0 0,1 0 0 0 0,-1 0 0 0 0,1 0 0 0 0,-1 0 0 0 0,1 0 0 0 0,-1 0 0 0 0,1-1 0 0 0,-1 1 0 0 0,1-1 0 0 0,-1 1 0 0 0,1-1 0 0 0,-1 1 0 0 0,1-1 0 0 0,0 0 0 0 0,-1 1 0 0 0,1-1 0 0 0,0 0 0 0 0,-2-2 0 0 0,-19-19-2723 0 0,19 19 2132 0 0,2-1 0 0 0,-1 0 0 0 0,0 0 0 0 0,1 0 1 0 0,-1 0-1 0 0,1 0 0 0 0,0 0 0 0 0,1 0 0 0 0,-1-9 0 0 0,-1 3-1974 0 0,-1-12-1800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2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0 440 0 0,'2'2'282'0'0,"0"0"1"0"0,0-1-1 0 0,-1 1 0 0 0,1 0 0 0 0,-1 0 0 0 0,1 0 1 0 0,-1 0-1 0 0,0 0 0 0 0,0 1 0 0 0,0-1 1 0 0,0 0-1 0 0,0 0 0 0 0,0 1 0 0 0,0-1 1 0 0,-1 1-1 0 0,1-1 0 0 0,-1 0 0 0 0,0 1 1 0 0,0-1-1 0 0,0 1 0 0 0,0-1 0 0 0,0 1 1 0 0,-1 3-1 0 0,-2 12 449 0 0,0 0 1 0 0,-6 21-1 0 0,4-21 102 0 0,-19 64 1450 0 0,15-54-1387 0 0,1 1 1 0 0,-6 37-1 0 0,13-55-682 0 0,0 1 0 0 0,0 0 1 0 0,2 0-1 0 0,-1-1 1 0 0,1 1-1 0 0,1 0 0 0 0,0 0 1 0 0,1-1-1 0 0,0 0 0 0 0,1 1 1 0 0,5 10-1 0 0,-5-13-124 0 0,1-1 0 0 0,0-1-1 0 0,0 1 1 0 0,0-1 0 0 0,1 1 0 0 0,0-1 0 0 0,0-1 0 0 0,1 0-1 0 0,0 0 1 0 0,0 0 0 0 0,1 0 0 0 0,-1-1 0 0 0,1-1 0 0 0,15 8-1 0 0,-1-4 50 0 0,0 0-1 0 0,0-1 0 0 0,1-1 1 0 0,0-1-1 0 0,40 3 0 0 0,-50-7-202 0 0,-1-1 1 0 0,1 0-1 0 0,0-1 1 0 0,0 0-1 0 0,-1-1 1 0 0,1 0-1 0 0,0-1 1 0 0,-1 0-1 0 0,0-1 0 0 0,0-1 1 0 0,0 0-1 0 0,12-7 1 0 0,-22 10-106 0 0,0 1-1 0 0,0-1 1 0 0,0 1 0 0 0,0-1 0 0 0,0 0-1 0 0,0 0 1 0 0,0 0 0 0 0,-1 0 0 0 0,1 0 0 0 0,-1 0-1 0 0,1-1 1 0 0,-1 1 0 0 0,0 0 0 0 0,0-1-1 0 0,0 1 1 0 0,0-1 0 0 0,-1 1 0 0 0,1-1 0 0 0,-1 1-1 0 0,1-1 1 0 0,-1-4 0 0 0,0 3-650 0 0,0 1 0 0 0,-1-1-1 0 0,1 0 1 0 0,-1 1 0 0 0,0-1 0 0 0,0 0 0 0 0,0 1 0 0 0,0-1-1 0 0,-3-3 1 0 0,-3-7-3242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2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46 908 0 0,'0'0'1012'0'0,"2"-3"-19"0"0,1 0-739 0 0,0 0 1 0 0,0 1-1 0 0,1-1 0 0 0,-1 1 1 0 0,1 0-1 0 0,-1-1 0 0 0,1 2 0 0 0,0-1 1 0 0,0 0-1 0 0,-1 1 0 0 0,1 0 1 0 0,0 0-1 0 0,0 0 0 0 0,7-1 1 0 0,71-4 1809 0 0,-49 5-1410 0 0,39-1 736 0 0,-10 1-1711 0 0,-20-3-5842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0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5 324 700 0 0,'-1'-2'161'0'0,"0"1"0"0"0,1 0 0 0 0,-1 0 0 0 0,1-1 1 0 0,0 1-1 0 0,-1 0 0 0 0,1-1 0 0 0,0 1 0 0 0,0 0 0 0 0,0-1 0 0 0,0 1 0 0 0,0 0 0 0 0,0-1 0 0 0,0 1 0 0 0,1 0 0 0 0,-1-1 1 0 0,0 1-1 0 0,1 0 0 0 0,-1 0 0 0 0,1-1 0 0 0,-1 1 0 0 0,1 0 0 0 0,0 0 0 0 0,-1 0 0 0 0,1 0 0 0 0,0 0 0 0 0,0 0 1 0 0,0 0-1 0 0,0 0 0 0 0,0 0 0 0 0,0 0 0 0 0,0 0 0 0 0,0 0 0 0 0,0 1 0 0 0,0-1 0 0 0,0 0 0 0 0,2 0 0 0 0,8-5 168 0 0,0 1-1 0 0,1 0 0 0 0,15-4 0 0 0,-12 3 323 0 0,212-56 2294 0 0,-109 34-2078 0 0,-40 8-532 0 0,293-87-3758 0 0,-318 88-1289 0 0,-27 6 2011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2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22 120 0 0,'0'0'1896'0'0,"7"15"-216"0"0,10-15-932 0 0,-4-1-80 0 0,8-1-47 0 0,3 2-81 0 0,2-3-68 0 0,2 1-104 0 0,-1-5-120 0 0,0 5-144 0 0,1-1-168 0 0,-2-2-184 0 0,3 2-208 0 0,-9 1-660 0 0,-4-1-1213 0 0,1 0 537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3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56 12 0 0,'7'-8'2782'0'0,"-6"7"-2511"0"0,1 0 1 0 0,-1 0-1 0 0,0 0 1 0 0,0 0 0 0 0,0 0-1 0 0,0 0 1 0 0,0 0-1 0 0,0 0 1 0 0,-1 0 0 0 0,1-1-1 0 0,0 1 1 0 0,0 0-1 0 0,-1-1 1 0 0,1 1-1 0 0,-1 0 1 0 0,1-1 0 0 0,-1 1-1 0 0,0-1 1 0 0,0 1-1 0 0,1-1 1 0 0,-1 1 0 0 0,0 0-1 0 0,0-1 1 0 0,0 1-1 0 0,-1-1 1 0 0,1 1 0 0 0,0-1-1 0 0,0 1 1 0 0,-1-1-1 0 0,1 1 1 0 0,-1 0 0 0 0,1-1-1 0 0,-2 0 1 0 0,1 0 155 0 0,-35 5 928 0 0,25 0-1198 0 0,0 0 0 0 0,1 0-1 0 0,0 1 1 0 0,0 0 0 0 0,0 1 0 0 0,0 0 0 0 0,1 1 0 0 0,0-1 0 0 0,0 2-1 0 0,-11 10 1 0 0,17-14-157 0 0,0 0 0 0 0,0 0 0 0 0,1 0 0 0 0,0 0 0 0 0,0 1 0 0 0,0-1 0 0 0,0 1 0 0 0,0-1-1 0 0,1 1 1 0 0,-1 0 0 0 0,1 0 0 0 0,0 0 0 0 0,0 0 0 0 0,0 0 0 0 0,1 0 0 0 0,0 0 0 0 0,-1 0 0 0 0,1 0-1 0 0,1 0 1 0 0,-1 0 0 0 0,1 0 0 0 0,-1 0 0 0 0,1-1 0 0 0,0 1 0 0 0,0 0 0 0 0,1 0 0 0 0,-1 0 0 0 0,1-1-1 0 0,0 1 1 0 0,0-1 0 0 0,3 4 0 0 0,4 6-19 0 0,1 0 0 0 0,1-1 1 0 0,0-1-1 0 0,1 0 0 0 0,14 11 0 0 0,11 11-1 0 0,25 19-39 0 0,-46-41 104 0 0,0 2 0 0 0,-1 0 1 0 0,-1 0-1 0 0,21 25 0 0 0,-31-32 67 0 0,1 0 0 0 0,-1 0 0 0 0,0 1 0 0 0,-1 0 0 0 0,4 8 0 0 0,-6-13-35 0 0,-1 0 0 0 0,1 1 0 0 0,-1-1 0 0 0,1 1-1 0 0,-1-1 1 0 0,0 1 0 0 0,0-1 0 0 0,0 1 0 0 0,-1-1 0 0 0,1 1-1 0 0,0-1 1 0 0,-1 1 0 0 0,0-1 0 0 0,0 1 0 0 0,1-1 0 0 0,-1 0 0 0 0,0 1-1 0 0,-3 2 1 0 0,-4 8 220 0 0,-1-1 1 0 0,0 0-1 0 0,-1-1 0 0 0,-1 0 0 0 0,1-1 0 0 0,-2 0 1 0 0,1-1-1 0 0,-15 10 0 0 0,2-4-165 0 0,-1-1 0 0 0,0-1 1 0 0,-34 11-1 0 0,57-23-325 0 0,0 0 0 0 0,0-1 0 0 0,0 1 1 0 0,0-1-1 0 0,0 0 0 0 0,0 0 0 0 0,0 0 0 0 0,0 0 1 0 0,0 0-1 0 0,0 0 0 0 0,0 0 0 0 0,0-1 0 0 0,0 1 1 0 0,0-1-1 0 0,0 1 0 0 0,1-1 0 0 0,-1 0 0 0 0,0 0 1 0 0,0 0-1 0 0,0 0 0 0 0,1 0 0 0 0,-1 0 0 0 0,0 0 1 0 0,1-1-1 0 0,-2-1 0 0 0,0 1-639 0 0,1-1 0 0 0,0 1-1 0 0,0-1 1 0 0,1 1 0 0 0,-1-1 0 0 0,0 0 0 0 0,1 0 0 0 0,0 0 0 0 0,-2-4-1 0 0,0-9-3422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3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0 444 0 0,'0'0'1628'0'0,"1"1"-1464"0"0,0-1 0 0 0,0 0-1 0 0,0 1 1 0 0,0-1 0 0 0,0 0 0 0 0,0 1-1 0 0,0 0 1 0 0,0-1 0 0 0,-1 1 0 0 0,1-1-1 0 0,0 1 1 0 0,0 0 0 0 0,0-1 0 0 0,0 2-1 0 0,-3 31 1723 0 0,-2 1-1 0 0,-1-1 0 0 0,-16 55 0 0 0,12-55-1009 0 0,2 0-1 0 0,0 0 1 0 0,-2 59-1 0 0,9-85-789 0 0,0 1 0 0 0,0-1 0 0 0,1 0-1 0 0,0 0 1 0 0,1-1 0 0 0,-1 1-1 0 0,1 0 1 0 0,1 0 0 0 0,-1-1 0 0 0,1 1-1 0 0,0-1 1 0 0,1 0 0 0 0,-1 0-1 0 0,1 0 1 0 0,1 0 0 0 0,-1-1 0 0 0,1 1-1 0 0,0-1 1 0 0,0-1 0 0 0,0 1 0 0 0,1-1-1 0 0,-1 1 1 0 0,1-2 0 0 0,0 1-1 0 0,0-1 1 0 0,1 1 0 0 0,-1-2 0 0 0,1 1-1 0 0,11 2 1 0 0,-4-1-7 0 0,-1-1 1 0 0,0 0-1 0 0,1-1 0 0 0,-1-1 0 0 0,1 0 1 0 0,0-1-1 0 0,-1 0 0 0 0,25-4 0 0 0,-29 2-183 0 0,1 0 0 0 0,-1 0 0 0 0,1-1 0 0 0,-1 0-1 0 0,0-1 1 0 0,9-5 0 0 0,-14 7-247 0 0,-1 0 0 0 0,0 0 0 0 0,0 0-1 0 0,0-1 1 0 0,0 0 0 0 0,0 1 0 0 0,4-7 0 0 0,-6 6-276 0 0,1 1 0 0 0,-1 0 0 0 0,0-1 0 0 0,0 0 0 0 0,0 1 0 0 0,0-1 0 0 0,0 0 0 0 0,0 1 1 0 0,-1-1-1 0 0,1 0 0 0 0,-1 0 0 0 0,0-3 0 0 0,0-7-3405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3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24 532 0 0,'-6'-5'1613'0'0,"12"2"2809"0"0,31-3-3235 0 0,0 1-1 0 0,72 1 1 0 0,16 7-2421 0 0,-120-3 788 0 0,0 1-160 0 0,1 0-2725 0 0,3 2 793 0 0</inkml:trace>
  <inkml:trace contextRef="#ctx0" brushRef="#br0" timeOffset="1">153 154 160 0 0,'0'0'856'0'0,"15"1"-60"0"0,-2-1-64 0 0,1-1-84 0 0,5 1-56 0 0,7-2-72 0 0,4 2-40 0 0,-3-2-96 0 0,5 1-140 0 0,-1-4-119 0 0,7-1-185 0 0,-10 0-185 0 0,3 2-627 0 0,-13 3-948 0 0,8-4 420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04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1 266 212 0 0,'0'3'1045'0'0,"2"11"-441"0"0,1-1 0 0 0,0 0-1 0 0,0 1 1 0 0,2-1 0 0 0,-1 0 0 0 0,2-1 0 0 0,0 1 0 0 0,0-1 0 0 0,1 0-1 0 0,1-1 1 0 0,0 1 0 0 0,0-2 0 0 0,20 20 0 0 0,-17-19-322 0 0,1 0 0 0 0,1-1 0 0 0,-1 0 0 0 0,2-1 0 0 0,0-1 0 0 0,0 0 0 0 0,0-1 0 0 0,1 0 0 0 0,0-1 0 0 0,0-1 0 0 0,29 7 0 0 0,-32-11-193 0 0,-1 0 0 0 0,1 0 0 0 0,-1-1 0 0 0,1 0 0 0 0,0-1 0 0 0,-1-1 0 0 0,1 0 0 0 0,-1 0 0 0 0,0-1 0 0 0,0-1 0 0 0,0 0 0 0 0,0 0 0 0 0,-1-1 0 0 0,1 0 0 0 0,-1-1 0 0 0,0 0 0 0 0,-1-1 0 0 0,1 0 0 0 0,-1 0 0 0 0,-1-1 0 0 0,0 0 0 0 0,0-1 0 0 0,0 0 0 0 0,-1 0 0 0 0,0 0 0 0 0,-1-1 0 0 0,0 0 0 0 0,-1 0 0 0 0,0-1 0 0 0,0 0 0 0 0,-1 0 0 0 0,-1 0 0 0 0,0 0 0 0 0,0 0 0 0 0,-1-1 0 0 0,1-20 0 0 0,-3 17-3 0 0,-1 0-1 0 0,0 0 1 0 0,-1 0-1 0 0,-1 0 1 0 0,0 0 0 0 0,-1 1-1 0 0,0 0 1 0 0,-1-1-1 0 0,-1 1 1 0 0,-1 1-1 0 0,-10-18 1 0 0,12 22 26 0 0,-1 0 1 0 0,-1 1-1 0 0,0-1 1 0 0,0 1 0 0 0,-1 1-1 0 0,0-1 1 0 0,0 1-1 0 0,0 1 1 0 0,-1-1-1 0 0,0 2 1 0 0,-1-1-1 0 0,1 1 1 0 0,-1 0-1 0 0,0 1 1 0 0,0 0-1 0 0,-17-3 1 0 0,13 4-37 0 0,1 2-1 0 0,-1 0 1 0 0,0 0 0 0 0,0 2 0 0 0,1-1 0 0 0,-1 2-1 0 0,0 0 1 0 0,1 0 0 0 0,0 1 0 0 0,-1 1 0 0 0,1 0 0 0 0,-17 9-1 0 0,18-8-397 0 0,1 2-1 0 0,-1 0 0 0 0,1 0 0 0 0,0 1 0 0 0,0 0 1 0 0,1 1-1 0 0,-16 17 0 0 0,23-22-172 0 0,0 0-1 0 0,0 0 1 0 0,0 1-1 0 0,1-1 1 0 0,-1 1 0 0 0,-1 5-1 0 0,-1 16-6134 0 0,5-12 2337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13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651 185 436 0 0,'-19'11'3002'0'0,"36"-13"-611"0"0,0 0-2802 0 0,233-36 1879 0 0,-94 12-938 0 0,341-37 992 0 0,-441 57-1373 0 0,163-13 347 0 0,-113 11-268 0 0,772-24 1481 0 0,-343 53-830 0 0,-2 42-214 0 0,-438-43-310 0 0,-93-19-85 0 0,-8 1-247 0 0,-20 5-33 0 0,0-1-1 0 0,-1-1 1 0 0,0-2 0 0 0,0 0-1 0 0,-40-2 1 0 0,3 0-29 0 0,-760 30-314 0 0,-203 10 520 0 0,906-33-94 0 0,-446 34 414 0 0,10 10 87 0 0,396-35-399 0 0,-278 37 680 0 0,412-49-1028 0 0,39-5-158 0 0,13-2 357 0 0,242-26-189 0 0,-114 9 108 0 0,408-19-31 0 0,2 29 60 0 0,-261 6 34 0 0,64-3 16 0 0,367-4 118 0 0,-705 10 197 0 0,-4-1-1547 0 0,-8 1-6441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17.224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628 818 664 0 0,'-74'-92'6303'0'0,"-9"-10"-4891"0"0,56 66 207 0 0,27 35-1584 0 0,-1 0-1 0 0,1 0 1 0 0,0 0-1 0 0,-1 0 1 0 0,1-1 0 0 0,0 1-1 0 0,0 0 1 0 0,0 0-1 0 0,0 0 1 0 0,0 0-1 0 0,0 0 1 0 0,0 0-1 0 0,0-1 1 0 0,0 1 0 0 0,1 0-1 0 0,-1 0 1 0 0,0 0-1 0 0,1 0 1 0 0,-1 0-1 0 0,1 0 1 0 0,-1 0-1 0 0,2-1 1 0 0,21-22 314 0 0,-12 16-279 0 0,-1 2 0 0 0,1 0-1 0 0,14-6 1 0 0,59-18 226 0 0,0 5 1 0 0,102-18-1 0 0,-163 38-236 0 0,315-45 567 0 0,-146 25-293 0 0,170-5 251 0 0,-195 20-296 0 0,-101 11 140 0 0,-64 0-246 0 0,1-1-49 0 0,7-2-248 0 0,-4 0 332 0 0,-9 1 862 0 0,-843 26-1632 0 0,743-19 541 0 0,-211 11 74 0 0,-264 54 332 0 0,485-50-855 0 0,90-21 326 0 0,13 0-304 0 0,34-3 358 0 0,0-3 0 0 0,0-1 0 0 0,81-26 0 0 0,-8 3 19 0 0,-56 16 31 0 0,277-56-24 0 0,-41 25 117 0 0,-282 43-57 0 0,766-64 205 0 0,-601 61-156 0 0,100 0 48 0 0,-113 1-28 0 0,-33-1-15 0 0,-109 5 56 0 0,43-7 0 0 0,-66 7 17 0 0,0 0 36 0 0,-2 0-157 0 0,0 0 0 0 0,0 0-1 0 0,0 0 1 0 0,0-1 0 0 0,0 1 0 0 0,0 0-1 0 0,0 0 1 0 0,0 0 0 0 0,0 0 0 0 0,0 0 0 0 0,0 0-1 0 0,0-1 1 0 0,0 1 0 0 0,0 0 0 0 0,0 0-1 0 0,0 0 1 0 0,0 0 0 0 0,0 0 0 0 0,0 0 0 0 0,0 0-1 0 0,0-1 1 0 0,0 1 0 0 0,0 0 0 0 0,1 0-1 0 0,-1 0 1 0 0,0 0 0 0 0,0 0 0 0 0,0 0-1 0 0,0 0 1 0 0,0 0 0 0 0,0 0 0 0 0,0-1 0 0 0,0 1-1 0 0,0 0 1 0 0,0 0 0 0 0,1 0 0 0 0,-1 0-1 0 0,0 0 1 0 0,0 0 0 0 0,0 0 0 0 0,0 0-1 0 0,0 0 1 0 0,0 0 0 0 0,0 0 0 0 0,1 0 0 0 0,-1 0-1 0 0,0 0 1 0 0,0 0 0 0 0,0 0 0 0 0,0 0-1 0 0,0 0 1 0 0,0 0 0 0 0,0 0 0 0 0,1 0-1 0 0,-1 0 1 0 0,0 0 0 0 0,0 0 0 0 0,0 0 0 0 0,0 0-1 0 0,0 0 1 0 0,0 0 0 0 0,0 1 0 0 0,0-1-1 0 0,1 0 1 0 0,-1 0 0 0 0,0 0 0 0 0,0 0-1 0 0,-13-7 138 0 0,-33-6-168 0 0,-46 5 22 0 0,-165 6 0 0 0,74 4-32 0 0,-487 25-56 0 0,499-14 89 0 0,-467 55 36 0 0,458-33-820 0 0,178-34 577 0 0,9 1-466 0 0,8 1 621 0 0,1 0 0 0 0,-1-2 1 0 0,1 1-1 0 0,0-2 0 0 0,0 0 0 0 0,16-2 0 0 0,104-18-135 0 0,-113 16 159 0 0,542-56-283 0 0,-449 52 260 0 0,170-4-73 0 0,-157 9 81 0 0,729 17-141 0 0,-809-10 190 0 0,82 8 260 0 0,-129-10 350 0 0,-7 0-259 0 0,-17 5-166 0 0,-35 4-190 0 0,-731 43 48 0 0,380-33-73 0 0,-127 4 40 0 0,-20 2 185 0 0,414-21-119 0 0,-27 3 24 0 0,88-1-72 0 0,-184 23 7 0 0,263-30-148 0 0,10 0-264 0 0,38 0 303 0 0,1-1-1 0 0,-1-2 1 0 0,90-17 0 0 0,-16 2 19 0 0,-20 6 6 0 0,1236-113-193 0 0,-1055 117 203 0 0,-244 7 26 0 0,141-2-9 0 0,398 2-41 0 0,-540 1 56 0 0,49 3 736 0 0,-84-4-9 0 0,-11 2-598 0 0,-102 16 74 0 0,-208 7-1 0 0,131-15-189 0 0,-627 31 209 0 0,424-8 295 0 0,348-28-758 0 0,39-4 75 0 0,6 0 21 0 0,22-3 50 0 0,391-67-189 0 0,-183 24 206 0 0,311-59-41 0 0,-18 8 33 0 0,-513 92 175 0 0,-16 0-23 0 0,-21-2-67 0 0,-1 4-26 0 0,-1 1 0 0 0,1 1 0 0 0,-36 5 0 0 0,-8 0-23 0 0,-349 26-205 0 0,-391 53 89 0 0,795-82 157 0 0,-286 42 7 0 0,208-26-148 0 0,-107 35 0 0 0,189-49 16 0 0,-57 21-306 0 0,63-23 182 0 0,1 0-1 0 0,0 1 1 0 0,-1-1-1 0 0,1 1 0 0 0,0 0 1 0 0,0 0-1 0 0,0 0 1 0 0,1 0-1 0 0,-1 1 1 0 0,1-1-1 0 0,-5 8 0 0 0,7-9-387 0 0,-1 1-18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0.429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874 0 232 0 0,'0'0'1860'0'0,"-1"1"-1771"0"0,0 0 1 0 0,0 1-1 0 0,0-1 1 0 0,0 0-1 0 0,1 0 1 0 0,-1 0-1 0 0,1 1 1 0 0,-1-1-1 0 0,1 0 1 0 0,-1 0-1 0 0,0 3 1 0 0,7 57 1411 0 0,-2 67 1 0 0,0 13-298 0 0,-1-80-444 0 0,-11 123-1 0 0,-26 64 354 0 0,16-129-703 0 0,-137 770 1960 0 0,99-591-1839 0 0,-70 582 715 0 0,45-331-752 0 0,10-226-129 0 0,19-111-114 0 0,-22 39 82 0 0,-1 5-31 0 0,42-127-176 0 0,-39 179 271 0 0,71-302-384 0 0,-8 35 120 0 0,2 0 0 0 0,2 1 1 0 0,1 80-1 0 0,4-120-134 0 0,0 1 1 0 0,1 0 0 0 0,-1-1 0 0 0,1 1 0 0 0,0 0 0 0 0,0-1 0 0 0,0 1-1 0 0,0-1 1 0 0,0 0 0 0 0,0 1 0 0 0,1-1 0 0 0,-1 0 0 0 0,1 0 0 0 0,0 1-1 0 0,-1-1 1 0 0,1 0 0 0 0,0-1 0 0 0,0 1 0 0 0,1 0 0 0 0,-1-1 0 0 0,0 1-1 0 0,0-1 1 0 0,1 0 0 0 0,-1 1 0 0 0,1-1 0 0 0,-1 0 0 0 0,1-1 0 0 0,4 2-1 0 0,7 1 4 0 0,0-1-1 0 0,1 0 0 0 0,-1-1 0 0 0,19-2 1 0 0,-7 1-8 0 0,651-21 23 0 0,-159-2-11 0 0,850 44 10 0 0,-653 20-11 0 0,543 55 151 0 0,-1247-95-360 0 0,26 4 609 0 0,-35-5-594 0 0,0 0 1 0 0,0 0-1 0 0,-1 0 0 0 0,1 0 1 0 0,0 0-1 0 0,0 0 1 0 0,0-1-1 0 0,0 1 0 0 0,-1 0 1 0 0,1-1-1 0 0,0 0 0 0 0,0 1 1 0 0,-1-1-1 0 0,3-1 0 0 0,-9-5-1343 0 0,-4-6-691 0 0,0 0 0 0 0,-23-23 0 0 0,3 7-1588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1.409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0 5 364 0 0,'0'-5'7366'0'0,"19"11"-7078"0"0,0 0-1 0 0,-1-1 1 0 0,2-1 0 0 0,34 2 0 0 0,91 0 655 0 0,-108-6-727 0 0,603-3 2561 0 0,-330-1-1691 0 0,15-2-81 0 0,-97 4-456 0 0,555 7 1494 0 0,-448 15-1285 0 0,290 40 712 0 0,-362-34-744 0 0,-187-20-1655 0 0,-74-6 346 0 0,-34 9-15099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7.796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683 109 132 0 0,'-6'-17'2382'0'0,"3"14"-2084"0"0,0 1 1 0 0,-1-1 0 0 0,1 1 0 0 0,-1 0 0 0 0,1 1 0 0 0,-1-1-1 0 0,1 0 1 0 0,-1 1 0 0 0,0 0 0 0 0,0 0 0 0 0,0 0-1 0 0,0 0 1 0 0,0 1 0 0 0,0 0 0 0 0,0 0 0 0 0,0 0 0 0 0,-4 0-1 0 0,2 2-146 0 0,0 0-1 0 0,0 0 1 0 0,0 0-1 0 0,0 0 1 0 0,0 1-1 0 0,0 0 1 0 0,0 1-1 0 0,1-1 1 0 0,0 1-1 0 0,-7 6 1 0 0,-19 17 241 0 0,0 3 0 0 0,3 0 0 0 0,-38 51 0 0 0,-60 113 446 0 0,79-108-542 0 0,4 1-1 0 0,4 2 1 0 0,-30 105-1 0 0,54-145-171 0 0,3 1-1 0 0,2 0 1 0 0,-7 77 0 0 0,16-102-88 0 0,1 0 1 0 0,0 0-1 0 0,2 0 1 0 0,1 0-1 0 0,1 0 0 0 0,1 0 1 0 0,1-1-1 0 0,1 0 1 0 0,13 27-1 0 0,-13-35-18 0 0,1 0 0 0 0,1-1 0 0 0,0 0-1 0 0,1-1 1 0 0,1 0 0 0 0,0 0 0 0 0,1-1-1 0 0,0 0 1 0 0,1-1 0 0 0,0-1-1 0 0,1 0 1 0 0,1-1 0 0 0,-1-1 0 0 0,2 0-1 0 0,-1-1 1 0 0,1 0 0 0 0,0-1 0 0 0,1-1-1 0 0,-1-1 1 0 0,1 0 0 0 0,0-1 0 0 0,1-1-1 0 0,-1-1 1 0 0,1 0 0 0 0,30-1 0 0 0,-1-6 53 0 0,-1-2 0 0 0,0-2 0 0 0,0-2 0 0 0,63-24 0 0 0,-75 24-32 0 0,125-45 292 0 0,226-115 0 0 0,-330 143-264 0 0,-1-2-1 0 0,-1-2 0 0 0,-2-2 1 0 0,75-67-1 0 0,-106 82-52 0 0,0-1-1 0 0,-2-1 1 0 0,0-1 0 0 0,-1 0-1 0 0,-2-2 1 0 0,0 1 0 0 0,-1-2-1 0 0,-2 0 1 0 0,-1 0 0 0 0,0-1-1 0 0,-2-1 1 0 0,8-36 0 0 0,-11 27-16 0 0,-1 1 1 0 0,-2-1-1 0 0,-1 1 1 0 0,-2-1-1 0 0,-2 0 1 0 0,-1 1-1 0 0,-10-47 1 0 0,6 53-7 0 0,0 0 0 0 0,-2 1 0 0 0,-2 0 0 0 0,0 0 0 0 0,-2 1 1 0 0,-1 1-1 0 0,-1 0 0 0 0,-1 1 0 0 0,-23-27 0 0 0,20 31-21 0 0,-1 1 1 0 0,-1 1-1 0 0,0 1 0 0 0,-2 1 1 0 0,0 1-1 0 0,-1 1 0 0 0,0 1 1 0 0,-1 1-1 0 0,-1 1 0 0 0,0 2 1 0 0,0 0-1 0 0,-1 2 0 0 0,0 1 1 0 0,-1 1-1 0 0,-45-4 0 0 0,56 9-104 0 0,-1 1-1 0 0,0 1 0 0 0,1 0 1 0 0,-1 2-1 0 0,1 0 0 0 0,0 0 1 0 0,-26 10-1 0 0,33-9-138 0 0,-1 1 0 0 0,2 0 0 0 0,-1 0 0 0 0,1 1 0 0 0,-1 0 0 0 0,2 0 0 0 0,-1 1 0 0 0,1 0 0 0 0,0 1 0 0 0,0 0 0 0 0,1 0 0 0 0,0 1 0 0 0,-8 13 0 0 0,8-11-390 0 0,-15 30-3986 0 0,16-14 1593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0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3 408 0 0,'4'-2'7159'0'0,"-4"2"-7077"0"0,0 0 1 0 0,0 0 0 0 0,0 0-1 0 0,0 0 1 0 0,0 0-1 0 0,0 0 1 0 0,1 0 0 0 0,-1 0-1 0 0,0 0 1 0 0,0 0 0 0 0,0 0-1 0 0,0 0 1 0 0,0 0 0 0 0,0 0-1 0 0,-1 38 693 0 0,-3 1 0 0 0,-1-1 0 0 0,-2 0 0 0 0,-1 0 0 0 0,-21 55 0 0 0,-86 183 1626 0 0,82-203-1742 0 0,-27 51 382 0 0,32-72-353 0 0,3 0 1 0 0,-35 111-1 0 0,59-158-646 0 0,0-1 0 0 0,0 0 1 0 0,0 0-1 0 0,0 0 0 0 0,1 1 1 0 0,0-1-1 0 0,0 0 0 0 0,0 1 1 0 0,0-1-1 0 0,1 0 0 0 0,0 1 1 0 0,0-1-1 0 0,0 0 0 0 0,0 0 1 0 0,1 0-1 0 0,-1 0 0 0 0,1 0 1 0 0,0 0-1 0 0,0 0 0 0 0,0-1 1 0 0,1 1-1 0 0,5 5 1 0 0,-3-4 19 0 0,1 0 0 0 0,0-1 0 0 0,0 0 0 0 0,0 0 0 0 0,1-1 0 0 0,-1 0 0 0 0,1 0 0 0 0,0 0 0 0 0,0-1 0 0 0,0 0 0 0 0,0 0 1 0 0,12 1-1 0 0,37 2 581 0 0,92-4 0 0 0,-96-2-163 0 0,0 2 1 0 0,52 7-1 0 0,-100-8-420 0 0,20 1-492 0 0,5-4-5786 0 0,-27 2 5583 0 0,-1 0 0 0 0,0 0 0 0 0,0 0 0 0 0,0 0 0 0 0,0-1-1 0 0,0 1 1 0 0,0 0 0 0 0,-1-1 0 0 0,1 1 0 0 0,0 0 0 0 0,0-1-1 0 0,0-2 1 0 0,3-5-879 0 0,3-5-2855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8.15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 0 852 0 0,'4'6'487'0'0,"-1"-1"1"0"0,1 1-1 0 0,-1 0 1 0 0,0 0-1 0 0,-1 0 0 0 0,0 1 1 0 0,0-1-1 0 0,2 13 1 0 0,4 57 1045 0 0,-4-32-631 0 0,4 81 1174 0 0,-9 160 0 0 0,-3-126-937 0 0,-1 66 252 0 0,2 158 24 0 0,7-352-1584 0 0,0 1-3370 0 0,1-35 2461 0 0,0-1 303 0 0,0-1 0 0 0,0 1 0 0 0,-1-1 0 0 0,1 0 0 0 0,-1 0 0 0 0,5-8 1 0 0,11-17-2355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8.565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112 53 80 0 0,'2'-32'2791'0'0,"-3"12"4249"0"0,-21 69-6453 0 0,2 1-1 0 0,3 1 1 0 0,2 1 0 0 0,2 0 0 0 0,-12 104-1 0 0,25-144-535 0 0,0-1 0 0 0,0 0 0 0 0,1 0-1 0 0,1 1 1 0 0,0-1 0 0 0,0 0 0 0 0,1-1 0 0 0,0 1-1 0 0,6 11 1 0 0,-9-21-50 0 0,1 0 0 0 0,-1 0-1 0 0,1-1 1 0 0,0 1 0 0 0,-1 0-1 0 0,1-1 1 0 0,0 1 0 0 0,-1 0-1 0 0,1-1 1 0 0,0 1-1 0 0,0-1 1 0 0,0 1 0 0 0,0-1-1 0 0,0 0 1 0 0,-1 1 0 0 0,1-1-1 0 0,0 0 1 0 0,0 0 0 0 0,0 1-1 0 0,0-1 1 0 0,0 0 0 0 0,0 0-1 0 0,0 0 1 0 0,0 0 0 0 0,0 0-1 0 0,0 0 1 0 0,0-1 0 0 0,1 1-1 0 0,22-9-1 0 0,-14 1 4 0 0,-1 0 0 0 0,0-1 0 0 0,0 0 0 0 0,-1-1 0 0 0,0 0 0 0 0,-1 0 0 0 0,7-14 0 0 0,-3 8-4 0 0,22-38 10 0 0,31-69 1 0 0,-36 65 2 0 0,-13 36 88 0 0,-15 21 63 0 0,2 6-32 0 0,4 34 90 0 0,-2-1 0 0 0,-1 1 0 0 0,-2 44 1 0 0,3 56 157 0 0,-2-122-389 0 0,0 8-135 0 0,8 33 1 0 0,-9-52-1 0 0,0 0 0 0 0,1 0 1 0 0,0 0-1 0 0,0-1 0 0 0,1 1 1 0 0,0-1-1 0 0,0 0 1 0 0,0 0-1 0 0,0 0 0 0 0,1 0 1 0 0,5 6-1 0 0,-5-9-83 0 0,-1 0 1 0 0,0 0-1 0 0,1 0 1 0 0,-1 0-1 0 0,1-1 1 0 0,-1 1-1 0 0,1-1 1 0 0,0 0-1 0 0,-1 0 1 0 0,1-1-1 0 0,0 1 1 0 0,0-1-1 0 0,7 0 1 0 0,31-4-4772 0 0,-6-6 1933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9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244 468 548 0 0,'1'-1'280'0'0,"-1"-1"0"0"0,1 0 1 0 0,0 1-1 0 0,0-1 0 0 0,0 1 0 0 0,0-1 1 0 0,0 1-1 0 0,0-1 0 0 0,0 1 0 0 0,1 0 0 0 0,-1 0 1 0 0,0-1-1 0 0,1 1 0 0 0,-1 0 0 0 0,1 0 0 0 0,-1 0 1 0 0,1 1-1 0 0,-1-1 0 0 0,1 0 0 0 0,0 0 1 0 0,-1 1-1 0 0,1-1 0 0 0,0 1 0 0 0,2-1 0 0 0,58-9 343 0 0,-40 8 16 0 0,31-7-89 0 0,162-31 914 0 0,-169 29-1197 0 0,-1-2-1 0 0,71-30 1 0 0,-108 39-268 0 0,0 0-1 0 0,0 0 1 0 0,0-1-1 0 0,0 0 1 0 0,-1-1-1 0 0,0 1 1 0 0,0-1-1 0 0,0-1 1 0 0,-1 0-1 0 0,0 1 1 0 0,0-2-1 0 0,-1 1 1 0 0,9-16-1 0 0,-12 18-5 0 0,0 0 0 0 0,0 0 1 0 0,-1 0-1 0 0,0 0 0 0 0,0 0 0 0 0,0-1 0 0 0,0 1 0 0 0,-1 0 0 0 0,0 0 0 0 0,0-1 0 0 0,0 1 0 0 0,-1 0 0 0 0,0-1 0 0 0,0 1 0 0 0,0 0 0 0 0,-1 0 0 0 0,1 0 0 0 0,-1 0 0 0 0,-1 0 0 0 0,1 0 0 0 0,-1 1 1 0 0,1-1-1 0 0,-1 1 0 0 0,0-1 0 0 0,-5-3 0 0 0,0 0 21 0 0,0 0 1 0 0,0 1-1 0 0,-1 1 1 0 0,0-1-1 0 0,0 1 0 0 0,0 1 1 0 0,-1 0-1 0 0,0 0 1 0 0,0 0-1 0 0,0 2 1 0 0,-1-1-1 0 0,1 1 1 0 0,-1 1-1 0 0,0 0 1 0 0,0 0-1 0 0,-18 1 0 0 0,0 0 76 0 0,0 1-1 0 0,0 2 0 0 0,-1 1 0 0 0,1 1 0 0 0,-29 9 0 0 0,22-3 61 0 0,1 1-1 0 0,1 2 1 0 0,0 2-1 0 0,1 0 1 0 0,0 3-1 0 0,1 0 0 0 0,2 3 1 0 0,-29 23-1 0 0,39-28-36 0 0,2 0 1 0 0,0 2-1 0 0,1 0 0 0 0,1 1 0 0 0,0 1 0 0 0,2 1 1 0 0,0 0-1 0 0,2 0 0 0 0,0 1 0 0 0,1 1 0 0 0,1 0 1 0 0,-10 40-1 0 0,17-52-84 0 0,1 1 0 0 0,0-1 0 0 0,1 1 1 0 0,0-1-1 0 0,1 1 0 0 0,0 0 0 0 0,1-1 1 0 0,0 1-1 0 0,1-1 0 0 0,0 1 1 0 0,1-1-1 0 0,0 0 0 0 0,1 0 0 0 0,0 0 1 0 0,1 0-1 0 0,0-1 0 0 0,1 0 0 0 0,0 0 1 0 0,0 0-1 0 0,1-1 0 0 0,0 0 0 0 0,1 0 1 0 0,0-1-1 0 0,1 0 0 0 0,-1 0 0 0 0,1-1 1 0 0,1 0-1 0 0,-1 0 0 0 0,1-1 0 0 0,1-1 1 0 0,-1 0-1 0 0,12 4 0 0 0,6 1-66 0 0,0-2 0 0 0,0-1 0 0 0,1-1-1 0 0,1-1 1 0 0,-1-2 0 0 0,0-1 0 0 0,1-1 0 0 0,-1-2-1 0 0,1 0 1 0 0,-1-2 0 0 0,31-8 0 0 0,36-11-2877 0 0,177-67 1 0 0,-216 66-763 0 0,11-10 279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29.760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1028 543 592 0 0,'-3'-15'516'0'0,"-1"1"0"0"0,0 0-1 0 0,-1 0 1 0 0,-1 0 0 0 0,0 1 0 0 0,0 0 0 0 0,-2 0-1 0 0,-15-22 1 0 0,18 30-361 0 0,1 0-1 0 0,-1 0 1 0 0,0 1 0 0 0,0-1-1 0 0,0 1 1 0 0,0 0-1 0 0,-1 0 1 0 0,0 1-1 0 0,1 0 1 0 0,-1 0 0 0 0,-1 0-1 0 0,1 0 1 0 0,0 1-1 0 0,-1 0 1 0 0,1 1-1 0 0,-1-1 1 0 0,1 1 0 0 0,-1 1-1 0 0,0-1 1 0 0,1 1-1 0 0,-1 0 1 0 0,-7 2-1 0 0,-3 1 31 0 0,1 1 0 0 0,-1 1 1 0 0,1 0-1 0 0,0 1 0 0 0,1 1 0 0 0,0 1 0 0 0,0 0 0 0 0,-23 17 0 0 0,-105 93 743 0 0,141-116-915 0 0,-61 57 470 0 0,-57 72 0 0 0,107-117-404 0 0,-35 41 262 0 0,2 1 0 0 0,2 2-1 0 0,4 2 1 0 0,-50 97 0 0 0,81-138-262 0 0,1 1-1 0 0,1 0 1 0 0,0 1 0 0 0,-4 29 0 0 0,10-44-71 0 0,0-1 0 0 0,0 1 0 0 0,0-1 0 0 0,1 1 0 0 0,0 0 0 0 0,0-1 0 0 0,1 1 0 0 0,0 0-1 0 0,-1-1 1 0 0,2 1 0 0 0,-1-1 0 0 0,1 0 0 0 0,0 1 0 0 0,0-1 0 0 0,0 0 0 0 0,1 0 0 0 0,0 0 0 0 0,0 0 0 0 0,0-1 0 0 0,0 1-1 0 0,8 7 1 0 0,-8-10-5 0 0,0 0 0 0 0,0 0-1 0 0,1-1 1 0 0,-1 1 0 0 0,1-1 0 0 0,-1 0-1 0 0,1 1 1 0 0,0-1 0 0 0,-1-1-1 0 0,1 1 1 0 0,0-1 0 0 0,0 1-1 0 0,-1-1 1 0 0,1 0 0 0 0,0 0 0 0 0,0-1-1 0 0,5 0 1 0 0,7-3 5 0 0,0 0 0 0 0,25-9 0 0 0,-35 10-5 0 0,28-10 7 0 0,-1-2 0 0 0,-1-2 1 0 0,0-1-1 0 0,-1-1 0 0 0,31-27 1 0 0,3-7 2 0 0,63-69 0 0 0,-50 37-6 0 0,-5-3 1 0 0,-3-3-1 0 0,113-199 1 0 0,-143 213-6 0 0,41-112 0 0 0,-57 124 96 0 0,16-77 0 0 0,-34 110 350 0 0,-7 29-202 0 0,-2 7-15 0 0,-20 48 120 0 0,-131 373 650 0 0,114-290-590 0 0,-26 167 0 0 0,61-272-398 0 0,-2 9-271 0 0,1 1 0 0 0,2-1 0 0 0,1 1 0 0 0,5 59 1 0 0,-2-97 107 0 0,0 0 1 0 0,0 0-1 0 0,1 0 1 0 0,-1 0-1 0 0,1-1 1 0 0,-1 1 0 0 0,1 0-1 0 0,0 0 1 0 0,0-1-1 0 0,0 1 1 0 0,0 0-1 0 0,0-1 1 0 0,2 3 0 0 0,-3-3 41 0 0,1-1 1 0 0,0 1 0 0 0,0-1 0 0 0,0 1 0 0 0,0-1 0 0 0,-1 1 0 0 0,1-1-1 0 0,0 0 1 0 0,0 1 0 0 0,0-1 0 0 0,0 0 0 0 0,0 0 0 0 0,0 0 0 0 0,0 0-1 0 0,0 0 1 0 0,0 0 0 0 0,0 0 0 0 0,0 0 0 0 0,1 0 0 0 0,3-2-402 0 0,1 0 0 0 0,-1 0 1 0 0,0 0-1 0 0,0-1 0 0 0,0 1 1 0 0,0-1-1 0 0,6-5 0 0 0,6-6-2756 0 0,1-4 249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30.21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109 39 572 0 0,'10'-22'4817'0'0,"-9"32"-1874"0"0,-15 43-1404 0 0,-20 44-74 0 0,-15 47-85 0 0,42-121-1178 0 0,2 1 1 0 0,1-1-1 0 0,1 1 1 0 0,-1 29 0 0 0,4-49-224 0 0,1 0 1 0 0,-1 0 0 0 0,1 0 0 0 0,0 0 0 0 0,0 0-1 0 0,0 0 1 0 0,0 0 0 0 0,0-1 0 0 0,4 5 0 0 0,-5-7 16 0 0,0-1 0 0 0,1 1-1 0 0,-1-1 1 0 0,1 0 0 0 0,-1 0 0 0 0,1 1 0 0 0,-1-1 0 0 0,1 0 0 0 0,-1 0 0 0 0,1 1 0 0 0,-1-1 0 0 0,1 0 0 0 0,-1 0 0 0 0,1 0 0 0 0,-1 0 0 0 0,1 0 0 0 0,0 0 0 0 0,-1 0 0 0 0,1 0 0 0 0,-1 0 0 0 0,1 0 0 0 0,-1 0 0 0 0,1 0 0 0 0,-1-1 0 0 0,1 1 0 0 0,-1 0 0 0 0,1 0 0 0 0,14-6-27 0 0,-15 6 31 0 0,10-6-13 0 0,-1 0 0 0 0,1 0 0 0 0,-2-1 0 0 0,1 0 0 0 0,-1 0 1 0 0,0-1-1 0 0,10-13 0 0 0,-3 4-3 0 0,20-24-36 0 0,-2-3 1 0 0,-2-1-1 0 0,-2-1 0 0 0,30-64 1 0 0,1-11 8 0 0,-51 105 242 0 0,-7 21 203 0 0,-6 26-97 0 0,-34 137 515 0 0,-7 45-104 0 0,42-190-738 0 0,1 0-1 0 0,1 0 0 0 0,1 0 0 0 0,1 1 0 0 0,2-1 0 0 0,0-1 0 0 0,7 29 0 0 0,-8-45-95 0 0,0 0 0 0 0,0-1 1 0 0,0 1-1 0 0,1 0 0 0 0,0-1 0 0 0,0 0 0 0 0,0 0 1 0 0,1 1-1 0 0,-1-2 0 0 0,1 1 0 0 0,1 0 0 0 0,-1-1 1 0 0,0 0-1 0 0,1 0 0 0 0,0 0 0 0 0,0-1 0 0 0,0 1 1 0 0,1-1-1 0 0,9 4 0 0 0,-8-5-569 0 0,0 0 0 0 0,1 0-1 0 0,-1 0 1 0 0,0-1 0 0 0,0 0 0 0 0,1-1-1 0 0,-1 0 1 0 0,0 0 0 0 0,1 0 0 0 0,10-3-1 0 0,7-2-2298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30.832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233 345 288 0 0,'-4'-4'4739'0'0,"8"5"-1900"0"0,21 10-937 0 0,-11-3-1741 0 0,1-1 1 0 0,26 8-1 0 0,3-8 82 0 0,0-2-1 0 0,1-2 1 0 0,-1-2-1 0 0,1-2 1 0 0,-1-2-1 0 0,1-2 1 0 0,52-13-1 0 0,-87 16-215 0 0,0-1 0 0 0,0 0 0 0 0,-1 0 0 0 0,1-1 0 0 0,-1-1-1 0 0,1 1 1 0 0,-2-2 0 0 0,1 1 0 0 0,0-1 0 0 0,-1 0 0 0 0,0-1-1 0 0,-1 0 1 0 0,10-11 0 0 0,-13 13-19 0 0,0 0-1 0 0,-1 0 1 0 0,1-1-1 0 0,-1 0 1 0 0,-1 0-1 0 0,1 0 1 0 0,-1 0-1 0 0,0 0 1 0 0,0 0-1 0 0,-1 0 1 0 0,0-1-1 0 0,0 1 1 0 0,0 0-1 0 0,-1-1 1 0 0,0 1-1 0 0,0-1 1 0 0,-1 1-1 0 0,1 0 1 0 0,-2-1-1 0 0,1 1 1 0 0,-1 0-1 0 0,-3-9 0 0 0,2 8 6 0 0,0 0-1 0 0,-1 0 0 0 0,-1 0 0 0 0,1 0 0 0 0,-1 1 0 0 0,0 0 0 0 0,0 0 0 0 0,-1 0 1 0 0,0 1-1 0 0,0 0 0 0 0,0 0 0 0 0,0 0 0 0 0,-1 1 0 0 0,-12-7 0 0 0,0 2 55 0 0,0 1 0 0 0,-1 0-1 0 0,0 2 1 0 0,-29-7 0 0 0,29 10 28 0 0,0 1 0 0 0,0 1 0 0 0,0 0 0 0 0,0 2 0 0 0,0 0-1 0 0,0 1 1 0 0,0 1 0 0 0,0 1 0 0 0,0 1 0 0 0,1 1 0 0 0,0 0 0 0 0,0 1 0 0 0,-30 17 0 0 0,20-7 26 0 0,0 0 0 0 0,2 2 0 0 0,0 0 0 0 0,1 2 0 0 0,1 2 0 0 0,1 0 0 0 0,-33 42 0 0 0,41-44-54 0 0,2 0 1 0 0,0 2 0 0 0,1 0 0 0 0,1 0-1 0 0,1 1 1 0 0,2 0 0 0 0,0 1 0 0 0,1 0-1 0 0,2 1 1 0 0,-4 29 0 0 0,8-41-36 0 0,1 1 0 0 0,1-1-1 0 0,0 0 1 0 0,1 0 0 0 0,1 0 0 0 0,0 0 0 0 0,1 0 0 0 0,9 26 0 0 0,-8-30-13 0 0,0 0-1 0 0,2 0 1 0 0,-1-1 0 0 0,1 1 0 0 0,0-1-1 0 0,1-1 1 0 0,0 1 0 0 0,1-1-1 0 0,0 0 1 0 0,0-1 0 0 0,0 0 0 0 0,15 10-1 0 0,-5-6-9 0 0,1-1-1 0 0,-1-1 1 0 0,2-1 0 0 0,-1 0-1 0 0,1-2 1 0 0,0 0-1 0 0,37 5 1 0 0,-25-7-153 0 0,1-1 1 0 0,0-2-1 0 0,0-2 1 0 0,42-5-1 0 0,-33 1-692 0 0,-1-2 0 0 0,1-2-1 0 0,-1-1 1 0 0,-1-3-1 0 0,74-32 1 0 0,-40 5-4682 0 0,-40 21 2343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31.455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242 105 324 0 0,'0'0'107'0'0,"-1"0"0"0"0,1 0 0 0 0,-1 0 0 0 0,1-1-1 0 0,-1 1 1 0 0,1 0 0 0 0,-1 0 0 0 0,1 0 0 0 0,-1 1 0 0 0,1-1 0 0 0,-1 0 0 0 0,1 0 0 0 0,-1 0 0 0 0,1 0-1 0 0,-1 0 1 0 0,1 0 0 0 0,0 1 0 0 0,-1-1 0 0 0,1 0 0 0 0,-1 0 0 0 0,1 1 0 0 0,0-1 0 0 0,-1 0-1 0 0,1 1 1 0 0,0-1 0 0 0,-1 0 0 0 0,1 1 0 0 0,0-1 0 0 0,-1 1 0 0 0,1-1 0 0 0,0 0 0 0 0,0 1-1 0 0,-1-1 1 0 0,1 1 0 0 0,0-1 0 0 0,0 1 0 0 0,0-1 0 0 0,0 1 0 0 0,-11 26 120 0 0,8-18 351 0 0,-119 430 5245 0 0,119-429-5706 0 0,-9 58 855 0 0,-5 73 0 0 0,4-28 366 0 0,13-113-1265 0 0,0 1 0 0 0,0 0-1 0 0,1 0 1 0 0,-1 0 0 0 0,0 0 0 0 0,0 0-1 0 0,-1 0 1 0 0,1 0 0 0 0,0 0 0 0 0,0 0-1 0 0,0-1 1 0 0,-1 1 0 0 0,1 0 0 0 0,0 0-1 0 0,-1 0 1 0 0,1 0 0 0 0,-1-1 0 0 0,1 1-1 0 0,-1 0 1 0 0,1 0 0 0 0,-2 0 0 0 0,-4-20 910 0 0,1 0-1059 0 0,-4-15 149 0 0,2-1 0 0 0,1 0 0 0 0,2 0 0 0 0,2 0 1 0 0,1 0-1 0 0,1-1 0 0 0,2 1 0 0 0,2 0 0 0 0,1 0 1 0 0,2 0-1 0 0,1 1 0 0 0,1 0 0 0 0,20-43 0 0 0,-19 57-81 0 0,1 1 0 0 0,0 0 1 0 0,2 1-1 0 0,0 1 0 0 0,1 0 0 0 0,1 0 0 0 0,0 1 0 0 0,1 1 0 0 0,1 1 0 0 0,0 1 0 0 0,1 0 0 0 0,1 1 0 0 0,33-16 0 0 0,15-3-1921 0 0,2 4-1 0 0,122-32 0 0 0,-150 51-623 0 0,-16 4-1522 0 0,-7 0 967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32.138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346 1 612 0 0,'-1'3'1061'0'0,"-120"256"7293"0"0,66-148-6256 0 0,-46 132 0 0 0,35 10 403 0 0,65-247-2418 0 0,0 13 239 0 0,2-9-42 0 0,-1-10-276 0 0,0 0 1 0 0,0 0-1 0 0,0 0 0 0 0,0 0 0 0 0,0 0 1 0 0,0 0-1 0 0,0 0 0 0 0,0 0 0 0 0,0 0 1 0 0,0 0-1 0 0,0 0 0 0 0,0-1 0 0 0,1 1 1 0 0,-1 0-1 0 0,0 0 0 0 0,0 0 1 0 0,0 0-1 0 0,0 0 0 0 0,0 0 0 0 0,0 0 1 0 0,0 0-1 0 0,0 0 0 0 0,0 0 0 0 0,0 0 1 0 0,0 0-1 0 0,0 0 0 0 0,0 0 0 0 0,0 0 1 0 0,1 0-1 0 0,-1 0 0 0 0,0 0 0 0 0,0 0 1 0 0,0 0-1 0 0,0 0 0 0 0,0 0 1 0 0,0 0-1 0 0,0 0 0 0 0,0 0 0 0 0,0 0 1 0 0,0 0-1 0 0,0 0 0 0 0,0 0 0 0 0,0 1 1 0 0,0-1-1 0 0,0 0 0 0 0,1 0 0 0 0,-1 0 1 0 0,0 0-1 0 0,0 0 0 0 0,0 0 0 0 0,0 0 1 0 0,0 0-1 0 0,0 0 0 0 0,0 0 0 0 0,0 0 1 0 0,0 0-1 0 0,0 0 0 0 0,0 0 1 0 0,0 0-1 0 0,0 0 0 0 0,0 1 0 0 0,0-1 1 0 0,0 0-1 0 0,0 0 0 0 0,0 0 0 0 0,130-209 65 0 0,99-144-639 0 0,-211 329 481 0 0,1 0 1 0 0,0 1-1 0 0,2 1 1 0 0,0 1-1 0 0,2 1 1 0 0,32-23 0 0 0,-54 42 88 0 0,0 1 0 0 0,1-1 0 0 0,-1 0 0 0 0,1 1 1 0 0,-1 0-1 0 0,1-1 0 0 0,-1 1 0 0 0,1 0 0 0 0,-1-1 1 0 0,1 1-1 0 0,-1 0 0 0 0,1 0 0 0 0,-1 0 0 0 0,1 1 1 0 0,-1-1-1 0 0,1 0 0 0 0,0 0 0 0 0,-1 1 0 0 0,0-1 1 0 0,1 1-1 0 0,-1 0 0 0 0,1-1 0 0 0,-1 1 0 0 0,0 0 1 0 0,1 0-1 0 0,-1-1 0 0 0,0 1 0 0 0,0 0 1 0 0,0 1-1 0 0,1-1 0 0 0,-1 0 0 0 0,0 0 0 0 0,-1 0 1 0 0,1 1-1 0 0,0-1 0 0 0,0 0 0 0 0,1 3 0 0 0,2 3 46 0 0,-1 0 1 0 0,1 0-1 0 0,-1 0 0 0 0,-1 1 0 0 0,1-1 0 0 0,1 9 0 0 0,-1 7 88 0 0,-1-1-1 0 0,-1 1 1 0 0,-1-1-1 0 0,-1 1 1 0 0,-1-1-1 0 0,-8 35 1 0 0,-43 134 786 0 0,36-135-671 0 0,8-28-242 0 0,-25 51 0 0 0,33-77-75 0 0,60-109-1090 0 0,153-249-117 0 0,-143 265 799 0 0,-68 89 617 0 0,0 6-15 0 0,2 7-54 0 0,-2-1-1 0 0,0 0 1 0 0,0 1-1 0 0,-1-1 1 0 0,0 1-1 0 0,0-1 1 0 0,-4 16 0 0 0,-20 80 273 0 0,12-60-212 0 0,4-15-114 0 0,0-2-403 0 0,1 0-1 0 0,2 0 1 0 0,0 1-1 0 0,2 0 1 0 0,2 53-1 0 0,1-81 190 0 0,0 0-1 0 0,1 0 0 0 0,-1 0 0 0 0,1 0 0 0 0,0 0 1 0 0,0 0-1 0 0,-1 0 0 0 0,1 0 0 0 0,0 0 0 0 0,1 0 1 0 0,-1-1-1 0 0,0 1 0 0 0,3 2 0 0 0,16 8-6080 0 0,-3-10 2870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32.62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763 208 548 0 0,'1'-6'334'0'0,"0"0"1"0"0,0 0-1 0 0,0 0 1 0 0,-1 0-1 0 0,0 0 0 0 0,0 0 1 0 0,-1 1-1 0 0,0-1 0 0 0,0 0 1 0 0,0 0-1 0 0,-1 0 1 0 0,1 0-1 0 0,-1 1 0 0 0,-1-1 1 0 0,1 1-1 0 0,-1 0 0 0 0,0-1 1 0 0,0 1-1 0 0,-1 1 1 0 0,1-1-1 0 0,-1 0 0 0 0,-6-4 1 0 0,3 1-15 0 0,-1 1 1 0 0,-1 0-1 0 0,0 1 1 0 0,0 0-1 0 0,0 0 1 0 0,0 1-1 0 0,-1 0 1 0 0,0 1 0 0 0,0 0-1 0 0,-20-5 1 0 0,14 6-43 0 0,0 1 0 0 0,0 0 0 0 0,-1 1 1 0 0,1 1-1 0 0,0 0 0 0 0,-28 5 1 0 0,14 0-20 0 0,1 3 1 0 0,-1 0-1 0 0,1 2 1 0 0,1 1-1 0 0,0 1 1 0 0,0 1-1 0 0,-32 22 1 0 0,38-20-79 0 0,0 0 1 0 0,1 2-1 0 0,-32 33 0 0 0,44-40-146 0 0,0 0 1 0 0,0 1-1 0 0,1 1 0 0 0,1-1 0 0 0,0 1 0 0 0,0 0 1 0 0,1 1-1 0 0,-8 24 0 0 0,13-34-45 0 0,0 0 1 0 0,0 0-1 0 0,0 0 0 0 0,1 0 0 0 0,-1 0 1 0 0,1 0-1 0 0,0 0 0 0 0,0 0 1 0 0,0 0-1 0 0,0 0 0 0 0,1 0 1 0 0,-1 1-1 0 0,1-1 0 0 0,-1 0 1 0 0,1 0-1 0 0,0 0 0 0 0,0-1 1 0 0,1 1-1 0 0,-1 0 0 0 0,1 0 0 0 0,-1-1 1 0 0,1 1-1 0 0,0-1 0 0 0,0 1 1 0 0,0-1-1 0 0,0 0 0 0 0,0 1 1 0 0,1-1-1 0 0,-1 0 0 0 0,1-1 1 0 0,3 3-1 0 0,0-1-6 0 0,0 0 0 0 0,0-1 0 0 0,0 0 0 0 0,0-1 0 0 0,0 1 0 0 0,1-1 0 0 0,-1-1 0 0 0,0 1-1 0 0,1-1 1 0 0,-1 0 0 0 0,0 0 0 0 0,1-1 0 0 0,-1 0 0 0 0,9-2 0 0 0,4-2 3 0 0,-1-2 0 0 0,0 0 0 0 0,0-1-1 0 0,-1 0 1 0 0,0-2 0 0 0,29-21 0 0 0,88-83-45 0 0,-38 28 50 0 0,-73 67-8 0 0,-16 12 37 0 0,-1 2-1 0 0,1-1 1 0 0,0 1-1 0 0,0 0 1 0 0,15-7-1 0 0,-20 11 77 0 0,-1 3 37 0 0,0 3-72 0 0,0-1 0 0 0,0 1 0 0 0,-1-1 0 0 0,1 1 0 0 0,-1 0 0 0 0,0-1 0 0 0,0 1 0 0 0,-1-1 0 0 0,1 1 0 0 0,-3 7 0 0 0,-16 52 335 0 0,11-42-276 0 0,-23 61 253 0 0,18-50-252 0 0,1 1-1 0 0,-14 63 1 0 0,25-89-248 0 0,0-1 0 0 0,1 1 0 0 0,-1-1 0 0 0,1 1 0 0 0,1 0 0 0 0,0-1 0 0 0,0 1 0 0 0,0 0 0 0 0,1-1 0 0 0,3 11 0 0 0,-3-15-59 0 0,-1 1 1 0 0,1-1 0 0 0,0 1-1 0 0,0-1 1 0 0,1 0-1 0 0,-1 0 1 0 0,1 0-1 0 0,-1 0 1 0 0,1 0 0 0 0,0 0-1 0 0,0-1 1 0 0,0 1-1 0 0,0-1 1 0 0,1 0-1 0 0,-1 0 1 0 0,1 0-1 0 0,-1-1 1 0 0,1 1 0 0 0,0-1-1 0 0,-1 0 1 0 0,7 1-1 0 0,40 2-6210 0 0,-22-4 2707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33.024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514 161 748 0 0,'1'-6'859'0'0,"0"-1"0"0"0,-1 0 0 0 0,1 1 0 0 0,-1-1 0 0 0,-1 0 0 0 0,0-7 0 0 0,0 11-585 0 0,0-1 0 0 0,0 1 0 0 0,-1 0-1 0 0,1-1 1 0 0,-1 1 0 0 0,1 0 0 0 0,-1 0 0 0 0,0 0 0 0 0,0 0 0 0 0,-1 1 0 0 0,1-1 0 0 0,0 1 0 0 0,-6-5 0 0 0,-3-1 139 0 0,-1 1 0 0 0,0 0 0 0 0,0 1 0 0 0,0 0 0 0 0,0 1 1 0 0,-1 0-1 0 0,0 1 0 0 0,0 0 0 0 0,0 1 0 0 0,-1 1 1 0 0,1 0-1 0 0,-1 1 0 0 0,1 1 0 0 0,-1 0 0 0 0,-16 2 0 0 0,21-1-287 0 0,0 0-1 0 0,0 1 1 0 0,0 0-1 0 0,0 1 0 0 0,0 0 1 0 0,0 0-1 0 0,1 1 1 0 0,-1 0-1 0 0,1 1 0 0 0,-10 6 1 0 0,13-7-92 0 0,0 1 0 0 0,1-1 0 0 0,-1 1 0 0 0,1 0 0 0 0,0 0 0 0 0,0 1 0 0 0,0-1 0 0 0,0 1 0 0 0,1 0 0 0 0,0-1 0 0 0,1 2 0 0 0,-1-1 0 0 0,1 0 0 0 0,0 0 0 0 0,-1 11 0 0 0,2-7-62 0 0,0 1 0 0 0,1-1 0 0 0,0 0 0 0 0,1 1 0 0 0,0-1 0 0 0,1 1 0 0 0,0-1 0 0 0,1 0 0 0 0,0 0 0 0 0,0 0 0 0 0,1 0 0 0 0,0-1-1 0 0,1 1 1 0 0,0-1 0 0 0,12 16 0 0 0,8 8-134 0 0,1-2-1 0 0,51 48 0 0 0,-58-61 116 0 0,158 157-80 0 0,-176-175 169 0 0,-1 0 0 0 0,1 0 1 0 0,-1 0-1 0 0,1 1 0 0 0,-1-1 0 0 0,1 0 1 0 0,-1 1-1 0 0,0-1 0 0 0,1 0 0 0 0,-1 1 0 0 0,0-1 1 0 0,1 0-1 0 0,-1 1 0 0 0,0-1 0 0 0,1 1 1 0 0,-1-1-1 0 0,0 1 0 0 0,0-1 0 0 0,0 1 1 0 0,1-1-1 0 0,-1 1 0 0 0,0-1 0 0 0,0 1 0 0 0,0-1 1 0 0,0 1-1 0 0,0-1 0 0 0,0 1 0 0 0,0 0 1 0 0,-15 1 521 0 0,8-2-644 0 0,-30-2 361 0 0,-65-11 1 0 0,7 0-364 0 0,-91 8-4026 0 0,183 5 3224 0 0,0 0 0 0 0,1 1-1 0 0,-1-1 1 0 0,0 1-1 0 0,0-1 1 0 0,1 1-1 0 0,-1 0 1 0 0,-4 2-1 0 0,-2 2-3692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0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19 392 0 0,'6'-19'5562'0'0,"-6"26"-74"0"0,-4 17-5093 0 0,-1 29 948 0 0,-4 0 0 0 0,-21 78 0 0 0,-45 95 1323 0 0,60-184-2100 0 0,-27 69 2016 0 0,-101 189 0 0 0,121-264-2235 0 0,14-23-764 0 0,0 0-1 0 0,-12 27 1 0 0,19-39-231 0 0,39-48-9277 0 0,-11 12 4642 0 0,1 3 1066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3.434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826 246 476 0 0,'0'0'771'0'0,"1"-8"423"0"0,0 4 1765 0 0,3 0-2657 0 0,0-1 0 0 0,-1 0 0 0 0,0 0-1 0 0,0 0 1 0 0,-1 0 0 0 0,1 0-1 0 0,-1-1 1 0 0,0 1 0 0 0,-1-1-1 0 0,1 1 1 0 0,-1-1 0 0 0,0 0-1 0 0,0 1 1 0 0,-1-1 0 0 0,0 0-1 0 0,0 0 1 0 0,0 0 0 0 0,-1 1-1 0 0,0-1 1 0 0,-2-7 0 0 0,1 7-220 0 0,-1-1 0 0 0,0 1-1 0 0,0 0 1 0 0,-1 0 0 0 0,0 1 0 0 0,0-1 0 0 0,0 1 0 0 0,-1-1 0 0 0,0 1 0 0 0,0 1-1 0 0,0-1 1 0 0,0 1 0 0 0,-1 0 0 0 0,0 0 0 0 0,1 0 0 0 0,-2 1 0 0 0,1 0 0 0 0,0 0-1 0 0,-1 1 1 0 0,-6-2 0 0 0,0 0 3 0 0,0 1 0 0 0,-1 0 0 0 0,0 1 0 0 0,1 0 0 0 0,-1 2 0 0 0,0-1 1 0 0,0 2-1 0 0,-27 3 0 0 0,18 2-9 0 0,0 0 1 0 0,0 2 0 0 0,0 1 0 0 0,1 0-1 0 0,1 2 1 0 0,-1 0 0 0 0,2 2 0 0 0,-26 19-1 0 0,8-2 37 0 0,2 2-1 0 0,0 1 0 0 0,-33 43 1 0 0,43-45-30 0 0,3 1 0 0 0,0 1 0 0 0,2 1 1 0 0,2 1-1 0 0,1 1 0 0 0,-24 68 0 0 0,37-85-52 0 0,-1 1-1 0 0,2 0 1 0 0,1 0 0 0 0,0 0-1 0 0,2 0 1 0 0,0 0-1 0 0,1 0 1 0 0,1 0-1 0 0,7 35 1 0 0,-5-38-7 0 0,2-1 1 0 0,0 0 0 0 0,1 0-1 0 0,0-1 1 0 0,2 1 0 0 0,-1-1-1 0 0,2-1 1 0 0,0 1 0 0 0,1-2-1 0 0,0 1 1 0 0,1-1 0 0 0,13 11 0 0 0,-10-11 20 0 0,1-1 1 0 0,1 0 0 0 0,0-1 0 0 0,0-1-1 0 0,1-1 1 0 0,0 0 0 0 0,1-1 0 0 0,0-1-1 0 0,0-1 1 0 0,1 0 0 0 0,0-1 0 0 0,0-1 0 0 0,0-1-1 0 0,0-1 1 0 0,0-1 0 0 0,1 0 0 0 0,-1-1-1 0 0,20-4 1 0 0,-5 0 19 0 0,0-2-1 0 0,-1-1 0 0 0,0-2 0 0 0,0-2 1 0 0,-1 0-1 0 0,0-3 0 0 0,-1 0 1 0 0,0-2-1 0 0,39-27 0 0 0,-25 12 15 0 0,-1-1 0 0 0,-1-2 1 0 0,-2-2-1 0 0,43-49 0 0 0,-51 49 886 0 0,-32 35-550 0 0,-1 5-347 0 0,-5 33 22 0 0,2-18-52 0 0,0 0 0 0 0,2 0 0 0 0,0 1-1 0 0,1-1 1 0 0,0 0 0 0 0,2 1 0 0 0,1-1 0 0 0,7 32 0 0 0,-4-36-31 0 0,1 0 1 0 0,0-1-1 0 0,1 0 0 0 0,0-1 0 0 0,1 0 0 0 0,0 0 1 0 0,1-1-1 0 0,1 0 0 0 0,14 13 0 0 0,-17-18 9 0 0,0 0 0 0 0,0-1-1 0 0,1 1 1 0 0,0-2 0 0 0,0 1-1 0 0,1-2 1 0 0,-1 1 0 0 0,1-1-1 0 0,0 0 1 0 0,0-1 0 0 0,1 0-1 0 0,-1-1 1 0 0,1 0 0 0 0,16 0 0 0 0,-21-2 1 0 0,0 0 1 0 0,-1-1-1 0 0,1 0 1 0 0,0 0 0 0 0,0 0-1 0 0,-1-1 1 0 0,1 1 0 0 0,-1-2-1 0 0,1 1 1 0 0,-1 0 0 0 0,0-1-1 0 0,0 0 1 0 0,8-6-1 0 0,-6 2 7 0 0,0 1-1 0 0,-1-1 0 0 0,1 0 0 0 0,-2 0 0 0 0,1-1 0 0 0,-1 0 0 0 0,9-15 0 0 0,-6 4 3 0 0,-1 1 0 0 0,0-1 0 0 0,-2 0 0 0 0,0 0-1 0 0,-1 0 1 0 0,-1-1 0 0 0,1-28 0 0 0,-3 16-18 0 0,-2-1 0 0 0,-2 1 1 0 0,0 0-1 0 0,-10-34 1 0 0,8 45-9 0 0,-1 0 1 0 0,-1 1-1 0 0,-1 0 1 0 0,-1 1-1 0 0,0 0 1 0 0,-2 0-1 0 0,-15-21 1 0 0,16 28-2 0 0,0 1 0 0 0,-1 0 0 0 0,0 1 0 0 0,-1 0 0 0 0,0 1 1 0 0,-1 0-1 0 0,0 1 0 0 0,0 0 0 0 0,-1 1 0 0 0,0 1 0 0 0,0 0 0 0 0,0 1 1 0 0,-1 0-1 0 0,0 2 0 0 0,0-1 0 0 0,0 2 0 0 0,-18-2 0 0 0,12 3-120 0 0,1 0 0 0 0,0 1 0 0 0,0 2 0 0 0,-1 0-1 0 0,1 0 1 0 0,0 2 0 0 0,1 1 0 0 0,-1 0 0 0 0,1 2-1 0 0,0 0 1 0 0,0 1 0 0 0,-25 15 0 0 0,39-20-51 0 0,0 0 1 0 0,0 0-1 0 0,1 1 1 0 0,-1 0-1 0 0,1 0 1 0 0,0 0-1 0 0,0 1 1 0 0,0-1-1 0 0,1 1 1 0 0,-1 0-1 0 0,1 0 1 0 0,0 0-1 0 0,1 1 1 0 0,-1-1-1 0 0,1 1 1 0 0,0-1-1 0 0,1 1 1 0 0,-2 6-1 0 0,2-7-300 0 0,1 0 0 0 0,0 0-1 0 0,0 0 1 0 0,1 0-1 0 0,-1 1 1 0 0,1-1 0 0 0,0 0-1 0 0,0 0 1 0 0,1 0 0 0 0,-1 0-1 0 0,1-1 1 0 0,0 1 0 0 0,1 0-1 0 0,-1-1 1 0 0,1 1 0 0 0,0-1-1 0 0,0 0 1 0 0,0 0 0 0 0,1 0-1 0 0,5 5 1 0 0,18 15-3228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3.962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75 1 608 0 0,'-1'13'7503'0'0,"-16"74"-6006"0"0,-4 12 507 0 0,-12 136 1 0 0,31-206-1368 0 0,3 49 0 0 0,1-24 634 0 0,-2-52 117 0 0,13-18-1043 0 0,-9 13-286 0 0,94-158 839 0 0,-83 139-837 0 0,121-167 188 0 0,-104 151-246 0 0,1 0 0 0 0,63-54 0 0 0,-95 91-8 0 0,1-1 0 0 0,0 1 0 0 0,0-1-1 0 0,-1 1 1 0 0,1 0 0 0 0,0-1 0 0 0,0 1 0 0 0,1 0-1 0 0,-1 0 1 0 0,0 1 0 0 0,0-1 0 0 0,0 0 0 0 0,1 1-1 0 0,-1-1 1 0 0,0 1 0 0 0,0 0 0 0 0,1 0 0 0 0,-1 0 0 0 0,4 0-1 0 0,-4 1 21 0 0,0 0-1 0 0,-1-1 0 0 0,1 1 0 0 0,-1 0 0 0 0,1 1 1 0 0,-1-1-1 0 0,0 0 0 0 0,1 0 0 0 0,-1 1 0 0 0,0-1 1 0 0,0 0-1 0 0,0 1 0 0 0,0-1 0 0 0,0 1 0 0 0,0-1 1 0 0,0 1-1 0 0,0 0 0 0 0,-1-1 0 0 0,1 1 0 0 0,-1 0 0 0 0,1 0 1 0 0,-1 0-1 0 0,0-1 0 0 0,1 1 0 0 0,-1 2 0 0 0,3 23 303 0 0,-1 1 0 0 0,-1 0 0 0 0,-2 0 0 0 0,-7 53 1 0 0,-1-35 125 0 0,-1-1 1 0 0,-19 50 0 0 0,21-73-460 0 0,0 1-1 0 0,2 1 0 0 0,1-1 0 0 0,0 1 1 0 0,2 0-1 0 0,0 45 0 0 0,3-66-139 0 0,0 0 0 0 0,0 0 0 0 0,1 0 1 0 0,0 0-1 0 0,-1 0 0 0 0,1-1 0 0 0,0 1 0 0 0,0 0 0 0 0,1 0 0 0 0,-1-1 0 0 0,0 1 1 0 0,1-1-1 0 0,0 1 0 0 0,0-1 0 0 0,-1 0 0 0 0,1 0 0 0 0,1 0 0 0 0,-1 0 0 0 0,0 0 1 0 0,0 0-1 0 0,1 0 0 0 0,-1-1 0 0 0,1 1 0 0 0,-1-1 0 0 0,1 0 0 0 0,0 0 0 0 0,-1 0 1 0 0,1 0-1 0 0,0 0 0 0 0,4 0 0 0 0,5 1-1210 0 0,0-1 0 0 0,-1-1 0 0 0,1 0 0 0 0,0 0 0 0 0,0-2 0 0 0,12-1 0 0 0,18-5-3044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4.321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760 0 592 0 0,'-47'55'2406'0'0,"2"1"1"0"0,-66 113-1 0 0,-52 136 1198 0 0,151-282-3287 0 0,-175 424 3543 0 0,66-143-2532 0 0,49-110-4722 0 0,72-193 3113 0 0,0 1 1 0 0,-1-1-1 0 0,1 0 0 0 0,0 0 1 0 0,0 1-1 0 0,0-1 1 0 0,0 0-1 0 0,0 1 0 0 0,0-1 1 0 0,0 0-1 0 0,0 1 0 0 0,0-1 1 0 0,1 0-1 0 0,-1 1 1 0 0,0-1-1 0 0,1 0 0 0 0,-1 0 1 0 0,1 0-1 0 0,0 1 0 0 0,-1-1 1 0 0,1 0-1 0 0,0 0 1 0 0,0 0-1 0 0,0 0 0 0 0,-1 0 1 0 0,1 0-1 0 0,0 0 0 0 0,3 1 1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4.72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0 92 804 0 0,'10'-3'5063'0'0,"-8"8"-4719"0"0,0-1 1 0 0,0 1-1 0 0,-1 0 0 0 0,1-1 1 0 0,-1 1-1 0 0,-1 0 0 0 0,1 0 0 0 0,-1 0 1 0 0,0 0-1 0 0,0 0 0 0 0,0-1 1 0 0,-2 9-1 0 0,2 23 841 0 0,2-20-945 0 0,1 0 0 0 0,1-1 0 0 0,0 0 0 0 0,1 0 0 0 0,1 0 0 0 0,0 0 1 0 0,1-1-1 0 0,1 0 0 0 0,0 0 0 0 0,0-1 0 0 0,2 0 0 0 0,-1 0 0 0 0,2-1 0 0 0,0 0 0 0 0,0-1 0 0 0,1-1 0 0 0,0 0 0 0 0,15 10 0 0 0,-9-8-118 0 0,1-1 0 0 0,0-1 1 0 0,1-1-1 0 0,0 0 0 0 0,0-1 0 0 0,1-1 1 0 0,0-2-1 0 0,0 0 0 0 0,0-1 0 0 0,1 0 1 0 0,-1-2-1 0 0,41-1 0 0 0,-51-3-93 0 0,1 0 1 0 0,-1 0-1 0 0,0-1 0 0 0,0 0 0 0 0,0-1 0 0 0,-1 0 1 0 0,1-1-1 0 0,-1 0 0 0 0,0 0 0 0 0,0-1 0 0 0,-1-1 1 0 0,0 0-1 0 0,0 0 0 0 0,0-1 0 0 0,-1 0 0 0 0,0 0 1 0 0,-1-1-1 0 0,0 0 0 0 0,0 0 0 0 0,-1 0 0 0 0,0-1 1 0 0,0 0-1 0 0,-1-1 0 0 0,5-16 0 0 0,-5 16-35 0 0,-1 0-1 0 0,-1 0 0 0 0,0 0 1 0 0,-1-1-1 0 0,0 1 1 0 0,0-1-1 0 0,-1 0 0 0 0,-1 1 1 0 0,0-1-1 0 0,-1 0 1 0 0,0 1-1 0 0,-1-1 0 0 0,0 0 1 0 0,0 1-1 0 0,-2 0 1 0 0,1 0-1 0 0,-1 0 0 0 0,-1 0 1 0 0,0 0-1 0 0,0 1 0 0 0,-1 0 1 0 0,-1 0-1 0 0,-14-17 1 0 0,12 19 14 0 0,-1 0 1 0 0,0 0-1 0 0,0 1 1 0 0,-1 0-1 0 0,0 1 1 0 0,-1 0-1 0 0,1 1 1 0 0,-1 0-1 0 0,0 1 1 0 0,0 0-1 0 0,0 1 1 0 0,-1 0 0 0 0,1 1-1 0 0,-21-1 1 0 0,-3 1-59 0 0,-1 3 0 0 0,0 1 1 0 0,-64 11-1 0 0,84-10-120 0 0,0 1 1 0 0,0 1-1 0 0,-27 10 1 0 0,38-12 13 0 0,1 0 0 0 0,-1 0 1 0 0,0 0-1 0 0,1 0 0 0 0,-1 1 0 0 0,1 0 1 0 0,0 0-1 0 0,1 0 0 0 0,-1 1 1 0 0,1-1-1 0 0,-1 1 0 0 0,1 1 0 0 0,-3 5 1 0 0,5-8-257 0 0,1 0 0 0 0,0 0 0 0 0,0 1 0 0 0,0-1 0 0 0,0 1 0 0 0,1-1 0 0 0,-1 1 0 0 0,1-1 0 0 0,0 0 0 0 0,0 1 0 0 0,0-1 0 0 0,0 1 0 0 0,1-1 0 0 0,-1 1 0 0 0,1-1 0 0 0,0 1 0 0 0,0-1 0 0 0,0 0 0 0 0,3 5 0 0 0,14 21-3573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5.092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821 288 8 0 0,'1'-6'371'0'0,"-1"0"0"0"0,1 0 0 0 0,-1 1 1 0 0,-1-1-1 0 0,1 0 0 0 0,-1 0 0 0 0,0 0 0 0 0,-1 0 0 0 0,1 1 1 0 0,-1-1-1 0 0,0 0 0 0 0,-1 1 0 0 0,1 0 0 0 0,-1-1 0 0 0,0 1 1 0 0,0 0-1 0 0,-1 1 0 0 0,0-1 0 0 0,1 0 0 0 0,-1 1 0 0 0,-1 0 1 0 0,1 0-1 0 0,-1 0 0 0 0,-5-3 0 0 0,-9-6 200 0 0,-1 0 0 0 0,0 2-1 0 0,-1 0 1 0 0,0 1 0 0 0,-23-7 0 0 0,-16-4 970 0 0,-102-21 1 0 0,128 36-981 0 0,0 1 0 0 0,0 1 0 0 0,0 3 0 0 0,-61 3 0 0 0,87-1-481 0 0,1 0 0 0 0,0 0 0 0 0,0 1 0 0 0,0 0 0 0 0,0 0 0 0 0,1 0 0 0 0,-1 1 0 0 0,0 0 0 0 0,1 0 0 0 0,0 1 0 0 0,0 0 0 0 0,0 0 0 0 0,-7 6 0 0 0,11-7-68 0 0,-1 0 0 0 0,1 0-1 0 0,0 0 1 0 0,0 0-1 0 0,0 0 1 0 0,1 0-1 0 0,-1 0 1 0 0,1 1-1 0 0,-1-1 1 0 0,1 1 0 0 0,0-1-1 0 0,0 1 1 0 0,1 0-1 0 0,-1-1 1 0 0,1 1-1 0 0,0 0 1 0 0,0-1-1 0 0,0 1 1 0 0,0 0 0 0 0,1-1-1 0 0,-1 1 1 0 0,1-1-1 0 0,0 1 1 0 0,0-1-1 0 0,0 1 1 0 0,4 6 0 0 0,1 2-15 0 0,0 0 1 0 0,1 0 0 0 0,1-1 0 0 0,0 0 0 0 0,1 0 0 0 0,0-1 0 0 0,0 0 0 0 0,17 13 0 0 0,12 7-38 0 0,45 26 1 0 0,-75-51 32 0 0,209 122-141 0 0,-20-13 41 0 0,-180-103 118 0 0,-2-3 35 0 0,-1 1 0 0 0,0 0-1 0 0,0 1 1 0 0,-1 1 0 0 0,-1 0 0 0 0,14 16 0 0 0,-25-26-9 0 0,0 0 0 0 0,0 0 0 0 0,0 0 0 0 0,0 1 0 0 0,0-1 0 0 0,0 0 0 0 0,-1 0-1 0 0,1 1 1 0 0,-1-1 0 0 0,1 0 0 0 0,-1 1 0 0 0,1-1 0 0 0,-1 0 0 0 0,0 1 0 0 0,0-1 0 0 0,1 1 0 0 0,-1-1 0 0 0,0 1-1 0 0,-1-1 1 0 0,1 1 0 0 0,0-1 0 0 0,0 0 0 0 0,0 1 0 0 0,-1-1 0 0 0,1 1 0 0 0,-1-1 0 0 0,1 0 0 0 0,-1 1-1 0 0,0-1 1 0 0,1 0 0 0 0,-1 0 0 0 0,0 0 0 0 0,0 1 0 0 0,0-1 0 0 0,0 0 0 0 0,0 0 0 0 0,0 0 0 0 0,0 0 0 0 0,0 0-1 0 0,0-1 1 0 0,0 1 0 0 0,-1 0 0 0 0,1 0 0 0 0,0-1 0 0 0,-1 1 0 0 0,1-1 0 0 0,-2 1 0 0 0,-10 4 118 0 0,1-1 1 0 0,-1-1 0 0 0,0 1-1 0 0,-15 0 1 0 0,17-2-99 0 0,-56 9 330 0 0,-137 27-385 0 0,168-29-790 0 0,0 2 0 0 0,0 2 0 0 0,-49 24-1 0 0,-21 20-4005 0 0,39-18-1164 0 0,4-4 842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5.912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943 98 804 0 0,'0'0'860'0'0,"13"-3"2466"0"0,-11 2-3161 0 0,-1 0 1 0 0,1-1 0 0 0,-1 1-1 0 0,1 0 1 0 0,-1-1 0 0 0,0 0-1 0 0,0 1 1 0 0,1-1 0 0 0,-1 1-1 0 0,0-1 1 0 0,-1 0 0 0 0,1 0-1 0 0,0 0 1 0 0,0 0 0 0 0,-1 0-1 0 0,1 0 1 0 0,-1 1 0 0 0,0-1-1 0 0,1 0 1 0 0,-1 0 0 0 0,0 0-1 0 0,0 0 1 0 0,0 0 0 0 0,-1 0-1 0 0,1 0 1 0 0,0 0 0 0 0,-1 0-1 0 0,1 0 1 0 0,-1 0 0 0 0,0 0-1 0 0,1 0 1 0 0,-1 0 0 0 0,0 1-1 0 0,0-1 1 0 0,0 0 0 0 0,-1 1-1 0 0,1-1 1 0 0,0 0-1 0 0,-1 1 1 0 0,1 0 0 0 0,-1-1-1 0 0,-2-1 1 0 0,-2 0-52 0 0,0 0 0 0 0,0 1 0 0 0,-1 0 0 0 0,1 0 0 0 0,-1 0 0 0 0,1 1-1 0 0,-1-1 1 0 0,0 2 0 0 0,1-1 0 0 0,-1 1 0 0 0,0 0 0 0 0,0 0 0 0 0,1 1 0 0 0,-8 1 0 0 0,-14 4 132 0 0,0 0 0 0 0,-27 11 0 0 0,0 4-12 0 0,1 3-1 0 0,1 1 1 0 0,1 3-1 0 0,2 3 1 0 0,0 1 0 0 0,3 3-1 0 0,1 1 1 0 0,1 3 0 0 0,3 2-1 0 0,1 1 1 0 0,2 2-1 0 0,-45 66 1 0 0,72-92-165 0 0,1 1 0 0 0,1 0 1 0 0,0 0-1 0 0,2 2 0 0 0,0-1 0 0 0,-8 37 0 0 0,14-47-49 0 0,1 0 0 0 0,0-1 0 0 0,0 1-1 0 0,1 0 1 0 0,0 0 0 0 0,1 0 0 0 0,3 15 0 0 0,-3-19-15 0 0,1 0 0 0 0,0 0 1 0 0,0 0-1 0 0,1 0 1 0 0,0-1-1 0 0,0 1 1 0 0,0-1-1 0 0,1 1 1 0 0,-1-1-1 0 0,1 0 0 0 0,1-1 1 0 0,7 9-1 0 0,-5-9-7 0 0,0 1-1 0 0,0-1 1 0 0,0 0-1 0 0,1 0 1 0 0,0-1-1 0 0,-1 0 1 0 0,1-1-1 0 0,0 1 0 0 0,0-1 1 0 0,1-1-1 0 0,-1 0 1 0 0,0 0-1 0 0,0 0 1 0 0,1-1-1 0 0,-1-1 1 0 0,11-1-1 0 0,8-1-6 0 0,0-2-1 0 0,0-1 1 0 0,42-16 0 0 0,-40 11 3 0 0,-1-2 1 0 0,0 0-1 0 0,-1-2 1 0 0,-1-2-1 0 0,0 0 1 0 0,-1-1-1 0 0,33-33 1 0 0,-29 23-23 0 0,-2-1 1 0 0,-2-2 0 0 0,0 0 0 0 0,-2-2 0 0 0,24-47-1 0 0,-37 64 69 0 0,-1-2 0 0 0,0 1 0 0 0,-2-1 0 0 0,0 0 1 0 0,-1-1-1 0 0,-1 1 0 0 0,-1-1 0 0 0,4-31 0 0 0,-11 31 254 0 0,3 18-279 0 0,0 1 0 0 0,0-1 0 0 0,0 0 1 0 0,0 1-1 0 0,0-1 0 0 0,0 1 0 0 0,0-1 1 0 0,0 1-1 0 0,0-1 0 0 0,0 1 0 0 0,0-1 0 0 0,-1 1 1 0 0,1-1-1 0 0,0 1 0 0 0,0-1 0 0 0,0 1 1 0 0,-1-1-1 0 0,1 1 0 0 0,0 0 0 0 0,-1-1 1 0 0,1 1-1 0 0,0-1 0 0 0,-1 1 0 0 0,1 0 0 0 0,-1-1 1 0 0,1 1-1 0 0,-1-1 0 0 0,-10 14 33 0 0,1 0 0 0 0,0 1 0 0 0,2 0 0 0 0,-1 0 0 0 0,2 1-1 0 0,0 0 1 0 0,0 0 0 0 0,-7 28 0 0 0,5-9 40 0 0,1 0-1 0 0,2 1 1 0 0,-2 44-1 0 0,8-62-110 0 0,0 0 0 0 0,1 0 0 0 0,0 0 0 0 0,2 0 0 0 0,0-1 0 0 0,1 1 0 0 0,6 17 0 0 0,-6-24-228 0 0,-1-1-1 0 0,1 0 0 0 0,1-1 1 0 0,0 1-1 0 0,0-1 0 0 0,0 0 1 0 0,1 0-1 0 0,0 0 0 0 0,1-1 1 0 0,0 0-1 0 0,0 0 0 0 0,0-1 1 0 0,16 10-1 0 0,-20-14 25 0 0,0 0-1 0 0,0-1 1 0 0,0 0-1 0 0,0 0 1 0 0,1 0-1 0 0,-1 0 1 0 0,1 0-1 0 0,-1-1 1 0 0,0 1 0 0 0,1-1-1 0 0,-1 0 1 0 0,1 0-1 0 0,5-1 1 0 0,28-11-6705 0 0,-19 4 3474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6.345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166 9 540 0 0,'-5'15'8153'0'0,"-19"60"-6618"0"0,-72 169 2062 0 0,87-216-3182 0 0,1-1 1 0 0,1 1-1 0 0,1 1 0 0 0,2-1 0 0 0,-2 46 0 0 0,6-72-355 0 0,0-2-57 0 0,0 1 1 0 0,0-1-1 0 0,0 0 1 0 0,0 0-1 0 0,-1 1 1 0 0,1-1-1 0 0,0 0 1 0 0,0 0 0 0 0,0 0-1 0 0,0 1 1 0 0,0-1-1 0 0,0 0 1 0 0,0 0-1 0 0,0 1 1 0 0,1-1 0 0 0,-1 0-1 0 0,0 0 1 0 0,0 0-1 0 0,0 1 1 0 0,0-1-1 0 0,0 0 1 0 0,0 0 0 0 0,0 0-1 0 0,0 1 1 0 0,1-1-1 0 0,-1 0 1 0 0,0 0-1 0 0,0 0 1 0 0,0 0 0 0 0,0 1-1 0 0,1-1 1 0 0,-1 0-1 0 0,0 0 1 0 0,0 0-1 0 0,0 0 1 0 0,1 0 0 0 0,-1 0-1 0 0,0 0 1 0 0,0 0-1 0 0,0 1 1 0 0,1-1-1 0 0,-1 0 1 0 0,0 0 0 0 0,0 0-1 0 0,1 0 1 0 0,-1 0-1 0 0,0 0 1 0 0,0 0-1 0 0,0 0 1 0 0,1-1 0 0 0,11-6 14 0 0,-1-1 1 0 0,0 0 0 0 0,-1-1-1 0 0,0 0 1 0 0,15-18 0 0 0,47-64 20 0 0,-48 58-33 0 0,66-95 0 0 0,-57 77-18 0 0,3 2 1 0 0,78-85-1 0 0,-113 134 20 0 0,0-1-1 0 0,0 0 1 0 0,-1 0 0 0 0,1 0-1 0 0,0 0 1 0 0,0 1-1 0 0,0-1 1 0 0,0 0-1 0 0,0 1 1 0 0,0-1 0 0 0,0 0-1 0 0,0 1 1 0 0,0-1-1 0 0,0 1 1 0 0,0 0 0 0 0,1-1-1 0 0,-1 1 1 0 0,0 0-1 0 0,0 0 1 0 0,0 0-1 0 0,0 0 1 0 0,3 0 0 0 0,-3 1 10 0 0,0 0 0 0 0,0 0 0 0 0,0 0 1 0 0,1 0-1 0 0,-1 0 0 0 0,-1 0 0 0 0,1 0 1 0 0,0 1-1 0 0,0-1 0 0 0,0 0 0 0 0,0 1 1 0 0,-1-1-1 0 0,1 0 0 0 0,-1 1 0 0 0,1-1 1 0 0,-1 1-1 0 0,0-1 0 0 0,1 1 0 0 0,-1 1 1 0 0,9 44 660 0 0,-2 1 1 0 0,3 94-1 0 0,-19 96-2144 0 0,9-229 1241 0 0,0 13-1856 0 0,2 6-6818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6.983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1079 266 988 0 0,'3'-35'3093'0'0,"-1"16"-1520"0"0,-1 0 0 0 0,0-1 1 0 0,-4-31-1 0 0,2 46-1386 0 0,1 0-1 0 0,-2 0 0 0 0,1 0 1 0 0,-1 0-1 0 0,1 0 1 0 0,-1 0-1 0 0,-1 1 1 0 0,1-1-1 0 0,-1 0 1 0 0,1 1-1 0 0,-1 0 0 0 0,-1 0 1 0 0,1 0-1 0 0,0 0 1 0 0,-1 0-1 0 0,0 1 1 0 0,0-1-1 0 0,-6-3 1 0 0,-1 1-26 0 0,0 1 1 0 0,0 1-1 0 0,0 0 1 0 0,-1 0-1 0 0,0 1 1 0 0,0 0-1 0 0,1 1 1 0 0,-2 0-1 0 0,1 1 1 0 0,0 1 0 0 0,0 0-1 0 0,0 0 1 0 0,0 1-1 0 0,0 1 1 0 0,-21 5-1 0 0,-13 5 250 0 0,2 2-1 0 0,-73 34 0 0 0,93-38-298 0 0,0 1-1 0 0,2 1 1 0 0,-1 1-1 0 0,2 1 1 0 0,0 1 0 0 0,0 1-1 0 0,2 1 1 0 0,0 0-1 0 0,-20 25 1 0 0,35-36-118 0 0,-1 0 1 0 0,2 0 0 0 0,-1 1 0 0 0,1 0-1 0 0,0-1 1 0 0,0 1 0 0 0,1 0-1 0 0,0 1 1 0 0,0-1 0 0 0,1 0 0 0 0,-1 12-1 0 0,1-16-8 0 0,1 0 0 0 0,0 0 0 0 0,0 1-1 0 0,1-1 1 0 0,-1 0 0 0 0,1 1 0 0 0,0-1 0 0 0,0 0-1 0 0,0 0 1 0 0,0 0 0 0 0,0 0 0 0 0,1 0 0 0 0,-1 0-1 0 0,1 0 1 0 0,0 0 0 0 0,0 0 0 0 0,0-1 0 0 0,0 1-1 0 0,0-1 1 0 0,0 0 0 0 0,1 1 0 0 0,0-1 0 0 0,-1 0-1 0 0,1 0 1 0 0,0-1 0 0 0,0 1 0 0 0,0-1 0 0 0,4 2-1 0 0,10 3-13 0 0,-1-2-1 0 0,2 0 0 0 0,-1-1 0 0 0,0-1 0 0 0,1-1 1 0 0,-1 0-1 0 0,1-1 0 0 0,-1-1 0 0 0,28-5 1 0 0,21-6-28 0 0,71-24 1 0 0,-111 29 39 0 0,39-14 15 0 0,-39 12 9 0 0,0 1 0 0 0,0 1-1 0 0,1 1 1 0 0,0 1-1 0 0,30-1 1 0 0,-55 6 11 0 0,0 0-1 0 0,0 0 1 0 0,0 1 0 0 0,0-1-1 0 0,0 0 1 0 0,0 1 0 0 0,0 0 0 0 0,-1-1-1 0 0,1 1 1 0 0,0 0 0 0 0,0 0-1 0 0,0 0 1 0 0,-1 0 0 0 0,1 0 0 0 0,0 1-1 0 0,-1-1 1 0 0,1 0 0 0 0,-1 1-1 0 0,1-1 1 0 0,-1 1 0 0 0,0 0-1 0 0,0-1 1 0 0,0 1 0 0 0,0 0 0 0 0,0 0-1 0 0,0 0 1 0 0,0-1 0 0 0,-1 1-1 0 0,1 0 1 0 0,0 0 0 0 0,-1 0-1 0 0,1 3 1 0 0,0 6 103 0 0,0-1 0 0 0,0 1 0 0 0,-1 0-1 0 0,-3 19 1 0 0,-9 56 471 0 0,-3 0-1 0 0,-39 118 1 0 0,-73 154 457 0 0,92-273-881 0 0,-2 0 0 0 0,-5-3 0 0 0,-3-1 0 0 0,-4-2 1 0 0,-3-3-1 0 0,-3-2 0 0 0,-113 116 0 0 0,167-188-165 0 0,-105 94 150 0 0,94-87-84 0 0,0 0 0 0 0,-1-1 0 0 0,0 0 1 0 0,-1-1-1 0 0,1 0 0 0 0,-1-1 0 0 0,-15 4 0 0 0,25-10-47 0 0,0 1 0 0 0,0-1 0 0 0,0 0 1 0 0,0-1-1 0 0,0 1 0 0 0,0 0 0 0 0,0-1 0 0 0,0 0 1 0 0,0 0-1 0 0,0 0 0 0 0,1-1 0 0 0,-1 1 0 0 0,0-1 1 0 0,1 0-1 0 0,0 0 0 0 0,-1 0 0 0 0,1 0 0 0 0,0-1 1 0 0,0 1-1 0 0,0-1 0 0 0,0 0 0 0 0,0 0 0 0 0,-3-5 1 0 0,-4-4-14 0 0,1 0 0 0 0,0-1 0 0 0,1 0 0 0 0,-12-25 0 0 0,7 5-243 0 0,2-1-1 0 0,1 0 1 0 0,1 0 0 0 0,2-1 0 0 0,2 0 0 0 0,1 0 0 0 0,1 0 0 0 0,2-1 0 0 0,2 1 0 0 0,7-49 0 0 0,-2 41-824 0 0,2 0 0 0 0,2 1 0 0 0,18-47 0 0 0,-14 52-1315 0 0,2 1 0 0 0,2 0 1 0 0,31-48-1 0 0,-2 21-2385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7.510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128 358 320 0 0,'-6'-6'5341'0'0,"11"7"-4733"0"0,34 13 36 0 0,0-3 0 0 0,1-1 0 0 0,0-1 0 0 0,0-3 0 0 0,1-1 0 0 0,0-2 0 0 0,48-3 0 0 0,-54-2-310 0 0,1-2 0 0 0,-1-2 0 0 0,0-1 0 0 0,55-18 0 0 0,-82 22-282 0 0,0 0 1 0 0,0-1 0 0 0,0 0-1 0 0,-1 0 1 0 0,1 0 0 0 0,-1-1-1 0 0,0 0 1 0 0,-1-1 0 0 0,1 0-1 0 0,-1 0 1 0 0,0 0 0 0 0,0-1-1 0 0,-1 1 1 0 0,0-1 0 0 0,0-1-1 0 0,-1 1 1 0 0,1-1 0 0 0,-2 1-1 0 0,1-1 1 0 0,-1 0 0 0 0,0-1-1 0 0,-1 1 1 0 0,0 0 0 0 0,2-16-1 0 0,-4 17-13 0 0,0 0 0 0 0,0 0 0 0 0,-1 0 0 0 0,1 0 0 0 0,-1 1 0 0 0,-1-1-1 0 0,0 0 1 0 0,0 1 0 0 0,0-1 0 0 0,0 1 0 0 0,-1 0 0 0 0,0-1 0 0 0,-1 1 0 0 0,1 1-1 0 0,-1-1 1 0 0,0 1 0 0 0,-1-1 0 0 0,1 1 0 0 0,-1 0 0 0 0,0 0 0 0 0,0 1 0 0 0,-1 0-1 0 0,1 0 1 0 0,-1 0 0 0 0,-11-5 0 0 0,3 2 37 0 0,0 1 0 0 0,0 0 0 0 0,0 1 0 0 0,-1 1 0 0 0,1 0-1 0 0,-1 1 1 0 0,0 0 0 0 0,0 2 0 0 0,0-1 0 0 0,-28 3 0 0 0,11 3 68 0 0,1 1 1 0 0,-1 1-1 0 0,1 2 0 0 0,0 1 1 0 0,1 2-1 0 0,0 1 0 0 0,1 1 1 0 0,0 2-1 0 0,-28 18 1 0 0,35-19-58 0 0,1 2-1 0 0,0 0 1 0 0,1 1 0 0 0,1 0 0 0 0,1 2 0 0 0,0 0 0 0 0,1 2 0 0 0,2-1 0 0 0,0 2 0 0 0,1 0 0 0 0,-17 38 0 0 0,26-50-64 0 0,2 0 0 0 0,-1 1-1 0 0,2-1 1 0 0,-1 1 0 0 0,1-1 0 0 0,1 1 0 0 0,0 0 0 0 0,0 0 0 0 0,1 0 0 0 0,1 0 0 0 0,0-1 0 0 0,0 1 0 0 0,1 0 0 0 0,0-1 0 0 0,1 1-1 0 0,1-1 1 0 0,-1 0 0 0 0,1 1 0 0 0,1-2 0 0 0,6 12 0 0 0,-3-10-37 0 0,0 0 0 0 0,0 0-1 0 0,1-1 1 0 0,0 0 0 0 0,1-1-1 0 0,0 0 1 0 0,0-1 0 0 0,1 0-1 0 0,0 0 1 0 0,1-1 0 0 0,0 0 0 0 0,0-1-1 0 0,0-1 1 0 0,1 0 0 0 0,24 6-1 0 0,-10-5-230 0 0,0-2 1 0 0,1-1-1 0 0,-1-1 0 0 0,1-1 0 0 0,42-4 0 0 0,-29-2-505 0 0,-1-2 0 0 0,0-1 1 0 0,43-15-1 0 0,-55 13-181 0 0,-2-1 0 0 0,46-25 1 0 0,10-16-4600 0 0,-25 15 2040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7.850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503 15 60 0 0,'-1'-14'8128'0'0,"-185"487"-1293"0"0,-50 82-1993 0 0,231-544-4842 0 0,-45 115-370 0 0,45-108-353 0 0,-1 0-1 0 0,2 0 1 0 0,1 0 0 0 0,0 1-1 0 0,0 20 1 0 0,6-22-2326 0 0,1-6-2066 0 0,1-5 1184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1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450 125 88 0 0,'4'-11'3585'0'0,"-4"35"-923"0"0,-8 38 0 0 0,-27 89 432 0 0,-53 104-413 0 0,69-207-1760 0 0,-2 0 0 0 0,-3-1 1 0 0,-1-2-1 0 0,-2 0 0 0 0,-54 66 0 0 0,79-109-805 0 0,1 1-1 0 0,-1-1 0 0 0,0 0 1 0 0,0 0-1 0 0,0-1 0 0 0,-1 1 1 0 0,-4 3-1 0 0,7-15-125 0 0,-1 0 0 0 0,1 1 0 0 0,1-1 0 0 0,0 0 0 0 0,0 1 0 0 0,1-1 0 0 0,0 1 0 0 0,5-13 0 0 0,34-83-129 0 0,-20 57 92 0 0,18-47-35 0 0,5 1 1 0 0,4 2-1 0 0,72-104 0 0 0,-101 171 78 0 0,2 1 0 0 0,1 1 0 0 0,0 1-1 0 0,1 1 1 0 0,29-19 0 0 0,-36 29 27 0 0,1 0 1 0 0,0 2-1 0 0,0 0 1 0 0,1 1-1 0 0,0 0 1 0 0,1 2-1 0 0,0 0 1 0 0,0 1-1 0 0,0 1 1 0 0,40-3-1 0 0,-48 6 8 0 0,0 2 0 0 0,0-1-1 0 0,0 1 1 0 0,0 1-1 0 0,0 0 1 0 0,0 0 0 0 0,0 1-1 0 0,-1 1 1 0 0,1 0-1 0 0,-1 0 1 0 0,0 1-1 0 0,0 0 1 0 0,-1 1 0 0 0,1 0-1 0 0,-1 0 1 0 0,0 1-1 0 0,-1 1 1 0 0,0-1-1 0 0,0 1 1 0 0,11 15 0 0 0,-11-13 12 0 0,-1 2 0 0 0,0-1 1 0 0,0 1-1 0 0,-1 0 1 0 0,0 1-1 0 0,-2-1 0 0 0,1 1 1 0 0,-1 0-1 0 0,-1 0 0 0 0,0 1 1 0 0,1 17-1 0 0,-4-14 28 0 0,0 1-1 0 0,-1-1 0 0 0,0 1 1 0 0,-2-1-1 0 0,0 0 0 0 0,-1 0 1 0 0,0 0-1 0 0,-8 17 1 0 0,0-7 80 0 0,-1 0 0 0 0,-1-2 1 0 0,-1 1-1 0 0,-1-2 0 0 0,-1 0 1 0 0,-1-1-1 0 0,-1-1 0 0 0,-1 0 1 0 0,-1-2-1 0 0,-30 23 1 0 0,-3-5 351 0 0,-1-2 1 0 0,-3-3 0 0 0,0-2-1 0 0,-110 41 1 0 0,65-37 340 0 0,-2-5 0 0 0,-120 19 0 0 0,197-47-370 0 0,15-1-2564 0 0,31-16-11668 0 0,4 6 8591 0 0,7 0 204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8.207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47 507 904 0 0,'2'-4'9915'0'0,"-10"25"-9099"0"0,-3 6 645 0 0,-13 54 1 0 0,22-74-1552 0 0,1 0 0 0 0,0 0 0 0 0,0-1 0 0 0,0 1 0 0 0,1 0 0 0 0,0 0 0 0 0,1 0 0 0 0,-1 0 0 0 0,1 0 0 0 0,1-1 0 0 0,-1 1 0 0 0,1 0 0 0 0,0-1 1 0 0,4 8-1 0 0,11 5-2501 0 0,-4-15-2429 0 0</inkml:trace>
  <inkml:trace contextRef="#ctx0" brushRef="#br0" timeOffset="1">412 54 12749 0 0,'-1'-3'218'0'0,"-27"-46"125"0"0,27 48-414 0 0,4 1-1647 0 0,-1 0 1544 0 0,0 1 0 0 0,1-1 0 0 0,-1 1 1 0 0,0 0-1 0 0,1 0 0 0 0,-1 0 0 0 0,0 0 0 0 0,4 3 1 0 0,16 6-1833 0 0,-5-7-1005 0 0,-1-1 231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8.537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804 15 692 0 0,'9'-14'8197'0'0,"-11"47"-7259"0"0,-1 0 0 0 0,-1 1 1 0 0,-2-1-1 0 0,-13 38 0 0 0,-50 131 983 0 0,47-142-1329 0 0,-10 30 468 0 0,-49 92-1 0 0,-154 264 1768 0 0,185-355-2445 0 0,-146 244-107 0 0,145-244-1164 0 0,8-13-3355 0 0,51-146-7169 0 0,-3 43 8515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8.986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0 408 772 0 0,'4'-16'1459'0'0,"-2"-1"1"0"0,2-32-1 0 0,-2 16 2313 0 0,-2 31-3138 0 0,12-15 1964 0 0,5 14-2293 0 0,1 1 0 0 0,-1 1 0 0 0,0 0 0 0 0,0 1 0 0 0,33 5 0 0 0,22 0 36 0 0,305-15 357 0 0,-355 9-669 0 0,54 4 11 0 0,-70-3-29 0 0,-1 1 0 0 0,0 0 0 0 0,0 0-1 0 0,1 1 1 0 0,-1 0 0 0 0,0-1 0 0 0,-1 2 0 0 0,1-1 0 0 0,0 1-1 0 0,0-1 1 0 0,6 6 0 0 0,-9-6 23 0 0,-1 0-1 0 0,1 0 1 0 0,0 0 0 0 0,-1 1-1 0 0,1-1 1 0 0,-1 0 0 0 0,0 1 0 0 0,0-1-1 0 0,0 1 1 0 0,0-1 0 0 0,0 1-1 0 0,0-1 1 0 0,-1 1 0 0 0,1 0-1 0 0,-1 2 1 0 0,-1 43 380 0 0,-1-30-243 0 0,-5 62 366 0 0,3-53-322 0 0,1 0 1 0 0,1 0 0 0 0,2 0-1 0 0,4 44 1 0 0,-3-64-188 0 0,1 0 0 0 0,0 1 0 0 0,0-1 0 0 0,0 0-1 0 0,1 0 1 0 0,0 0 0 0 0,1 0 0 0 0,-1-1 0 0 0,1 1 0 0 0,0-1 0 0 0,1 0 0 0 0,0 0 0 0 0,0-1 0 0 0,0 1 0 0 0,0-1 0 0 0,1 0-1 0 0,0-1 1 0 0,0 1 0 0 0,1-1 0 0 0,-1 0 0 0 0,10 4 0 0 0,-6-3-9 0 0,1 0 0 0 0,-1-1 0 0 0,1-1 0 0 0,0 1 0 0 0,0-2 1 0 0,0 1-1 0 0,0-2 0 0 0,1 1 0 0 0,-1-2 0 0 0,0 1 0 0 0,1-1 0 0 0,-1-1 0 0 0,0 0 0 0 0,0-1 0 0 0,1 0 0 0 0,-1-1 1 0 0,0 0-1 0 0,-1-1 0 0 0,1 0 0 0 0,-1 0 0 0 0,1-1 0 0 0,-1-1 0 0 0,-1 0 0 0 0,1 0 0 0 0,-1-1 0 0 0,0 0 0 0 0,-1 0 1 0 0,1-1-1 0 0,7-9 0 0 0,-2-3-13 0 0,-1 0 0 0 0,0-1 0 0 0,-1-1 0 0 0,-2 1 0 0 0,0-2 1 0 0,-1 0-1 0 0,-2 0 0 0 0,0 0 0 0 0,-1-1 0 0 0,-2 0 0 0 0,0 0 0 0 0,-2 0 1 0 0,0-37-1 0 0,-2 46-5 0 0,-1 0 1 0 0,-1 0 0 0 0,0 1-1 0 0,-1-1 1 0 0,-1 1-1 0 0,0 0 1 0 0,0 0 0 0 0,-2 0-1 0 0,0 0 1 0 0,0 1-1 0 0,-1 0 1 0 0,-1 1 0 0 0,0-1-1 0 0,-1 1 1 0 0,0 1 0 0 0,-1 0-1 0 0,0 0 1 0 0,-1 1-1 0 0,0 0 1 0 0,-18-11 0 0 0,9 7-68 0 0,0 2 1 0 0,-1 1 0 0 0,0 1-1 0 0,-1 0 1 0 0,0 2 0 0 0,-1 0-1 0 0,0 2 1 0 0,0 0 0 0 0,-1 2-1 0 0,1 0 1 0 0,-47 0 0 0 0,61 4-144 0 0,-1 1 1 0 0,1 0-1 0 0,-1 0 1 0 0,1 1-1 0 0,-14 4 1 0 0,20-6 8 0 0,0 1 0 0 0,0 1 0 0 0,0-1 1 0 0,0 0-1 0 0,1 1 0 0 0,-1-1 0 0 0,0 1 1 0 0,1 0-1 0 0,-1 0 0 0 0,1 0 1 0 0,0 0-1 0 0,-1 0 0 0 0,1 1 0 0 0,0-1 1 0 0,0 1-1 0 0,1 0 0 0 0,-1-1 0 0 0,0 1 1 0 0,0 3-1 0 0,1-5-145 0 0,1 1 0 0 0,0-1-1 0 0,0 1 1 0 0,-1-1 0 0 0,1 1 0 0 0,0-1 0 0 0,1 1-1 0 0,-1-1 1 0 0,0 1 0 0 0,0-1 0 0 0,1 1 0 0 0,-1-1-1 0 0,1 0 1 0 0,-1 1 0 0 0,1-1 0 0 0,-1 0 0 0 0,1 1-1 0 0,1 1 1 0 0,10 15-3410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9.387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504 115 1052 0 0,'11'-13'1049'0'0,"-8"11"-552"0"0,0-1 1 0 0,0 0-1 0 0,0 0 1 0 0,0 0 0 0 0,-1-1-1 0 0,0 1 1 0 0,1-1-1 0 0,-1 1 1 0 0,0-1-1 0 0,-1 0 1 0 0,1 1-1 0 0,-1-1 1 0 0,1-4-1 0 0,-2 6 725 0 0,-2-2-955 0 0,-1 1-1 0 0,0-1 1 0 0,0 0-1 0 0,0 1 1 0 0,0 0 0 0 0,-1 0-1 0 0,0 0 1 0 0,1 0-1 0 0,-1 1 1 0 0,0-1-1 0 0,0 1 1 0 0,0 0-1 0 0,-1 0 1 0 0,1 1-1 0 0,0-1 1 0 0,-1 1 0 0 0,1 0-1 0 0,-1 0 1 0 0,1 0-1 0 0,-1 1 1 0 0,1-1-1 0 0,-1 1 1 0 0,-6 1-1 0 0,-6 0 107 0 0,0 0 0 0 0,1 1 0 0 0,0 0-1 0 0,-1 2 1 0 0,-20 7 0 0 0,28-9-259 0 0,0 2 0 0 0,1-1 0 0 0,0 1 0 0 0,0 1 0 0 0,0 0 0 0 0,0 0 0 0 0,0 0 1 0 0,1 1-1 0 0,0 0 0 0 0,1 0 0 0 0,-12 14 0 0 0,15-16-109 0 0,0 1 1 0 0,0-1-1 0 0,1 1 0 0 0,0 0 1 0 0,0-1-1 0 0,0 1 1 0 0,0 0-1 0 0,1 0 0 0 0,0 0 1 0 0,0 0-1 0 0,0 1 0 0 0,1-1 1 0 0,0 0-1 0 0,0 0 1 0 0,0 0-1 0 0,0 0 0 0 0,1 1 1 0 0,0-1-1 0 0,0 0 0 0 0,0 0 1 0 0,1 0-1 0 0,2 6 1 0 0,4 5-40 0 0,-1 0 0 0 0,2-1 1 0 0,0-1-1 0 0,1 1 1 0 0,12 13-1 0 0,64 61-172 0 0,-54-58 104 0 0,40 50-1 0 0,-64-70 171 0 0,1 0 0 0 0,-2 1-1 0 0,1 0 1 0 0,-2 0 0 0 0,9 21-1 0 0,-14-30 3 0 0,0 0 0 0 0,0 1-1 0 0,0-1 1 0 0,-1 1-1 0 0,1-1 1 0 0,-1 1 0 0 0,0-1-1 0 0,0 1 1 0 0,0-1 0 0 0,-1 1-1 0 0,1-1 1 0 0,-1 1 0 0 0,0-1-1 0 0,0 1 1 0 0,0-1-1 0 0,0 0 1 0 0,0 0 0 0 0,-1 1-1 0 0,0-1 1 0 0,1 0 0 0 0,-1 0-1 0 0,0 0 1 0 0,-1-1-1 0 0,1 1 1 0 0,0 0 0 0 0,-1-1-1 0 0,-3 3 1 0 0,-6 4 157 0 0,1-1 0 0 0,-1-1-1 0 0,0 0 1 0 0,-1-1 0 0 0,0 0 0 0 0,0-1 0 0 0,0-1 0 0 0,-19 5-1 0 0,-112 14 949 0 0,144-23-1172 0 0,-60 5 304 0 0,35-4-824 0 0,1 1 0 0 0,0 1-1 0 0,-43 11 1 0 0,56-9 463 0 0,6-1-2589 0 0,30 13-14091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6:49.757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 1 17098 0 0,'0'0'2640'0'0,"5"6"-464"0"0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01.2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1 164 0 0,'-9'2'14176'0'0,"35"3"-13761"0"0,-1-1 0 0 0,1 0 0 0 0,0-2-1 0 0,0-1 1 0 0,50-5 0 0 0,25 2 339 0 0,259 17 1591 0 0,-51 15-1408 0 0,-161-14-639 0 0,149 22 130 0 0,78 6 6 0 0,-184-24-260 0 0,96 6 41 0 0,-16-6-80 0 0,-106-6-20 0 0,105-6 64 0 0,65-18-10 0 0,-161 6 184 0 0,-122 9 188 0 0,-43-10-529 0 0,-6 4-68 0 0,-6-5-3363 0 0,2 4 3107 0 0,-1 0 1 0 0,1 0-1 0 0,-1 0 1 0 0,1 0-1 0 0,-1 0 1 0 0,0 0 0 0 0,0 0-1 0 0,0 0 1 0 0,0 1-1 0 0,0-1 1 0 0,0 1 0 0 0,0-1-1 0 0,-4-1 1 0 0,-39-9-7474 0 0,19 9 3115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02.2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47 16 0 0,'0'0'2248'0'0,"3"-3"-1943"0"0,29-29 2162 0 0,-30 31-1423 0 0,8-2 976 0 0,75 2-385 0 0,-82 1-1551 0 0,3 0 470 0 0,15-5-3833 0 0,-13 4-153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03.6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76 141 640 0 0,'0'0'4201'0'0,"7"-1"-3608"0"0,253-1 3761 0 0,-184 4-3748 0 0,363 32 1714 0 0,-297-19-1861 0 0,1045 64 1918 0 0,-557-48-1902 0 0,-321-2-366 0 0,-29-1-50 0 0,-212-27 6 0 0,-66-1-4 0 0,-3-2-180 0 0,0 1 105 0 0,0-1 0 0 0,0 1 0 0 0,0 0 0 0 0,0-1 1 0 0,0 1-1 0 0,0 0 0 0 0,-1-1 0 0 0,1 1 0 0 0,0 0 0 0 0,-1 0 1 0 0,-1-1-1 0 0,1 1-9 0 0,-6-4-21 0 0,-1 0-1 0 0,0 1 1 0 0,0 0 0 0 0,0 0-1 0 0,-1 1 1 0 0,1 0 0 0 0,-1 1 0 0 0,1 0-1 0 0,-12-1 1 0 0,-4-1-42 0 0,-703-102-817 0 0,469 75 754 0 0,-1476-113 94 0 0,1694 142 50 0 0,-483-13 58 0 0,503 14-186 0 0,0 1-671 0 0,23 4 540 0 0,12 4 343 0 0,5 0-76 0 0,0-2-1 0 0,0 0 1 0 0,0-1-1 0 0,1-1 0 0 0,35 3 1 0 0,-3 0 53 0 0,411 55 529 0 0,-244-36-297 0 0,983 88 974 0 0,-1016-100-1185 0 0,243 12 145 0 0,312 33-53 0 0,-504-36-165 0 0,44 6-82 0 0,-249-25 43 0 0,49 0 1 0 0,28 2 65 0 0,-107-6 28 0 0,-1 0-38 0 0,6-1 39 0 0,-7 1-64 0 0,0 0 1 0 0,0 0 0 0 0,0 0-1 0 0,0 0 1 0 0,0 0 0 0 0,0 0-1 0 0,0 0 1 0 0,-1 0-1 0 0,1 0 1 0 0,0 0 0 0 0,0 0-1 0 0,0 0 1 0 0,0 0 0 0 0,0 0-1 0 0,0 0 1 0 0,0 0-1 0 0,0 0 1 0 0,0 0 0 0 0,0-1-1 0 0,0 1 1 0 0,0 0 0 0 0,0 0-1 0 0,0 0 1 0 0,0 0-1 0 0,0 0 1 0 0,0 0 0 0 0,0 0-1 0 0,0 0 1 0 0,0 0 0 0 0,0 0-1 0 0,-1 0 1 0 0,1 0-1 0 0,0-1 1 0 0,0 1 0 0 0,0 0-1 0 0,0 0 1 0 0,0 0 0 0 0,1 0-1 0 0,-1 0 1 0 0,0 0-1 0 0,0 0 1 0 0,0 0 0 0 0,0 0-1 0 0,0 0 1 0 0,0 0 0 0 0,0 0-1 0 0,0-1 1 0 0,0 1-1 0 0,0 0 1 0 0,0 0 0 0 0,0 0-1 0 0,0 0 1 0 0,0 0 0 0 0,0 0-1 0 0,0 0 1 0 0,0 0-1 0 0,0 0 1 0 0,0 0 0 0 0,0 0-1 0 0,0 0 1 0 0,1 0 0 0 0,-1 0-1 0 0,0 0 1 0 0,0 0-1 0 0,0 0 1 0 0,-12-6-51 0 0,-1 0 1 0 0,1 1-1 0 0,-1 0 0 0 0,0 1 0 0 0,-23-4 0 0 0,-77-6-243 0 0,79 10 239 0 0,-612-66-685 0 0,-19 21 444 0 0,0 30 416 0 0,342 11 114 0 0,-448-44 616 0 0,717 43-1231 0 0,136 21 501 0 0,0-4 1 0 0,85-3 0 0 0,-1 1 81 0 0,78 13 32 0 0,55 4-419 0 0,-102-20-2683 0 0,-142-7-3349 0 0,-33 1 2633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18.80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 95 340 0 0,'0'0'2281'0'0,"33"-12"8002"0"0,-26-1-10264 0 0,1-1 1 0 0,0 1-1 0 0,1 1 0 0 0,12-14 1 0 0,-20 25-2 0 0,-4 5-38 0 0,-5 4 17 0 0,1 0 0 0 0,1 1 1 0 0,-1 0-1 0 0,2 1 0 0 0,-1-1 1 0 0,1 1-1 0 0,-5 15 0 0 0,4 12-19 0 0,6-35 36 0 0,-1 1 0 0 0,1 3-12 0 0,11-3 3 0 0,-8-4-4 0 0,-1-1 0 0 0,0 1 0 0 0,0 0 0 0 0,0-1 0 0 0,0 1-1 0 0,0-1 1 0 0,0 1 0 0 0,0-1 0 0 0,0 0 0 0 0,-1 0 0 0 0,1 0 0 0 0,-1 0 0 0 0,1 0 0 0 0,0-3 0 0 0,1 1 8 0 0,-1 1 16 0 0,1-1-1 0 0,-2 1 0 0 0,1-1 1 0 0,0 1-1 0 0,-1-1 0 0 0,0 0 1 0 0,0 1-1 0 0,0-1 0 0 0,0 0 1 0 0,0 0-1 0 0,-1 0 0 0 0,0 0 1 0 0,0 0-1 0 0,0 0 0 0 0,0 0 1 0 0,0 0-1 0 0,-1 0 1 0 0,-1-5-1 0 0,1 7 33 0 0,0 0 37 0 0,1 2-90 0 0,0 0 0 0 0,0-1 0 0 0,0 1 0 0 0,0 0 0 0 0,0 0 0 0 0,0 0 1 0 0,0 0-1 0 0,-1-1 0 0 0,1 1 0 0 0,0 0 0 0 0,0 0 0 0 0,0 0 0 0 0,0 0 0 0 0,0 0 0 0 0,0-1 0 0 0,0 1 1 0 0,0 0-1 0 0,0 0 0 0 0,-1 0 0 0 0,1 0 0 0 0,0 0 0 0 0,0 0 0 0 0,0 0 0 0 0,0-1 0 0 0,0 1 0 0 0,0 0 1 0 0,-1 0-1 0 0,1 0 0 0 0,0 0 0 0 0,0 0 0 0 0,0 0 0 0 0,0 0 0 0 0,-1 0 0 0 0,1 0 0 0 0,0 0 0 0 0,0 0 0 0 0,0 0 1 0 0,0 0-1 0 0,-1 0 0 0 0,1 0 0 0 0,0 0 0 0 0,0 0 0 0 0,0 0 0 0 0,0 0 0 0 0,-1 0 0 0 0,1 0 0 0 0,0 0 1 0 0,0 0-1 0 0,0 1 0 0 0,0-1 0 0 0,0 0 0 0 0,-1 0 0 0 0,1 0 0 0 0,0 0 0 0 0,0 0 0 0 0,0 0 0 0 0,0 0 1 0 0,0 1-1 0 0,-12 14 20 0 0,9-11 11 0 0,12 9-15 0 0,-8-13-19 0 0,-1 1 0 0 0,0 0 0 0 0,1 0-1 0 0,-1 0 1 0 0,0 0 0 0 0,1-1 0 0 0,-1 1 0 0 0,1 0-1 0 0,-1 0 1 0 0,1-1 0 0 0,-1 1 0 0 0,1 0-1 0 0,-1-1 1 0 0,1 1 0 0 0,0 0 0 0 0,0-1 0 0 0,-1 1-1 0 0,1-1 1 0 0,0 1 0 0 0,0-1 0 0 0,-1 0 0 0 0,1 1-1 0 0,0-1 1 0 0,1 1 0 0 0,0-1 105 0 0,-1-4-89 0 0,0 1-13 0 0,0 0 0 0 0,0 0 0 0 0,-1 0 0 0 0,1 1 1 0 0,-1-1-1 0 0,0 0 0 0 0,0 0 0 0 0,0 0 0 0 0,0 0 0 0 0,0 0 1 0 0,-1 0-1 0 0,1 0 0 0 0,-1 0 0 0 0,0 0 0 0 0,0 0 1 0 0,0 1-1 0 0,0-1 0 0 0,-1 0 0 0 0,1 1 0 0 0,-1-1 0 0 0,-2-3 1 0 0,3 5-40 0 0,0 0 1 0 0,1 0 0 0 0,-1 1 0 0 0,0-1 0 0 0,0 0 0 0 0,0 1-1 0 0,0-1 1 0 0,0 1 0 0 0,0-1 0 0 0,0 1 0 0 0,0-1 0 0 0,0 1-1 0 0,0-1 1 0 0,0 1 0 0 0,0 0 0 0 0,-1 0 0 0 0,1 0 0 0 0,0 0-1 0 0,0 0 1 0 0,0 0 0 0 0,0 0 0 0 0,0 0 0 0 0,0 0 0 0 0,-1 0 0 0 0,1 0-1 0 0,0 1 1 0 0,0-1 0 0 0,0 1 0 0 0,0-1 0 0 0,0 1 0 0 0,0-1-1 0 0,0 1 1 0 0,-1 0 0 0 0,-1 1-132 0 0,0 0 1 0 0,0 0-1 0 0,1 0 0 0 0,-1 0 1 0 0,1 0-1 0 0,-1 1 0 0 0,1-1 1 0 0,0 1-1 0 0,-3 4 0 0 0,0 2-479 0 0,-13 34-4941 0 0,14-21 2697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19.49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617 4 20 0 0,'7'-3'9085'0'0,"-6"13"-8937"0"0,-1 1-1 0 0,0 0 1 0 0,-1-1 0 0 0,0 1 0 0 0,-4 17-1 0 0,-19 62 330 0 0,13-51-301 0 0,-7 32 103 0 0,-65 227 823 0 0,-163 403 618 0 0,75-256-360 0 0,158-416-1447 0 0,-1-1-1 0 0,-19 27 1 0 0,32-53-504 0 0,-2-28-7454 0 0,6 5 4554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2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289 103 308 0 0,'0'0'832'0'0,"8"-4"398"0"0,-4 5 1902 0 0,-1 5-2873 0 0,-1 0 0 0 0,1 0 0 0 0,-1 0 0 0 0,-1 0 0 0 0,1 0 0 0 0,-1 0 0 0 0,0 0 0 0 0,0 0 0 0 0,-1 0 0 0 0,0 0 0 0 0,-1 9 0 0 0,-10 76 1433 0 0,10-82-1486 0 0,-12 53 1076 0 0,-3-1-1 0 0,-3 0 1 0 0,-2-1-1 0 0,-40 79 1 0 0,20-59 1073 0 0,-70 106 1 0 0,90-159-1292 0 0,20-26-914 0 0,24-61 552 0 0,11-2-712 0 0,141-235-140 0 0,-102 189 77 0 0,-42 59 20 0 0,2 1-1 0 0,2 2 1 0 0,81-84-1 0 0,-91 108 42 0 0,-4 2-27 0 0,1 1 0 0 0,0 1 0 0 0,1 1 0 0 0,42-24 0 0 0,-58 38 42 0 0,0 0 0 0 0,0 0-1 0 0,-1 0 1 0 0,1 1 0 0 0,1 0 0 0 0,-1 1 0 0 0,0 0 0 0 0,0 0 0 0 0,1 0-1 0 0,-1 1 1 0 0,0 0 0 0 0,1 0 0 0 0,-1 1 0 0 0,0 0 0 0 0,1 0 0 0 0,-1 1-1 0 0,0 0 1 0 0,0 0 0 0 0,0 1 0 0 0,0 0 0 0 0,-1 0 0 0 0,1 0 0 0 0,9 8-1 0 0,-8-5 34 0 0,0 1-1 0 0,-1 0 1 0 0,0 0-1 0 0,0 1 0 0 0,-1 0 1 0 0,0 0-1 0 0,0 0 1 0 0,0 1-1 0 0,-2 0 0 0 0,1 0 1 0 0,-1 1-1 0 0,0-1 1 0 0,-1 1-1 0 0,0 0 1 0 0,-1-1-1 0 0,3 21 0 0 0,-1 4 152 0 0,-2 1-1 0 0,-1 1 0 0 0,-6 52 0 0 0,-2-37 96 0 0,-1-1 0 0 0,-3 1 0 0 0,-2-2-1 0 0,-2 0 1 0 0,-40 87 0 0 0,11-47 357 0 0,-5-2-1 0 0,-60 82 1 0 0,-38 15 391 0 0,91-117-628 0 0,-87 100 282 0 0,95-117-3091 0 0,46-48 1563 0 0,4-19-5375 0 0,1 0 4537 0 0,1 1 0 0 0,1 0 0 0 0,0 0 0 0 0,12-26 0 0 0,-8 21-1784 0 0,7-20-1415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0.4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343 332 408 0 0,'-27'25'555'0'0,"1"1"1"0"0,2 1-1 0 0,0 1 0 0 0,2 1 1 0 0,1 1-1 0 0,1 1 0 0 0,-26 58 1 0 0,19-25-77 0 0,3 0 1 0 0,4 2 0 0 0,-16 81 0 0 0,26-99-275 0 0,3 0-1 0 0,2 0 1 0 0,2 1-1 0 0,2 0 1 0 0,3-1-1 0 0,1 1 1 0 0,3-1-1 0 0,1 0 1 0 0,19 62-1 0 0,-20-93-128 0 0,0 1-1 0 0,2-1 1 0 0,0 0-1 0 0,0-1 1 0 0,2 0-1 0 0,0 0 0 0 0,1-1 1 0 0,0-1-1 0 0,1 0 1 0 0,18 17-1 0 0,-21-24-2 0 0,-1 0 0 0 0,1 0 1 0 0,0-1-1 0 0,1 0 0 0 0,0 0 0 0 0,0-1 0 0 0,0 0 0 0 0,0-1 0 0 0,1 0 0 0 0,-1-1 0 0 0,1 0 1 0 0,0-1-1 0 0,0 0 0 0 0,0-1 0 0 0,0 0 0 0 0,1 0 0 0 0,-1-1 0 0 0,13-2 0 0 0,15-5 169 0 0,1-2 0 0 0,-2-2 0 0 0,1-1 0 0 0,-1-2-1 0 0,50-26 1 0 0,-17 2 277 0 0,112-81 0 0 0,-130 79-337 0 0,-2-3 1 0 0,-1-1 0 0 0,-3-3-1 0 0,-1-2 1 0 0,-3-2 0 0 0,-2-2-1 0 0,-3-1 1 0 0,32-60 0 0 0,-54 83-120 0 0,-1-1 0 0 0,-2 0 0 0 0,-2-1 0 0 0,0-1 0 0 0,7-46 0 0 0,-11 31 10 0 0,-1 0 0 0 0,-2-1 0 0 0,-4-55 0 0 0,-1 79-32 0 0,-2 0 1 0 0,-1 1-1 0 0,0-1 1 0 0,-2 0 0 0 0,-1 1-1 0 0,-1 1 1 0 0,-2-1-1 0 0,0 1 1 0 0,-1 1-1 0 0,-18-29 1 0 0,18 36-22 0 0,-1-1 1 0 0,-1 2 0 0 0,0 0-1 0 0,-1 0 1 0 0,-1 1-1 0 0,0 1 1 0 0,-1 0 0 0 0,0 2-1 0 0,-1-1 1 0 0,0 2-1 0 0,-1 0 1 0 0,0 2 0 0 0,-33-13-1 0 0,25 14-7 0 0,1 0 0 0 0,-1 2-1 0 0,0 0 1 0 0,-1 2 0 0 0,1 1 0 0 0,-1 1-1 0 0,1 1 1 0 0,-33 5 0 0 0,27 0-4 0 0,0 2 1 0 0,0 1-1 0 0,0 2 1 0 0,1 1-1 0 0,0 1 1 0 0,-33 19 0 0 0,29-12-33 0 0,0 1 1 0 0,2 2-1 0 0,0 1 1 0 0,-38 36 0 0 0,54-43-308 0 0,1 1-1 0 0,1 1 1 0 0,0 0 0 0 0,1 1-1 0 0,2 0 1 0 0,-1 1 0 0 0,2 1 0 0 0,-15 38-1 0 0,17-33-348 0 0,-23 70-6065 0 0,24-57 3224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1.2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166 4 404 0 0,'5'-3'7936'0'0,"-3"10"-7749"0"0,1 0 0 0 0,-1 1 0 0 0,0-1 0 0 0,0 1-1 0 0,-1-1 1 0 0,0 1 0 0 0,-1 14 0 0 0,-4 65 633 0 0,2-59-537 0 0,-60 386 2617 0 0,37-277-1959 0 0,2 41 291 0 0,19-122-824 0 0,-3-1 0 0 0,-2-1 0 0 0,-3 0 0 0 0,-18 53 0 0 0,25-75-150 0 0,26-47-12332 0 0,0-5 8567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1.9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165 29 620 0 0,'13'-28'7872'0'0,"-15"33"-7529"0"0,-39 93 787 0 0,-36 80 115 0 0,67-156-1091 0 0,1 0 0 0 0,0 1-1 0 0,2 0 1 0 0,1 1 0 0 0,1 0 0 0 0,1 0 0 0 0,-3 47 0 0 0,7-62-102 0 0,0 0 1 0 0,0-1-1 0 0,0 1 0 0 0,1 0 0 0 0,0-1 1 0 0,1 1-1 0 0,0-1 0 0 0,1 1 0 0 0,-1-1 0 0 0,1 0 1 0 0,1 0-1 0 0,0 0 0 0 0,0-1 0 0 0,7 11 1 0 0,-10-18-45 0 0,0 1 0 0 0,0-1 1 0 0,0 1-1 0 0,0-1 1 0 0,0 0-1 0 0,0 0 0 0 0,0 0 1 0 0,0 1-1 0 0,0-1 1 0 0,0 0-1 0 0,0 0 0 0 0,1 0 1 0 0,-1-1-1 0 0,0 1 1 0 0,0 0-1 0 0,0 0 0 0 0,0 0 1 0 0,0-1-1 0 0,0 1 1 0 0,1-1-1 0 0,21-10 72 0 0,4-11-7 0 0,-1-1 0 0 0,-1-1 0 0 0,-1-1 0 0 0,-1-2-1 0 0,-2 0 1 0 0,0-1 0 0 0,-2-1 0 0 0,-1-1 0 0 0,-2 0 0 0 0,-1-1-1 0 0,-1-1 1 0 0,11-39 0 0 0,-24 70 72 0 0,4-5-94 0 0,-5 6-50 0 0,0 0 1 0 0,0 0 0 0 0,-1 0 0 0 0,1 1-1 0 0,0-1 1 0 0,0 0 0 0 0,0 0 0 0 0,0 0-1 0 0,0 0 1 0 0,0 0 0 0 0,0 0-1 0 0,0 1 1 0 0,0-1 0 0 0,0 0 0 0 0,0 0-1 0 0,0 0 1 0 0,0 0 0 0 0,0 0 0 0 0,0 0-1 0 0,1 1 1 0 0,-1-1 0 0 0,0 0 0 0 0,0 0-1 0 0,0 0 1 0 0,0 0 0 0 0,0 0 0 0 0,0 0-1 0 0,0 0 1 0 0,0 0 0 0 0,0 1 0 0 0,0-1-1 0 0,0 0 1 0 0,1 0 0 0 0,-1 0 0 0 0,0 0-1 0 0,0 0 1 0 0,0 0 0 0 0,0 0 0 0 0,0 0-1 0 0,0 0 1 0 0,0 0 0 0 0,1 0 0 0 0,-1 0-1 0 0,0 0 1 0 0,0 0 0 0 0,0 0 0 0 0,0 0-1 0 0,0 0 1 0 0,0 0 0 0 0,1 0 0 0 0,-1 0-1 0 0,0 0 1 0 0,0 0 0 0 0,0 0 0 0 0,0 0-1 0 0,0 0 1 0 0,0 0 0 0 0,1 0 0 0 0,-38 199 95 0 0,0-13-40 0 0,33-158-45 0 0,2 0-1 0 0,1 1 0 0 0,1-1 0 0 0,6 45 0 0 0,-5-63-43 0 0,2-1 1 0 0,-1 1-1 0 0,1-1 0 0 0,0 0 1 0 0,9 17-1 0 0,-10-23-212 0 0,0 0-1 0 0,0 0 0 0 0,0 0 1 0 0,1 0-1 0 0,-1 0 1 0 0,1-1-1 0 0,-1 1 0 0 0,4 2 1 0 0,-4-4-205 0 0,0 0 0 0 0,0 0 0 0 0,-1 0 0 0 0,1 0 0 0 0,0-1 1 0 0,0 1-1 0 0,0 0 0 0 0,0-1 0 0 0,0 1 0 0 0,0-1 0 0 0,0 0 0 0 0,0 0 0 0 0,0 0 1 0 0,0 0-1 0 0,3 0 0 0 0,11-6-2567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2.63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1 308 608 0 0,'0'0'5564'0'0,"4"1"-5041"0"0,44 8 285 0 0,0-2 1 0 0,0-2-1 0 0,1-2 0 0 0,62-4 0 0 0,197-34 711 0 0,-152 3-911 0 0,-137 26-533 0 0,-1 1 0 0 0,0-2 1 0 0,0-1-1 0 0,0 0 1 0 0,-1-1-1 0 0,18-13 1 0 0,-31 19-59 0 0,0-1 0 0 0,0 1 1 0 0,0-1-1 0 0,0 0 1 0 0,0-1-1 0 0,-1 1 1 0 0,0-1-1 0 0,0 1 0 0 0,0-1 1 0 0,-1 0-1 0 0,1 0 1 0 0,-1 0-1 0 0,0 0 1 0 0,-1 0-1 0 0,1-1 0 0 0,0-8 1 0 0,-1 10-11 0 0,-1 1-1 0 0,0-1 1 0 0,0 1 0 0 0,-1 0-1 0 0,1-1 1 0 0,-1 1 0 0 0,1-1-1 0 0,-1 1 1 0 0,0 0 0 0 0,0 0-1 0 0,-1-1 1 0 0,1 1 0 0 0,-1 0-1 0 0,1 0 1 0 0,-1 0 0 0 0,0 0-1 0 0,0 1 1 0 0,0-1 0 0 0,-1 1 0 0 0,1-1-1 0 0,0 1 1 0 0,-1 0 0 0 0,0-1-1 0 0,0 1 1 0 0,1 1 0 0 0,-1-1-1 0 0,-5-2 1 0 0,-8-2 15 0 0,1 0 0 0 0,-1 1-1 0 0,0 1 1 0 0,-1 1 0 0 0,1 0 0 0 0,0 1 0 0 0,-1 0-1 0 0,0 2 1 0 0,-26 2 0 0 0,16 0 29 0 0,1 2 0 0 0,-1 1-1 0 0,1 1 1 0 0,0 1 0 0 0,-33 14 0 0 0,37-11-23 0 0,0 2 1 0 0,0 0 0 0 0,1 1 0 0 0,1 1-1 0 0,1 1 1 0 0,0 1 0 0 0,-30 32 0 0 0,25-21 15 0 0,2 1 1 0 0,0 2-1 0 0,2 0 1 0 0,-27 54-1 0 0,41-72-17 0 0,-9 18 38 0 0,1 1 0 0 0,2 0-1 0 0,-15 52 1 0 0,25-73-23 0 0,1-1-1 0 0,-1 1 1 0 0,2 1 0 0 0,-1-1-1 0 0,1 0 1 0 0,1 0 0 0 0,2 11-1 0 0,-2-15 11 0 0,0 0-1 0 0,1 0 0 0 0,0 0 1 0 0,1 0-1 0 0,-1 0 0 0 0,1-1 1 0 0,0 1-1 0 0,1-1 1 0 0,-1 1-1 0 0,1-1 0 0 0,0 0 1 0 0,6 5-1 0 0,-2-3 45 0 0,0-2-1 0 0,0 1 1 0 0,0-1-1 0 0,1-1 1 0 0,0 0-1 0 0,-1 0 1 0 0,2 0-1 0 0,-1-1 1 0 0,0-1 0 0 0,0 1-1 0 0,1-1 1 0 0,0-1-1 0 0,-1 0 1 0 0,1 0-1 0 0,0-1 1 0 0,11-2-1 0 0,17-1 196 0 0,-1-1 0 0 0,66-18-1 0 0,-56 10-214 0 0,77-31-1 0 0,-110 37-622 0 0,1-1 0 0 0,-1 0 0 0 0,0-1 0 0 0,-1 0-1 0 0,0-2 1 0 0,0 1 0 0 0,-1-2 0 0 0,0 1-1 0 0,12-16 1 0 0,-1-11-6048 0 0,-8 18 2815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3.436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430 0 640 0 0,'0'0'6068'0'0,"-2"5"-5437"0"0,-19 40 792 0 0,-3-1 0 0 0,-39 57 0 0 0,-73 79 1745 0 0,47-64-850 0 0,61-82-1574 0 0,19-24-454 0 0,1 0 0 0 0,0 0 0 0 0,1 1 0 0 0,-10 17 0 0 0,5-10-720 0 0,7-13-3020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4.1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671 151 224 0 0,'2'-2'164'0'0,"0"0"1"0"0,-1 0-1 0 0,1 0 0 0 0,-1 0 0 0 0,1 0 1 0 0,-1 0-1 0 0,0 0 0 0 0,0-1 1 0 0,0 1-1 0 0,0 0 0 0 0,0-1 1 0 0,-1 1-1 0 0,1-1 0 0 0,-1 1 0 0 0,1-1 1 0 0,-1 1-1 0 0,0-1 0 0 0,0 1 1 0 0,0-1-1 0 0,0 1 0 0 0,-1-1 1 0 0,1 0-1 0 0,-1 1 0 0 0,1 0 0 0 0,-1-1 1 0 0,0 1-1 0 0,0-1 0 0 0,0 1 1 0 0,0 0-1 0 0,0 0 0 0 0,-1-1 0 0 0,1 1 1 0 0,-1 0-1 0 0,1 0 0 0 0,-1 0 1 0 0,0 1-1 0 0,-2-3 0 0 0,-2-2 16 0 0,-1 1 0 0 0,0-1 0 0 0,0 1 1 0 0,-1 1-1 0 0,1-1 0 0 0,-1 1 0 0 0,0 1 0 0 0,0-1 0 0 0,-11-2 0 0 0,-5 1 50 0 0,-1 1 0 0 0,0 1 1 0 0,0 1-1 0 0,0 1 0 0 0,0 1 0 0 0,0 2 0 0 0,-37 6 0 0 0,27-2 6 0 0,0 2-1 0 0,1 2 0 0 0,0 1 0 0 0,-53 26 1 0 0,76-32-167 0 0,1 1 0 0 0,-1 0 0 0 0,1 1 0 0 0,0 0 0 0 0,1 1 0 0 0,0 0 0 0 0,0 0 0 0 0,-11 15 0 0 0,17-20-57 0 0,1 0 0 0 0,0 0 0 0 0,0 0 1 0 0,0 0-1 0 0,0 1 0 0 0,1-1 0 0 0,-1 1 1 0 0,1-1-1 0 0,0 1 0 0 0,0-1 0 0 0,0 1 0 0 0,1 0 1 0 0,-1-1-1 0 0,1 1 0 0 0,0 0 0 0 0,0 0 1 0 0,0-1-1 0 0,1 1 0 0 0,-1 0 0 0 0,1 0 1 0 0,0-1-1 0 0,0 1 0 0 0,0-1 0 0 0,0 1 0 0 0,1-1 1 0 0,-1 1-1 0 0,1-1 0 0 0,0 0 0 0 0,0 1 1 0 0,4 4-1 0 0,7 5 13 0 0,-1 0 0 0 0,1 0 0 0 0,1-1 0 0 0,0-1 0 0 0,1-1 0 0 0,21 13 0 0 0,102 46 72 0 0,-105-55-81 0 0,270 126 73 0 0,-264-122-58 0 0,-1 1 0 0 0,-1 3 0 0 0,-1 1-1 0 0,43 35 1 0 0,-77-56-12 0 0,1 0-1 0 0,-1 0 0 0 0,0 0 1 0 0,0 0-1 0 0,0 0 0 0 0,0 0 1 0 0,-1 1-1 0 0,1-1 1 0 0,-1 1-1 0 0,1-1 0 0 0,-1 1 1 0 0,0-1-1 0 0,0 1 1 0 0,0 0-1 0 0,0 0 0 0 0,0-1 1 0 0,-1 1-1 0 0,1 0 0 0 0,-1 0 1 0 0,0 0-1 0 0,0 0 1 0 0,0 0-1 0 0,0 0 0 0 0,-1 0 1 0 0,0 4-1 0 0,-1-2 48 0 0,0 0-1 0 0,-1 0 1 0 0,0 0-1 0 0,0 0 1 0 0,0-1-1 0 0,0 1 1 0 0,-1-1-1 0 0,1 0 1 0 0,-1 0-1 0 0,0 0 1 0 0,-1 0-1 0 0,-7 4 1 0 0,-18 12 317 0 0,-2-1 1 0 0,-1-1-1 0 0,0-2 0 0 0,-69 23 1 0 0,-151 28 951 0 0,193-53-1106 0 0,55-13-230 0 0,-194 41 93 0 0,190-43-7191 0 0,15-7 4864 0 0,18-10 501 0 0,-23 17 1392 0 0,34-19-3207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4.6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93 24 876 0 0,'8'-16'2805'0'0,"-3"8"-913"0"0,-4 11 742 0 0,-48 187-722 0 0,4-16-593 0 0,37-149-1111 0 0,2 1 0 0 0,1 0 0 0 0,1 0 0 0 0,1 0-1 0 0,3 32 1 0 0,-2-56-186 0 0,0 0 0 0 0,0 0 0 0 0,1 0 0 0 0,-1 0 1 0 0,1 0-1 0 0,0 0 0 0 0,-1 0 0 0 0,1 0 0 0 0,0 0 0 0 0,0 0 0 0 0,0 0 0 0 0,0-1 0 0 0,1 1 0 0 0,-1 0 0 0 0,0-1 0 0 0,1 1 0 0 0,2 1 1 0 0,-3-3-17 0 0,0 1 1 0 0,0-1-1 0 0,1 0 1 0 0,-1 0 0 0 0,0 0-1 0 0,0 0 1 0 0,0 0 0 0 0,1 0-1 0 0,-1 0 1 0 0,0 0-1 0 0,0 0 1 0 0,0-1 0 0 0,1 1-1 0 0,-1 0 1 0 0,0-1 0 0 0,0 1-1 0 0,0-1 1 0 0,0 1 0 0 0,0-1-1 0 0,2-1 1 0 0,25-18 48 0 0,-23 17-43 0 0,23-21 36 0 0,0 0 1 0 0,-2-2 0 0 0,-1-1 0 0 0,31-42 0 0 0,76-127 125 0 0,-130 192-170 0 0,12-18 60 0 0,-4 8 109 0 0,-2 0 1 0 0,1 0 0 0 0,6-18 0 0 0,-11 25 84 0 0,-2 13-39 0 0,-1 12-115 0 0,-4 2-55 0 0,0-1 0 0 0,-2 0 1 0 0,0 0-1 0 0,-15 35 0 0 0,-1 3 47 0 0,12-26-59 0 0,-46 174 263 0 0,51-186-273 0 0,1 1 0 0 0,1 0 0 0 0,1 0 0 0 0,1 1 0 0 0,1-1 1 0 0,0 0-1 0 0,1 0 0 0 0,7 25 0 0 0,-7-38-141 0 0,0-1 0 0 0,0 0-1 0 0,1 0 1 0 0,0 0 0 0 0,0 0 0 0 0,0 0 0 0 0,1-1-1 0 0,0 1 1 0 0,6 6 0 0 0,-8-10-143 0 0,0-1 0 0 0,0 1 0 0 0,0 0 0 0 0,0-1-1 0 0,1 1 1 0 0,-1-1 0 0 0,0 0 0 0 0,1 0 0 0 0,-1 0 0 0 0,6 2 0 0 0,-6-3-231 0 0,1 0 0 0 0,0 1 0 0 0,-1-1 0 0 0,1 0 0 0 0,0 0 0 0 0,-1-1 0 0 0,1 1 0 0 0,0 0 0 0 0,-1-1 0 0 0,1 0 0 0 0,-1 1 0 0 0,5-3 1 0 0,13-7-2698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5.14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147 429 796 0 0,'0'0'2974'0'0,"12"-3"-605"0"0,3 6-1929 0 0,1 0 1 0 0,-1-1 0 0 0,1 0-1 0 0,-1-1 1 0 0,1-1 0 0 0,-1-1 0 0 0,21-3-1 0 0,10-3 190 0 0,55-17-1 0 0,-71 16-418 0 0,0-1 0 0 0,0-1 0 0 0,-2-2-1 0 0,1-1 1 0 0,33-22 0 0 0,-54 30-162 0 0,0-1 0 0 0,-1 0 0 0 0,0 0 0 0 0,0-1 0 0 0,0 0 0 0 0,-1 0 0 0 0,0 0 0 0 0,0-1 0 0 0,7-13 0 0 0,-11 15-30 0 0,1 0 1 0 0,-1 0-1 0 0,0 0 1 0 0,-1 0-1 0 0,1 0 0 0 0,-1-1 1 0 0,0 1-1 0 0,-1 0 1 0 0,0-1-1 0 0,0 1 0 0 0,0 0 1 0 0,-1-1-1 0 0,0 1 1 0 0,0-1-1 0 0,-3-9 1 0 0,1 9-8 0 0,0 0 0 0 0,0 1 1 0 0,-1-1-1 0 0,0 1 0 0 0,0 0 1 0 0,-1 0-1 0 0,1 1 0 0 0,-1-1 0 0 0,0 1 1 0 0,-1 0-1 0 0,1 0 0 0 0,-1 1 1 0 0,0 0-1 0 0,0 0 0 0 0,0 0 1 0 0,-1 1-1 0 0,1 0 0 0 0,-1 0 1 0 0,-12-3-1 0 0,2 0 17 0 0,0 2 0 0 0,0 0-1 0 0,-1 1 1 0 0,1 1 0 0 0,-1 0 0 0 0,1 2-1 0 0,-20 0 1 0 0,19 3-7 0 0,1 0-1 0 0,0 2 1 0 0,0-1-1 0 0,0 2 1 0 0,0 0-1 0 0,1 1 0 0 0,0 1 1 0 0,0 1-1 0 0,1 0 1 0 0,0 1-1 0 0,1 0 1 0 0,0 1-1 0 0,-18 18 1 0 0,5-2 29 0 0,2 2 0 0 0,0 0 1 0 0,2 2-1 0 0,1 1 1 0 0,-21 41-1 0 0,33-53-28 0 0,0 0 0 0 0,2 0 1 0 0,0 1-1 0 0,1 0 0 0 0,2 1 0 0 0,0 0 0 0 0,1 0 1 0 0,1 0-1 0 0,1 0 0 0 0,1 23 0 0 0,1-35-10 0 0,1 0 0 0 0,0-1-1 0 0,0 1 1 0 0,1 0 0 0 0,0-1 0 0 0,1 1-1 0 0,0-1 1 0 0,1 1 0 0 0,0-1-1 0 0,0 0 1 0 0,1-1 0 0 0,0 1 0 0 0,0-1-1 0 0,1 0 1 0 0,0 0 0 0 0,1-1 0 0 0,-1 0-1 0 0,1 0 1 0 0,1 0 0 0 0,-1-1-1 0 0,1 0 1 0 0,1 0 0 0 0,-1-1 0 0 0,14 6-1 0 0,-10-6-47 0 0,1 0-1 0 0,-1-2 1 0 0,1 1 0 0 0,-1-2-1 0 0,1 1 1 0 0,0-2-1 0 0,0 0 1 0 0,0 0-1 0 0,0-1 1 0 0,0-1-1 0 0,0 0 1 0 0,20-5 0 0 0,-17 2-572 0 0,0-1 0 0 0,0 0 1 0 0,25-12-1 0 0,-24 8-967 0 0,-1 0 1 0 0,-1-1-1 0 0,17-14 1 0 0,-5 2-1501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5.5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52 454 96 0 0,'29'155'5596'0'0,"12"60"-2211"0"0,-33-166-2174 0 0,-8-47-1100 0 0,0 0 0 0 0,0 0-1 0 0,-1 0 1 0 0,1 0 0 0 0,0 0-1 0 0,0 0 1 0 0,-1 0 0 0 0,0-1 0 0 0,1 1-1 0 0,-1 0 1 0 0,0 0 0 0 0,0 0-1 0 0,0 0 1 0 0,0-1 0 0 0,0 1 0 0 0,0-1-1 0 0,0 1 1 0 0,0 0 0 0 0,-1-1-1 0 0,-1 2 1 0 0,2-2 189 0 0,-4-1-202 0 0,1-1 0 0 0,0 1 0 0 0,-1-1 0 0 0,1 0 0 0 0,0 0 0 0 0,0 0 0 0 0,0 0 0 0 0,0-1 0 0 0,0 0 0 0 0,0 0 0 0 0,0 0 0 0 0,0 0 0 0 0,1 0 0 0 0,-1-1 0 0 0,1 0 1 0 0,-1 0-1 0 0,1 0 0 0 0,0 0 0 0 0,0 0 0 0 0,1 0 0 0 0,-1-1 0 0 0,1 1 0 0 0,-1-1 0 0 0,1 0 0 0 0,0 0 0 0 0,1 0 0 0 0,-3-7 0 0 0,0-1-8 0 0,1 0-1 0 0,0 0 0 0 0,1 0 1 0 0,0-1-1 0 0,1 0 0 0 0,0 1 1 0 0,1-1-1 0 0,2-17 0 0 0,2 4-30 0 0,1 0 0 0 0,2 0 0 0 0,0 0 0 0 0,1 1 0 0 0,2 0 0 0 0,0 1 0 0 0,2 0 0 0 0,1 1 0 0 0,0 0 0 0 0,2 1 0 0 0,1 0 1 0 0,0 2-1 0 0,2 0 0 0 0,23-22 0 0 0,90-79-443 0 0,-30 28-2036 0 0,-6-3-5749 0 0,-70 69 4582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5.9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682 1 472 0 0,'0'0'3114'0'0,"-2"5"-2406"0"0,-52 204 2793 0 0,-86 267-274 0 0,-7-115-946 0 0,9-8-11 0 0,113-287-1891 0 0,-12 27 93 0 0,16-45-359 0 0,12-27 70 0 0,0 0 0 0 0,-15 22 0 0 0,19-36-591 0 0,1-1-1 0 0,-2 1 1 0 0,1-1-1 0 0,-1 0 0 0 0,-10 8 1 0 0,15-14 54 0 0,0 0-1 0 0,0 1 1 0 0,-1-1 0 0 0,1 0 0 0 0,0 0 0 0 0,0 0 0 0 0,-1 0 0 0 0,1-1 0 0 0,0 1 0 0 0,0 0-1 0 0,-1 0 1 0 0,1-1 0 0 0,0 1 0 0 0,0-1 0 0 0,0 1 0 0 0,0-1 0 0 0,-1 1 0 0 0,1-1-1 0 0,0 0 1 0 0,0 0 0 0 0,0 1 0 0 0,0-1 0 0 0,-1-1 0 0 0,-3-7-3098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2:56:38.227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nkEffects" value="rainbow"/>
      <inkml:brushProperty name="anchorX" value="-1016"/>
      <inkml:brushProperty name="anchorY" value="-1016"/>
      <inkml:brushProperty name="scaleFactor" value="0.5"/>
    </inkml:brush>
  </inkml:definitions>
  <inkml:trace contextRef="#ctx0" brushRef="#br0">1621 0 112 0 0,'0'0'624'0'0,"0"5"14"0"0,0 3 6 0 0,-1 3 8 0 0,-1 5-20 0 0,-2 5-8 0 0,-3 6 2 0 0,-2 8-20 0 0,-2 9 0 0 0,-4 9-34 0 0,0 8-5 0 0,-2 7-29 0 0,-1 4-4 0 0,-1 6-19 0 0,-3 11 22 0 0,-1 10-63 0 0,-4 7 18 0 0,-3 8-36 0 0,-5 7-6 0 0,-4 7-9 0 0,-2 6 5 0 0,-1 8-40 0 0,-2 6 2 0 0,-2 6-17 0 0,1 6-34 0 0,-1 4 4 0 0,-1 3-42 0 0,2 3 1 0 0,-1 2 11 0 0,2 1-47 0 0,1 2-18 0 0,1-1 2 0 0,2-1 34 0 0,2 1-58 0 0,2 2 18 0 0,3 0-33 0 0,2 1-17 0 0,0-2 27 0 0,1 0-52 0 0,2-1 43 0 0,2-2-19 0 0,1 0-8 0 0,2-3 3 0 0,1-3 7 0 0,2-2-35 0 0,2-1 25 0 0,2-3-5 0 0,1 0-3 0 0,1-2-31 0 0,1 0 4 0 0,-1-3-3 0 0,1-1-25 0 0,0-4-2 0 0,0-1-10 0 0,-1-4-17 0 0,-1-3-24 0 0,1-3 0 0 0,-1-5-11 0 0,1-10-41 0 0,0-5 20 0 0,2-10-45 0 0,1-7 11 0 0,-1-7-14 0 0,2-5 2 0 0,0-3-15 0 0,-1-2 23 0 0,0-3-41 0 0,1-1 22 0 0,1-2-26 0 0,1-3-2 0 0,-1-6-24 0 0,2-6-14 0 0,1-6-62 0 0,0-4-23 0 0,0-5-63 0 0,0-4-47 0 0,0-5-48 0 0,-1-5-91 0 0,1-5-78 0 0,1-5-112 0 0,-1-5-165 0 0,2-3-217 0 0,0-6-280 0 0,-1-4-1358 0 0,-6-22-9338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2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0 129 936 0 0,'0'0'2164'0'0,"18"-16"1626"0"0,48 3-1165 0 0,71-6 0 0 0,-1 0-2085 0 0,35-11-1780 0 0,-35 5-5017 0 0,-93 18 3342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6.29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84 720 0 0,'0'0'733'0'0,"4"0"3"0"0,24 2 829 0 0,92 3 1103 0 0,-30-10-1794 0 0,87-7 225 0 0,-114 4-983 0 0,1 1-1098 0 0,0-3 0 0 0,85-24 0 0 0,-123 26-1126 0 0,0 1 163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6.6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258 403 456 0 0,'4'2'437'0'0,"0"-1"0"0"0,0 1 0 0 0,0-1 0 0 0,0 0 0 0 0,0 0 0 0 0,1 0 0 0 0,-1-1 0 0 0,0 0 0 0 0,0 0 0 0 0,0 0 0 0 0,6-1 0 0 0,52-8 1546 0 0,-42 5-1323 0 0,23-3 716 0 0,59-18 0 0 0,-88 21-1176 0 0,-1-1 0 0 0,1-1 0 0 0,-2 0 0 0 0,1-1 0 0 0,0 0 0 0 0,-1-1 0 0 0,-1 0 0 0 0,13-12 0 0 0,-19 16-162 0 0,-1 0 0 0 0,0-1 0 0 0,0 0 0 0 0,0 0 0 0 0,0 0 0 0 0,-1 0 0 0 0,0 0 0 0 0,0-1 0 0 0,-1 0 0 0 0,1 1 1 0 0,-1-1-1 0 0,0 0 0 0 0,-1 0 0 0 0,1 0 0 0 0,-1 0 0 0 0,-1-1 0 0 0,1 1 0 0 0,-1 0 0 0 0,0 0 0 0 0,0 0 0 0 0,-1-1 1 0 0,0 1-1 0 0,0 0 0 0 0,0 0 0 0 0,-1 0 0 0 0,0 0 0 0 0,0 0 0 0 0,0 1 0 0 0,-1-1 0 0 0,0 0 0 0 0,-5-6 0 0 0,3 4-20 0 0,0 0 0 0 0,-1 0 0 0 0,0 1 0 0 0,-1 0 0 0 0,0 0 0 0 0,0 0 0 0 0,0 1 0 0 0,-1 0 0 0 0,0 0-1 0 0,0 1 1 0 0,-1 0 0 0 0,1 1 0 0 0,-1-1 0 0 0,0 2 0 0 0,0-1 0 0 0,0 1 0 0 0,-1 1 0 0 0,1 0-1 0 0,-13-2 1 0 0,7 5-9 0 0,0 0 0 0 0,-1 1 0 0 0,1 0 1 0 0,1 1-1 0 0,-1 1 0 0 0,0 0 0 0 0,1 1 0 0 0,0 1 0 0 0,0 0 0 0 0,0 0 0 0 0,1 2 0 0 0,0 0 0 0 0,-19 15 0 0 0,3 0 3 0 0,2 1-1 0 0,0 1 1 0 0,2 2-1 0 0,-33 43 1 0 0,40-44-4 0 0,1 0 1 0 0,1 1-1 0 0,2 0 0 0 0,0 1 1 0 0,2 1-1 0 0,-14 50 1 0 0,21-59 17 0 0,1-1 1 0 0,0 1 0 0 0,2 0 0 0 0,0 0 0 0 0,1-1 0 0 0,1 1-1 0 0,1 0 1 0 0,1 0 0 0 0,0 0 0 0 0,2 0 0 0 0,8 28 0 0 0,-6-32 18 0 0,1 0-1 0 0,0 0 1 0 0,1-1 0 0 0,1 0 0 0 0,1-1 0 0 0,0 0 0 0 0,0 0-1 0 0,2-1 1 0 0,-1-1 0 0 0,23 19 0 0 0,-17-18 61 0 0,0-1 1 0 0,1-1-1 0 0,0 0 0 0 0,1-2 1 0 0,0 0-1 0 0,0-1 1 0 0,1-1-1 0 0,24 6 0 0 0,-19-8-290 0 0,1 0 0 0 0,0-2 0 0 0,0-1 0 0 0,-1-1 0 0 0,1-1 0 0 0,0-1 0 0 0,0-1 0 0 0,0-2 0 0 0,-1 0 0 0 0,1-2 0 0 0,-1-1 0 0 0,-1-1 0 0 0,1-1 0 0 0,41-22 0 0 0,-39 15-2278 0 0,-2-2 0 0 0,37-31 0 0 0,-23 14-1107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6.97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665 24 776 0 0,'7'-24'4213'0'0,"-11"27"-1646"0"0,-18 41-754 0 0,15-27-1791 0 0,-165 292 2707 0 0,81-151-1486 0 0,-9 16 239 0 0,6-10-325 0 0,33-54-495 0 0,56-100-865 0 0,-1 0 1 0 0,-1 0 0 0 0,0-1 0 0 0,0-1 0 0 0,0 1 0 0 0,-11 8-1 0 0,-31 20-8436 0 0,35-27 4922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27.76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 84 528 0 0,'5'-5'8852'0'0,"-3"8"-8563"0"0,0 0 0 0 0,0 0 0 0 0,0 0 1 0 0,0-1-1 0 0,0 1 0 0 0,0 0 1 0 0,1-1-1 0 0,4 4 0 0 0,-6-6-244 0 0,1 0 0 0 0,-1-1-1 0 0,0 1 1 0 0,0-1 0 0 0,1 1 0 0 0,-1-1 0 0 0,0 1-1 0 0,0-1 1 0 0,1 0 0 0 0,-1 0 0 0 0,0 0 0 0 0,0 1-1 0 0,0-1 1 0 0,0 0 0 0 0,0 0 0 0 0,0 0 0 0 0,-1-1-1 0 0,1 1 1 0 0,0 0 0 0 0,0 0 0 0 0,-1 0 0 0 0,1-1-1 0 0,-1 1 1 0 0,1 0 0 0 0,-1 0 0 0 0,0-1 0 0 0,1 1-1 0 0,-1 0 1 0 0,0-3 0 0 0,1-1 130 0 0,0 0-1 0 0,0 0 1 0 0,-1 0 0 0 0,0 0 0 0 0,0 1-1 0 0,-1-9 1 0 0,0 10 18 0 0,1-9 260 0 0,0 11-428 0 0,0 1 0 0 0,0 0 0 0 0,0-1 0 0 0,0 1 0 0 0,0 0 1 0 0,0-1-1 0 0,0 1 0 0 0,0 0 0 0 0,0-1 0 0 0,0 1 0 0 0,-1 0 0 0 0,1 0 0 0 0,0-1 0 0 0,0 1 0 0 0,0 0 0 0 0,0-1 0 0 0,0 1 0 0 0,-1 0 0 0 0,1 0 0 0 0,0-1 0 0 0,0 1 0 0 0,0 0 0 0 0,-1 0 0 0 0,1-1 0 0 0,0 1 0 0 0,0 0 0 0 0,-1 0 0 0 0,1 0 0 0 0,0 0 0 0 0,0-1 0 0 0,-1 1 0 0 0,1 0 0 0 0,0 0 0 0 0,-1 0 0 0 0,1 0 0 0 0,0 0 0 0 0,-1 0 0 0 0,-3 5-8 0 0,0 0-1 0 0,0 0 1 0 0,0 0 0 0 0,1 1 0 0 0,0-1-1 0 0,0 1 1 0 0,1 0 0 0 0,-1 0 0 0 0,1 0 0 0 0,1 0-1 0 0,-1 0 1 0 0,1 0 0 0 0,0 1 0 0 0,0-1-1 0 0,1 0 1 0 0,0 1 0 0 0,0-1 0 0 0,2 11 0 0 0,-2-16-34 0 0,0 0 16 0 0,1-1 0 0 0,-1 1 0 0 0,1 0 0 0 0,0-1 0 0 0,-1 1-1 0 0,1 0 1 0 0,0-1 0 0 0,-1 1 0 0 0,1-1 0 0 0,0 0 0 0 0,-1 1 0 0 0,1-1 0 0 0,0 1 0 0 0,0-1 0 0 0,0 0 0 0 0,-1 0 0 0 0,1 1 0 0 0,0-1 0 0 0,0 0 0 0 0,0 0-1 0 0,0 0 1 0 0,0 0 0 0 0,-1 0 0 0 0,2 0 0 0 0,1 0 7 0 0,0-2 32 0 0,2-3 14 0 0,0 0 1 0 0,0-1 0 0 0,0 1 0 0 0,0-1 0 0 0,-1 0 0 0 0,0 0 0 0 0,0 0 0 0 0,-1-1 0 0 0,0 1 0 0 0,0-1 0 0 0,0 0 0 0 0,-1 0 0 0 0,0 0 0 0 0,0 0 0 0 0,-1 0 0 0 0,1-12 0 0 0,-1 17 615 0 0,-2 9-689 0 0,1 0 17 0 0,-1-5 1 0 0,1 0 0 0 0,-1 0 1 0 0,1 1-1 0 0,0-1 0 0 0,0 1 0 0 0,0-1 1 0 0,0 0-1 0 0,1 0 0 0 0,-1 1 0 0 0,1-1 1 0 0,-1 0-1 0 0,2 3 0 0 0,6 6-139 0 0,-1-14 100 0 0,1-20 201 0 0,-9 19-100 0 0,0 1 0 0 0,0-1-1 0 0,0 1 1 0 0,0-1-1 0 0,-1 1 1 0 0,1 0 0 0 0,-1-1-1 0 0,0 1 1 0 0,0 0-1 0 0,0 0 1 0 0,-5-4 0 0 0,6 5-3 0 0,0 2-52 0 0,1 0 1 0 0,0-1-1 0 0,-1 1 1 0 0,1-1-1 0 0,0 1 1 0 0,-1 0-1 0 0,1-1 1 0 0,-1 1 0 0 0,1 0-1 0 0,-1 0 1 0 0,1-1-1 0 0,0 1 1 0 0,-1 0-1 0 0,1 0 1 0 0,-1 0-1 0 0,1 0 1 0 0,-1-1-1 0 0,1 1 1 0 0,-1 0-1 0 0,1 0 1 0 0,-1 0 0 0 0,1 0-1 0 0,-1 0 1 0 0,1 0-1 0 0,-1 0 1 0 0,1 0-1 0 0,-1 1 1 0 0,0-1-1 0 0,-19 4 26 0 0,10 1-280 0 0,1 0-1 0 0,0 0 1 0 0,-12 10-1 0 0,0 8-2753 0 0,9 4-4367 0 0,12-16 3155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7:31.07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190 85 248 0 0,'-1'0'280'0'0,"-11"1"3718"0"0,20-1-3618 0 0,202-17 1777 0 0,464-50 748 0 0,-627 65-1476 0 0,-113 22-1247 0 0,-89 16 1 0 0,30-9-69 0 0,-155 27 18 0 0,9-3-42 0 0,197-36 31 0 0,45-11-20 0 0,0 2 1 0 0,-35 12 0 0 0,62-16-92 0 0,-16-1 58 0 0,16-1-70 0 0,9-1-3 0 0,281-45 46 0 0,68-8-8 0 0,-54 26 42 0 0,-277 26 1602 0 0,-52 4-1278 0 0,-55 4-426 0 0,-130 25-2364 0 0,72-4-3574 0 0,60-9 2344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8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535 11 756 0 0,'0'-1'243'0'0,"0"1"0"0"0,1-1 1 0 0,-1 1-1 0 0,0-1 0 0 0,0 1 0 0 0,0-1 0 0 0,1 1 1 0 0,-1-1-1 0 0,0 1 0 0 0,1-1 0 0 0,-1 1 0 0 0,0-1 1 0 0,1 1-1 0 0,-1 0 0 0 0,1-1 0 0 0,-1 1 0 0 0,0 0 1 0 0,1-1-1 0 0,-1 1 0 0 0,1 0 0 0 0,-1 0 0 0 0,1-1 1 0 0,-1 1-1 0 0,2 0 0 0 0,3 10 5062 0 0,-3 9-2265 0 0,-2 1-3770 0 0,-6 28 1392 0 0,-2 0 0 0 0,-20 66 0 0 0,8-35-79 0 0,-52 184 1185 0 0,12-48-529 0 0,20-64 30 0 0,-85 203 0 0 0,78-251-573 0 0,-68 110-1 0 0,85-175-2049 0 0,29-36 832 0 0,2-9-4936 0 0,6-30 3115 0 0,6-10-4333 0 0,0 9 2401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19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607 14 836 0 0,'0'0'858'0'0,"20"-13"3213"0"0,133 19-282 0 0,-99-1-3151 0 0,-1 2 0 0 0,0 2-1 0 0,0 3 1 0 0,91 33 0 0 0,-129-39-515 0 0,1 1-1 0 0,-1 0 1 0 0,0 2 0 0 0,0-1-1 0 0,-1 2 1 0 0,-1-1 0 0 0,1 2-1 0 0,-2 0 1 0 0,1 1 0 0 0,-1 0-1 0 0,-1 0 1 0 0,-1 2 0 0 0,1-1-1 0 0,-2 1 1 0 0,0 1 0 0 0,-1-1-1 0 0,0 1 1 0 0,-1 1-1 0 0,-1 0 1 0 0,-1 0 0 0 0,6 22-1 0 0,-5 4 262 0 0,-1 0-1 0 0,-3 1 1 0 0,-1-1-1 0 0,-2 0 1 0 0,-8 58-1 0 0,-7-3 644 0 0,-35 113 0 0 0,43-180-821 0 0,-1-1 0 0 0,-2 0 0 0 0,0-1 0 0 0,-2 0-1 0 0,-1 0 1 0 0,-2-2 0 0 0,0 0 0 0 0,-21 24 0 0 0,19-31 37 0 0,0 0 1 0 0,-2-2 0 0 0,-1 0-1 0 0,0-2 1 0 0,0 0 0 0 0,-2-1-1 0 0,0-2 1 0 0,0 0 0 0 0,-1-1 0 0 0,-44 12-1 0 0,11-7 379 0 0,0-4 0 0 0,-1-1-1 0 0,-101 3 1 0 0,84-9-179 0 0,-100 1 644 0 0,54-2-646 0 0,34-6-303 0 0,-18-4-702 0 0,103 5 178 0 0,-9 4-2343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1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1575 244 0 0,'0'0'8707'0'0,"3"13"-2579"0"0,49-29-4743 0 0,76-32 0 0 0,-22 7-830 0 0,225-86 803 0 0,178-100 549 0 0,-464 205-1741 0 0,-2 2-22 0 0,287-133 780 0 0,-159 86-471 0 0,291-74 1 0 0,-76 9 291 0 0,-171 51-317 0 0,-89 34-255 0 0,68-22 54 0 0,108-14 252 0 0,288-94 825 0 0,-493 148-970 0 0,57-14 594 0 0,-120 38-680 0 0,-26 4-138 0 0,1 0 0 0 0,0-1 0 0 0,-1 1-1 0 0,15-7 1 0 0,-22 8-26 0 0,19-5 310 0 0,-1-1-583 0 0,-6 6-2769 0 0,-3-35-7396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2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6 260 0 0,'-2'-6'9801'0'0,"191"78"-6296"0"0,-59-25-2374 0 0,162 42 851 0 0,-273-84-1816 0 0,13 3 90 0 0,-10-3 139 0 0,34 12-1 0 0,-54-16-346 0 0,1 0 0 0 0,-1 0 0 0 0,0 0-1 0 0,1 0 1 0 0,-1 0 0 0 0,0 0 0 0 0,0 1-1 0 0,0-1 1 0 0,0 1 0 0 0,0-1 0 0 0,0 1-1 0 0,0 0 1 0 0,0 0 0 0 0,-1-1 0 0 0,1 1-1 0 0,-1 1 1 0 0,1-1 0 0 0,-1 0 0 0 0,0 0-1 0 0,2 4 1 0 0,-3-4 119 0 0,0-1-127 0 0,1-1 1 0 0,-1 1-1 0 0,1 0 1 0 0,-1 0-1 0 0,1 0 1 0 0,-1 0-1 0 0,0 0 1 0 0,0 0-1 0 0,0 0 1 0 0,1 0-1 0 0,-1 0 1 0 0,0 0-1 0 0,0 0 1 0 0,0 0-1 0 0,-1 0 1 0 0,1 0-1 0 0,0 0 1 0 0,0 0-1 0 0,-1 1 1 0 0,-5 28 970 0 0,-14 10-552 0 0,-1-1 0 0 0,-2-1 0 0 0,-2-1 0 0 0,-1-1 0 0 0,-49 51 0 0 0,-65 62 549 0 0,-83 94 815 0 0,210-228-1664 0 0,-11 13 473 0 0,-29 27 0 0 0,53-54-510 0 0,-4 3 54 0 0,-2 5 140 0 0,0-10-4971 0 0,5-1 4176 0 0,0 1 244 0 0,0 1 1 0 0,0-1-1 0 0,0 0 0 0 0,0 0 1 0 0,0 0-1 0 0,0 1 0 0 0,0-1 1 0 0,0 0-1 0 0,0 1 1 0 0,0-1-1 0 0,0 1 0 0 0,-1-1 1 0 0,1 1-1 0 0,-2-1 0 0 0,-18 6-9446 0 0,-12 9 3961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4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1 672 540 0 0,'0'0'12181'0'0,"0"-1"-12087"0"0,1 0 0 0 0,-1 0 0 0 0,1 0 0 0 0,0 0 0 0 0,-1 0 0 0 0,1 1 1 0 0,0-1-1 0 0,0 0 0 0 0,-1 1 0 0 0,1-1 0 0 0,0 0 0 0 0,0 1 0 0 0,0-1 0 0 0,2 0 0 0 0,598-125 4400 0 0,-514 105-3952 0 0,861-239 3089 0 0,-389 140-2471 0 0,-251 64-485 0 0,-237 44-468 0 0,-37 6 137 0 0,46-12 0 0 0,-63 15-119 0 0,-15 3-315 0 0,0-1 0 0 0,1 1-1 0 0,-1 0 1 0 0,0-1 0 0 0,0 0 0 0 0,0 1 0 0 0,0-1 0 0 0,1 0 0 0 0,-1 0 0 0 0,0 0-1 0 0,3-3 1 0 0,-4 3-518 0 0,-5-14-4939 0 0,3 5 1945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5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687 3 756 0 0,'-3'-3'13428'0'0,"22"21"-11071"0"0,33 26-3127 0 0,-9-13 1054 0 0,1-3 1 0 0,59 30-1 0 0,101 35 271 0 0,-194-89-531 0 0,7 3 48 0 0,32 18 573 0 0,-48-24-489 0 0,14 10 1433 0 0,-16-5-1547 0 0,1 0 1 0 0,-1 0-1 0 0,-1 0 0 0 0,1-1 0 0 0,-1 1 0 0 0,0-1 1 0 0,0 1-1 0 0,-1-1 0 0 0,1 0 0 0 0,-1 1 1 0 0,-4 4-1 0 0,-44 54 342 0 0,36-47-309 0 0,-27 30 289 0 0,-86 72-1 0 0,-59 28 222 0 0,114-92-338 0 0,-116 86 364 0 0,-145 115 872 0 0,282-214-1175 0 0,28-25-6 0 0,1 2 0 0 0,-35 36 0 0 0,58-54-358 0 0,-1 0 0 0 0,1 0 0 0 0,-1-1 0 0 0,0 1 0 0 0,1 0 0 0 0,-1 0 0 0 0,0-1 1 0 0,0 1-1 0 0,1-1 0 0 0,-1 1 0 0 0,0-1 0 0 0,0 1 0 0 0,0-1 0 0 0,1 1 0 0 0,-1-1 1 0 0,0 0-1 0 0,0 0 0 0 0,0 1 0 0 0,0-1 0 0 0,0 0 0 0 0,-1 0 0 0 0,1 0-119 0 0,0 0 0 0 0,0-1 0 0 0,1 1 0 0 0,-1 0 0 0 0,0-1-1 0 0,1 1 1 0 0,-1-1 0 0 0,0 1 0 0 0,1-1 0 0 0,-1 1 0 0 0,1-1 0 0 0,-1 0-1 0 0,1 1 1 0 0,-1-1 0 0 0,1 0 0 0 0,-1 1 0 0 0,1-1 0 0 0,0 0 0 0 0,-1-1 0 0 0,-1-2-1555 0 0,0-1 1 0 0,1 0-1 0 0,0 0 1 0 0,0 0-1 0 0,0 0 1 0 0,1-8-1 0 0,0 1-3141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6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969 708 436 0 0,'2'-1'870'0'0,"16"-6"359"0"0,-1-1 0 0 0,0-1 1 0 0,0 0-1 0 0,17-14 0 0 0,-29 19-1002 0 0,0-1 0 0 0,0 1 0 0 0,0-1 1 0 0,-1 0-1 0 0,1-1 0 0 0,-1 1 0 0 0,0-1 0 0 0,-1 0 0 0 0,1 0 0 0 0,-1 0 1 0 0,-1-1-1 0 0,1 1 0 0 0,-1-1 0 0 0,0 1 0 0 0,2-10 0 0 0,-3 4-75 0 0,1-1 0 0 0,-2 1-1 0 0,1-1 1 0 0,-2 1-1 0 0,0-1 1 0 0,0 1-1 0 0,-1 0 1 0 0,-1 0 0 0 0,0-1-1 0 0,0 1 1 0 0,-1 1-1 0 0,-1-1 1 0 0,0 1-1 0 0,-1 0 1 0 0,0 0 0 0 0,0 0-1 0 0,-13-14 1 0 0,2 4-38 0 0,-2 2 1 0 0,0 0 0 0 0,-1 1-1 0 0,-1 1 1 0 0,-1 1 0 0 0,0 1-1 0 0,-30-15 1 0 0,-1 2-38 0 0,-2 3 0 0 0,0 2 0 0 0,-2 2 0 0 0,0 3 0 0 0,-1 3 0 0 0,-1 2 0 0 0,0 2 0 0 0,-1 4 0 0 0,0 1 0 0 0,-109 6 0 0 0,162 0-81 0 0,-1 1-1 0 0,0 0 0 0 0,0 1 0 0 0,1 0 0 0 0,-1 0 0 0 0,1 0 1 0 0,0 1-1 0 0,0 0 0 0 0,0 1 0 0 0,0-1 0 0 0,0 1 0 0 0,-10 9 1 0 0,13-10-15 0 0,1 0 1 0 0,1 0-1 0 0,-1 0 1 0 0,0 1 0 0 0,1-1-1 0 0,0 1 1 0 0,0-1-1 0 0,0 1 1 0 0,0 0 0 0 0,0 0-1 0 0,1 0 1 0 0,0 0-1 0 0,0 0 1 0 0,0 0 0 0 0,0 0-1 0 0,0 0 1 0 0,1 1-1 0 0,0-1 1 0 0,0 0 0 0 0,0 0-1 0 0,1 0 1 0 0,-1 1 0 0 0,1-1-1 0 0,2 7 1 0 0,2 3-10 0 0,0 0 0 0 0,1-1 1 0 0,0 1-1 0 0,1-1 1 0 0,1-1-1 0 0,0 1 0 0 0,0-1 1 0 0,2-1-1 0 0,-1 0 1 0 0,14 12-1 0 0,17 13-17 0 0,64 44 0 0 0,-49-39 25 0 0,-48-35 20 0 0,276 226 69 0 0,-246-196-3 0 0,-1 1 0 0 0,-2 2 0 0 0,-2 1 0 0 0,-2 2 1 0 0,27 47-1 0 0,-41-60 51 0 0,-1 1 0 0 0,-2 0 0 0 0,-1 1 0 0 0,-2 0 0 0 0,0 1 0 0 0,-2 0 1 0 0,-2 0-1 0 0,4 62 0 0 0,-9-78 7 0 0,-1 1 0 0 0,-1-1 0 0 0,0 1 0 0 0,-1-1-1 0 0,-1 0 1 0 0,-1 0 0 0 0,0 0 0 0 0,-1 0 0 0 0,-1-1 0 0 0,0 0 0 0 0,-1 0 0 0 0,-1 0 0 0 0,0-1 0 0 0,-1 0 0 0 0,-1-1-1 0 0,0 0 1 0 0,0 0 0 0 0,-1-1 0 0 0,-20 16 0 0 0,9-11 220 0 0,0-2 0 0 0,-1-1 0 0 0,0 0 0 0 0,-1-2 0 0 0,-1-1 0 0 0,0 0 1 0 0,0-2-1 0 0,-1-1 0 0 0,0-2 0 0 0,0 0 0 0 0,-1-1 0 0 0,1-2 0 0 0,-1-1 0 0 0,0-1 0 0 0,-41-3 0 0 0,52-1-237 0 0,-1 0 0 0 0,1 0-1 0 0,0-2 1 0 0,0 0 0 0 0,0-1 0 0 0,1 0-1 0 0,0-1 1 0 0,0-1 0 0 0,-23-16-1 0 0,32 20-310 0 0,0 0-1 0 0,1-1 1 0 0,0 1-1 0 0,0-1 0 0 0,0 0 1 0 0,0 0-1 0 0,1-1 0 0 0,-1 0 1 0 0,2 1-1 0 0,-1-1 1 0 0,1-1-1 0 0,-1 1 0 0 0,2 0 1 0 0,-1-1-1 0 0,1 1 0 0 0,0-1 1 0 0,0 0-1 0 0,1 0 1 0 0,0 0-1 0 0,0 0 0 0 0,0 0 1 0 0,1 0-1 0 0,0 0 0 0 0,1 0 1 0 0,1-10-1 0 0,0 9-348 0 0,1 1 0 0 0,0-1 0 0 0,0 0 0 0 0,1 1 0 0 0,0 0 1 0 0,0 0-1 0 0,1 0 0 0 0,10-12 0 0 0,27-23-5992 0 0,-11 16 1837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7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230 429 724 0 0,'7'-1'4255'0'0,"-5"6"-4058"0"0,-1 0 0 0 0,0 0 0 0 0,0 0 0 0 0,0 0 0 0 0,0 1 0 0 0,-1-1 0 0 0,0 0-1 0 0,0 0 1 0 0,-1 1 0 0 0,1-1 0 0 0,-1 0 0 0 0,0 0 0 0 0,-4 9 0 0 0,-3 13 410 0 0,-15 31 0 0 0,18-47-416 0 0,-65 138 1471 0 0,45-102-1085 0 0,2 1-1 0 0,2 1 0 0 0,2 0 1 0 0,-14 63-1 0 0,25-48 458 0 0,7-37 2050 0 0,6-31-2570 0 0,35-35 80 0 0,-1-1 1 0 0,-3-3-1 0 0,-1-1 1 0 0,-2-1-1 0 0,33-60 0 0 0,120-263 492 0 0,-172 338-981 0 0,118-274 637 0 0,-117 267-635 0 0,-4 8-48 0 0,-9 20-451 0 0,2-1 1 0 0,-1 1-1 0 0,1 0 1 0 0,6-10-1 0 0,-9 18-380 0 0,0-3-1256 0 0,4 6-300 0 0,7 6 51 0 0,-12-8 2545 0 0,21 28-8353 0 0,-15-12 4259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7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493 326 532 0 0,'0'0'4861'0'0,"1"0"-4731"0"0,0 1 0 0 0,0 0 0 0 0,0-1 0 0 0,0 1 0 0 0,0 0 1 0 0,0-1-1 0 0,0 1 0 0 0,0 0 0 0 0,0 0 0 0 0,0 0 0 0 0,-1 0 0 0 0,1 0 0 0 0,0 2 0 0 0,-1 15 577 0 0,1 12 65 0 0,-2-1 0 0 0,-1 1-1 0 0,-8 39 1 0 0,-12 13 466 0 0,-4 0-1 0 0,-58 123 1 0 0,72-178-1184 0 0,6-14-1356 0 0,13-31 487 0 0,84-237-2634 0 0,85-213 1703 0 0,-174 465 1754 0 0,7-18 383 0 0,0 1 0 0 0,2 0 0 0 0,18-27 0 0 0,-25 42-282 0 0,1-1 0 0 0,0 1 0 0 0,0 0-1 0 0,0 1 1 0 0,0-1 0 0 0,1 1 0 0 0,-1 0-1 0 0,1 0 1 0 0,0 1 0 0 0,0 0 0 0 0,1 0 0 0 0,-1 0-1 0 0,1 1 1 0 0,-1 0 0 0 0,9-1 0 0 0,7-1 94 0 0,-1 1 0 0 0,1 1 0 0 0,0 1 1 0 0,0 1-1 0 0,0 0 0 0 0,0 2 0 0 0,36 8 0 0 0,-45-7-101 0 0,-1 0-1 0 0,0 1 0 0 0,0 1 1 0 0,0 0-1 0 0,0 0 0 0 0,-1 1 1 0 0,0 1-1 0 0,0 0 0 0 0,0 0 1 0 0,-1 1-1 0 0,-1 1 0 0 0,1-1 1 0 0,-1 2-1 0 0,11 14 0 0 0,-17-21-59 0 0,-1 1 0 0 0,0-1 0 0 0,0 0 0 0 0,0 1 0 0 0,0 0 0 0 0,-1-1-1 0 0,0 1 1 0 0,1 0 0 0 0,-1 0 0 0 0,-1 0 0 0 0,1-1 0 0 0,-1 1 0 0 0,1 0 0 0 0,-1 0-1 0 0,0 0 1 0 0,0 0 0 0 0,-1 5 0 0 0,-1-3 8 0 0,0 0 1 0 0,0 0-1 0 0,0-1 1 0 0,-1 1-1 0 0,1 0 1 0 0,-1-1-1 0 0,-1 0 1 0 0,1 0-1 0 0,-1 0 1 0 0,-4 5-1 0 0,-7 5 55 0 0,-1-1 1 0 0,0-1-1 0 0,-1 0 0 0 0,0-1 1 0 0,-24 12-1 0 0,-97 45 322 0 0,-20 10-72 0 0,156-78-381 0 0,0 0 1 0 0,-1 0 0 0 0,1 1 0 0 0,0-1 0 0 0,0 1 0 0 0,0-1 0 0 0,0 1 0 0 0,0 0 0 0 0,1 0 0 0 0,-1 0 0 0 0,0 0 0 0 0,1 0 0 0 0,-1 0 0 0 0,1 0 0 0 0,0 0 0 0 0,0 0 0 0 0,0 1 0 0 0,0-1 0 0 0,0 1 0 0 0,0-1 0 0 0,1 1 0 0 0,-1-1 0 0 0,1 1 0 0 0,-1-1 0 0 0,1 1 0 0 0,0-1 0 0 0,0 1 0 0 0,1-1 0 0 0,-1 1 0 0 0,0-1 0 0 0,1 1 0 0 0,-1-1 0 0 0,1 1 0 0 0,0-1 0 0 0,0 1 0 0 0,0-1 0 0 0,0 0-1 0 0,2 4 1 0 0,6 7-59 0 0,0 0-1 0 0,1-1 0 0 0,0 0 0 0 0,1 0 0 0 0,14 11 0 0 0,-10-9 51 0 0,8 8-23 0 0,7 6 73 0 0,-1 2 0 0 0,25 34 0 0 0,-47-55 61 0 0,-1 0 1 0 0,0 0-1 0 0,0 1 0 0 0,-1 0 0 0 0,0 0 0 0 0,-1 0 1 0 0,0 0-1 0 0,-1 1 0 0 0,0 0 0 0 0,0 0 0 0 0,-2 0 1 0 0,2 17-1 0 0,-3-21 34 0 0,0-1 0 0 0,-1 1 0 0 0,0-1 0 0 0,0 0 1 0 0,0 0-1 0 0,-1 1 0 0 0,0-1 0 0 0,-1 0 0 0 0,1 0 0 0 0,-1 0 0 0 0,0-1 0 0 0,-6 9 1 0 0,3-6 39 0 0,-1 0 1 0 0,0-1-1 0 0,0 0 1 0 0,-1 0-1 0 0,0 0 1 0 0,0-1 0 0 0,-10 6-1 0 0,-13 4 300 0 0,0-2 0 0 0,0 0 0 0 0,-54 14 0 0 0,72-24-333 0 0,-49 12 371 0 0,0-1-1 0 0,-1-4 1 0 0,-1-2-1 0 0,0-4 1 0 0,0-2 0 0 0,0-2-1 0 0,-72-10 1 0 0,126 8-605 0 0,1 0 1 0 0,-1-1-1 0 0,1 0 0 0 0,0-1 0 0 0,-1 1 1 0 0,1-2-1 0 0,-14-6 0 0 0,21 8-35 0 0,0 1 0 0 0,0 0-1 0 0,0-1 1 0 0,0 0-1 0 0,0 1 1 0 0,1-1 0 0 0,-1 0-1 0 0,1 0 1 0 0,-1 0 0 0 0,1 0-1 0 0,0 0 1 0 0,0 0-1 0 0,-1 0 1 0 0,1 0 0 0 0,1 0-1 0 0,-1-1 1 0 0,0 1-1 0 0,1 0 1 0 0,-1-1 0 0 0,1 1-1 0 0,-1 0 1 0 0,1-1 0 0 0,0 1-1 0 0,0 0 1 0 0,0-1-1 0 0,1 1 1 0 0,-1-1 0 0 0,1 1-1 0 0,-1 0 1 0 0,1-1 0 0 0,0 1-1 0 0,-1 0 1 0 0,1 0-1 0 0,0-1 1 0 0,3-2 0 0 0,2-6-1649 0 0,0 0 1 0 0,0 1 0 0 0,1 1-1 0 0,12-15 1 0 0,17-10-3396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2:56:38.896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nkEffects" value="rainbow"/>
      <inkml:brushProperty name="anchorX" value="1620.36438"/>
      <inkml:brushProperty name="anchorY" value="-8937.2041"/>
      <inkml:brushProperty name="scaleFactor" value="0.5"/>
    </inkml:brush>
  </inkml:definitions>
  <inkml:trace contextRef="#ctx0" brushRef="#br0">3521 0 244 0 0,'0'0'0'0'0,"-1"4"776"0"0,-3 5 9 0 0,-1 5 31 0 0,-3 6-27 0 0,-4 8 14 0 0,-4 10 6 0 0,-6 11-30 0 0,-5 11 13 0 0,-8 15-32 0 0,-6 14 8 0 0,-7 13-56 0 0,-4 10-17 0 0,-4 8-7 0 0,0 4-26 0 0,-2 3-23 0 0,1 3-14 0 0,1 3-12 0 0,1 2-8 0 0,1 2-9 0 0,0 3-22 0 0,0 3-13 0 0,2 3-36 0 0,0 1-38 0 0,0 2 36 0 0,1 4-48 0 0,-2 4 0 0 0,1 2-25 0 0,-4 4-18 0 0,-1 2-20 0 0,-2 1-15 0 0,0 0-12 0 0,-2 2-4 0 0,-1 1-28 0 0,1 1-7 0 0,-2 1-19 0 0,-2 0-15 0 0,-2 0-16 0 0,-1-1-6 0 0,-1 0 4 0 0,0 2-31 0 0,2 0-33 0 0,2 1 22 0 0,1 1-33 0 0,0-3-15 0 0,2 1-16 0 0,0-2-20 0 0,3 0-11 0 0,0-1-8 0 0,2-2-18 0 0,0-5-25 0 0,4-4-3 0 0,0-4-16 0 0,1-4-1 0 0,1-4-2 0 0,2-3-23 0 0,2-3-8 0 0,1-4 1 0 0,2-4-11 0 0,2-4-21 0 0,4-11 19 0 0,0-3-7 0 0,3-9-35 0 0,3-6 29 0 0,0 1-15 0 0,3-6-1 0 0,0-3-18 0 0,2-5-5 0 0,2-2-14 0 0,-1-4-6 0 0,1-2-23 0 0,1-4 1 0 0,1-2-31 0 0,2-6 4 0 0,1-5-69 0 0,3-6-42 0 0,1-5-72 0 0,1-4-112 0 0,2-6-129 0 0,2-5-105 0 0,0-5-147 0 0,2-5-90 0 0,0-5-139 0 0,2-3-123 0 0,1-4-240 0 0,0-4-278 0 0,1-4-1170 0 0,-8-19-6637 0 0,7 1 5858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8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10 380 0 0,'1'0'181'0'0,"-1"-1"-1"0"0,1 1 1 0 0,0 0 0 0 0,0-1-1 0 0,0 1 1 0 0,0 0 0 0 0,0 0-1 0 0,0-1 1 0 0,0 1 0 0 0,0 0-1 0 0,0 0 1 0 0,0 0 0 0 0,-1 0 0 0 0,1 0-1 0 0,0 0 1 0 0,0 1 0 0 0,0-1-1 0 0,0 0 1 0 0,0 0 0 0 0,0 1-1 0 0,0-1 1 0 0,0 1 0 0 0,-1-1-1 0 0,1 0 1 0 0,0 1 0 0 0,0-1-1 0 0,0 1 1 0 0,-1 0 0 0 0,1-1-1 0 0,0 1 1 0 0,-1 0 0 0 0,2 0-1 0 0,32 29 360 0 0,-28-24 141 0 0,12 8-313 0 0,1 0 1 0 0,1-2 0 0 0,-1 0 0 0 0,2-1-1 0 0,-1-1 1 0 0,2-1 0 0 0,-1-1-1 0 0,1 0 1 0 0,0-2 0 0 0,1-1-1 0 0,-1 0 1 0 0,47 1 0 0 0,-31-4-113 0 0,0-2 0 0 0,0-2 0 0 0,0-2 0 0 0,0-1 0 0 0,-1-2 0 0 0,0-1 0 0 0,40-15 0 0 0,-50 11-59 0 0,0 0 1 0 0,-1-2-1 0 0,-1 0 1 0 0,0-2-1 0 0,27-23 1 0 0,-32 27 65 0 0,-20 11-267 0 0,1 1 1 0 0,-1-1-1 0 0,0 1 0 0 0,1 0 1 0 0,-1-1-1 0 0,1 1 1 0 0,-1 0-1 0 0,1-1 0 0 0,-1 1 1 0 0,1 0-1 0 0,-1 0 0 0 0,1-1 1 0 0,-1 1-1 0 0,1 0 1 0 0,-1 0-1 0 0,1 0 0 0 0,-1 0 1 0 0,1 0-1 0 0,0 0 0 0 0,-1 0 1 0 0,1 0-1 0 0,-1 0 0 0 0,1 0 1 0 0,-1 0-1 0 0,1 0 1 0 0,-1 0-1 0 0,1 0 0 0 0,0 0 1 0 0,-1 1-1 0 0,1-1 0 0 0,-1 11 7 0 0,-2 0-1 0 0,1-1 0 0 0,-2 1 0 0 0,1-1 0 0 0,-1 1 0 0 0,-1-1 1 0 0,-9 19-1 0 0,-45 73 81 0 0,38-68-42 0 0,-40 62 134 0 0,-4-3 1 0 0,-113 129 0 0 0,118-158 240 0 0,-4-3 1 0 0,-2-3 0 0 0,-132 92-1 0 0,180-140 77 0 0,1 0-1 0 0,-1 0 1 0 0,-30 10-1 0 0,38-17-224 0 0,0 0 1 0 0,-1-1-1 0 0,0 0 1 0 0,1 0-1 0 0,-1-1 1 0 0,0-1-1 0 0,1 1 1 0 0,-1-2-1 0 0,-10-1 1 0 0,8-1-61 0 0,0-1 0 0 0,0 0 0 0 0,0-1 0 0 0,1-1 0 0 0,-1 0 0 0 0,1 0 0 0 0,1-1 0 0 0,-19-15 1 0 0,18 13-322 0 0,0 0 1 0 0,1-1 0 0 0,0 0 0 0 0,1 0 0 0 0,0-2 0 0 0,-13-20 0 0 0,19 28-88 0 0,1 1 0 0 0,0-1 0 0 0,1 0 0 0 0,-1 0 0 0 0,1 0 0 0 0,-1 0 0 0 0,1 0 0 0 0,1 0 0 0 0,-1 0 0 0 0,0 0 0 0 0,1-1 0 0 0,0 1 0 0 0,0 0 0 0 0,0 0 0 0 0,1 0 0 0 0,-1-1 0 0 0,1 1 0 0 0,0 0 0 0 0,0 0 0 0 0,0 0 0 0 0,1 0 0 0 0,0 0 0 0 0,-1 0 0 0 0,1 1 0 0 0,1-1 0 0 0,2-4 0 0 0,2 0-428 0 0,0 1 0 0 0,0-1 1 0 0,0 1-1 0 0,1 1 0 0 0,0-1 0 0 0,12-5 1 0 0,30-13-5591 0 0,-14 11 1825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8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356 178 632 0 0,'0'0'1610'0'0,"0"1"-1488"0"0,0-1 0 0 0,1 1-1 0 0,-1-1 1 0 0,0 1 0 0 0,0-1-1 0 0,1 1 1 0 0,-1 0 0 0 0,0-1-1 0 0,0 1 1 0 0,0-1 0 0 0,0 1-1 0 0,0 0 1 0 0,0-1 0 0 0,0 1-1 0 0,0 0 1 0 0,0-1 0 0 0,0 1-1 0 0,0-1 1 0 0,0 1 0 0 0,0 0-1 0 0,-1-1 1 0 0,1 1 0 0 0,-1 0-1 0 0,-21 39 1054 0 0,-2-1 0 0 0,-1-1 0 0 0,-50 56 0 0 0,-11 16 315 0 0,83-106-1436 0 0,-71 109 1196 0 0,67-99-1046 0 0,0-1 0 0 0,1 1 0 0 0,0 0 0 0 0,1 1 0 0 0,0-1 0 0 0,-3 27 1 0 0,7-35-42 0 0,0 0 0 0 0,1 0 0 0 0,0 0 1 0 0,0 0-1 0 0,1 0 0 0 0,0 0 0 0 0,0 0 0 0 0,0 0 1 0 0,0 0-1 0 0,5 10 0 0 0,-5-15-104 0 0,0-1 0 0 0,0 1 0 0 0,-1-1 0 0 0,1 1 0 0 0,0-1 0 0 0,0 0 0 0 0,-1 0 0 0 0,1 1 0 0 0,0-1 0 0 0,0 0 0 0 0,0 0 0 0 0,0 0 0 0 0,-1 0 0 0 0,1 0 0 0 0,0 0 0 0 0,0 0 0 0 0,0 0 0 0 0,0 0 0 0 0,0 0 0 0 0,-1-1 0 0 0,3 1 0 0 0,19-7 322 0 0,-20 6-348 0 0,17-6 219 0 0,0 0 1 0 0,-1-2-1 0 0,0 0 0 0 0,0-1 0 0 0,-1-1 0 0 0,19-16 1 0 0,5-7 329 0 0,41-45 1 0 0,-14 6-108 0 0,-3-3 0 0 0,60-91 1 0 0,-28 13-49 0 0,-23 3-1892 0 0,-74 151 1230 0 0,1-1 0 0 0,-1 0 1 0 0,0 0-1 0 0,1 1 0 0 0,-1-1 0 0 0,1 0 0 0 0,-1 1 0 0 0,1-1 0 0 0,-1 0 0 0 0,1 1 0 0 0,-1-1 0 0 0,1 1 0 0 0,0-1 1 0 0,-1 1-1 0 0,1-1 0 0 0,0 1 0 0 0,-1-1 0 0 0,1 1 0 0 0,0 0 0 0 0,0-1 0 0 0,0 1 0 0 0,-1 0 0 0 0,1 0 0 0 0,0 0 1 0 0,0 0-1 0 0,0-1 0 0 0,-1 1 0 0 0,1 0 0 0 0,0 0 0 0 0,0 1 0 0 0,0-1 0 0 0,0 0 0 0 0,-1 0 0 0 0,1 0 1 0 0,0 0-1 0 0,0 1 0 0 0,0-1 0 0 0,-1 0 0 0 0,1 1 0 0 0,0-1 0 0 0,-1 1 0 0 0,1-1 0 0 0,0 1 0 0 0,-1-1 0 0 0,1 1 1 0 0,0-1-1 0 0,-1 1 0 0 0,1-1 0 0 0,-1 1 0 0 0,1 0 0 0 0,-1 0 0 0 0,1-1 0 0 0,-1 1 0 0 0,0 0 0 0 0,1-1 0 0 0,-1 1 1 0 0,1 2-1 0 0,1 5-3864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9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71 932 0 0,'0'0'2354'0'0,"2"13"-953"0"0,-2 3-1008 0 0,-1 1 0 0 0,0-1 1 0 0,-2 0-1 0 0,1 0 0 0 0,-2 0 0 0 0,0-1 0 0 0,-1 1 0 0 0,-7 15 1 0 0,-62 115 1439 0 0,72-142-1778 0 0,-24 38 721 0 0,-2 0 0 0 0,-1-2-1 0 0,-65 68 1 0 0,92-106-604 0 0,-23 22 447 0 0,8-16 2804 0 0,8-28-2771 0 0,10 16-598 0 0,-1-1 0 0 0,0 1 0 0 0,1 0 0 0 0,0 0-1 0 0,0 0 1 0 0,0 0 0 0 0,0 0 0 0 0,1 0 0 0 0,-1 0 0 0 0,1 0 0 0 0,0 1 0 0 0,0-1 0 0 0,5-5 0 0 0,2-6 72 0 0,48-90 54 0 0,6 2-1 0 0,130-164 0 0 0,-193 267-187 0 0,1 0 0 0 0,-1-1 0 0 0,0 1 0 0 0,0-1 0 0 0,1 1 0 0 0,-1 0 0 0 0,0-1 1 0 0,1 1-1 0 0,-1 0 0 0 0,0-1 0 0 0,1 1 0 0 0,-1 0 0 0 0,1 0 0 0 0,-1-1 0 0 0,1 1 0 0 0,-1 0 0 0 0,0 0 1 0 0,1 0-1 0 0,-1 0 0 0 0,1 0 0 0 0,-1-1 0 0 0,1 1 0 0 0,-1 0 0 0 0,1 0 0 0 0,-1 0 0 0 0,1 0 0 0 0,-1 0 0 0 0,1 1 1 0 0,-1-1-1 0 0,1 0 0 0 0,-1 0 0 0 0,1 0 0 0 0,-1 0 0 0 0,0 0 0 0 0,1 1 0 0 0,-1-1 0 0 0,1 1 0 0 0,14 19-105 0 0,2 29 36 0 0,19 104-35 0 0,-16-62 68 0 0,42 115-1 0 0,-45-163 71 0 0,1-1-1 0 0,3-1 0 0 0,49 74 0 0 0,-67-111 121 0 0,1 1-1 0 0,-1-1 1 0 0,1 1-1 0 0,0-1 1 0 0,0 0-1 0 0,0 0 1 0 0,6 3-1 0 0,-9-6 218 0 0,0-2-316 0 0,0-1-1 0 0,0 1 1 0 0,1 0-1 0 0,-1 0 1 0 0,0 1 0 0 0,0-1-1 0 0,1 0 1 0 0,-1 0 0 0 0,0 1-1 0 0,1-1 1 0 0,2 0-1 0 0,4-3 72 0 0,0-4 27 0 0,1-1-1 0 0,-1 1 0 0 0,0-2 1 0 0,-1 1-1 0 0,0-1 0 0 0,-1 0 0 0 0,0-1 1 0 0,0 0-1 0 0,5-17 0 0 0,3 0 90 0 0,14-37 342 0 0,36-115 1 0 0,4-76-90 0 0,-64 238-459 0 0,11-50-75 0 0,4-17-646 0 0,-1 33-3561 0 0,-18 50 3060 0 0,31 10-9269 0 0,-21-2 6074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29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1 796 0 0,'0'0'3322'0'0,"1"3"-2578"0"0,2 8-270 0 0,-1 0-1 0 0,0 0 0 0 0,0 0 0 0 0,-1 1 0 0 0,-1-1 0 0 0,1 0 0 0 0,-2 1 0 0 0,0-1 0 0 0,-3 14 0 0 0,-27 105 1843 0 0,24-108-1911 0 0,-13 40 940 0 0,-3-1-1 0 0,-54 101 1 0 0,31-74-2262 0 0,46-86 508 0 0,0-8-4121 0 0,0 4 4151 0 0,0 0 0 0 0,0 1 0 0 0,0-1 0 0 0,-1 0 0 0 0,1 0 0 0 0,-1 0 1 0 0,1 0-1 0 0,-2-2 0 0 0,-1-5-825 0 0,2-11-2102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30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48 76 0 0,'-1'-1'342'0'0,"1"-1"1"0"0,-1 1-1 0 0,1-1 1 0 0,0 1-1 0 0,0-1 1 0 0,0 1-1 0 0,0-1 1 0 0,0 1-1 0 0,0-1 1 0 0,0 1-1 0 0,1-1 1 0 0,-1 1-1 0 0,0-1 1 0 0,1 1-1 0 0,-1-1 1 0 0,1 1-1 0 0,0-1 1 0 0,0-1-1 0 0,1 2-172 0 0,-1 0-1 0 0,0-1 1 0 0,0 1-1 0 0,1 0 1 0 0,-1 0-1 0 0,1 0 1 0 0,-1 0-1 0 0,1 0 1 0 0,-1 0-1 0 0,1 1 1 0 0,0-1-1 0 0,-1 0 1 0 0,4 0 0 0 0,6 0-115 0 0,-1-1 0 0 0,1 2 1 0 0,-1 0-1 0 0,18 1 1 0 0,-9 0 751 0 0,309 26 2220 0 0,-73-4-1348 0 0,-156-15-1092 0 0,79 1-185 0 0,-177-9-588 0 0,34 1-1771 0 0,-20 4-5409 0 0,-12 1 3863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30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1 452 0 0,'5'13'470'0'0,"-1"0"0"0"0,0 0-1 0 0,-1 0 1 0 0,-1 1 0 0 0,0 0 0 0 0,-1-1-1 0 0,0 1 1 0 0,-1 0 0 0 0,0 0 0 0 0,-2 0 0 0 0,-4 23-1 0 0,-5 11 657 0 0,-35 89-1 0 0,30-95-432 0 0,-98 262 2774 0 0,103-270-2009 0 0,-13 66-1 0 0,24-98-1158 0 0,-1 3 319 0 0,19-30-4429 0 0,-2 1-2266 0 0,-9 9 2453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31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90 126 528 0 0,'6'-13'9000'0'0,"-39"134"-7160"0"0,18-76-1273 0 0,2 1 1 0 0,2 1 0 0 0,2 0 0 0 0,2 0-1 0 0,-1 88 1 0 0,8-122 5 0 0,0 0 1 0 0,1 0-1 0 0,1 0 1 0 0,0 0-1 0 0,5 14 1772 0 0,-2-30-1849 0 0,13-12-93 0 0,-1 0-1 0 0,-1-1 1 0 0,0-1 0 0 0,20-28 0 0 0,53-86 466 0 0,-54 75-677 0 0,149-257-31 0 0,-145 233-3779 0 0,-38 79 2542 0 0,20 3-8612 0 0,-14 2 8005 0 0,-2 3-2622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31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83 864 0 0,'-5'6'474'0'0,"0"0"0"0"0,1 1 0 0 0,-1 0 0 0 0,2 0-1 0 0,-1 0 1 0 0,1 0 0 0 0,-4 14 0 0 0,-11 58 1608 0 0,14-61-1561 0 0,-1 9 80 0 0,2 1-1 0 0,0-1 1 0 0,2 1-1 0 0,1-1 1 0 0,3 34-1 0 0,-1-47-291 0 0,0-1 0 0 0,1 1 0 0 0,0-1 0 0 0,1 1 0 0 0,1-1 0 0 0,0 0-1 0 0,0-1 1 0 0,1 1 0 0 0,1-1 0 0 0,0 0 0 0 0,1-1 0 0 0,11 13 0 0 0,-18-22-161 0 0,1 0-1 0 0,0 0 1 0 0,0 0 0 0 0,0-1 0 0 0,0 1 0 0 0,0 0 0 0 0,1-1 0 0 0,-1 0-1 0 0,0 0 1 0 0,1 1 0 0 0,-1-1 0 0 0,1-1 0 0 0,-1 1 0 0 0,1 0 0 0 0,0-1-1 0 0,-1 1 1 0 0,1-1 0 0 0,0 0 0 0 0,-1 0 0 0 0,5 0 0 0 0,-2-1 10 0 0,0 0 1 0 0,0 0-1 0 0,-1-1 1 0 0,1 0 0 0 0,0 0-1 0 0,-1 0 1 0 0,1 0-1 0 0,-1-1 1 0 0,0 0-1 0 0,5-4 1 0 0,4-4 78 0 0,0-1 1 0 0,-1-1-1 0 0,0 0 1 0 0,-1-1-1 0 0,10-16 1 0 0,-15 20-154 0 0,29-43 478 0 0,55-114-1 0 0,-76 134-283 0 0,14-51-1 0 0,-26 74-174 0 0,1-1 0 0 0,-1 1 0 0 0,-1 0 0 0 0,0-1 0 0 0,-1 0 0 0 0,0 1 0 0 0,0-1 0 0 0,-1 1 0 0 0,-3-16 0 0 0,3 23-85 0 0,0 0 0 0 0,0 0-1 0 0,0 0 1 0 0,0 0 0 0 0,0 0 0 0 0,-1 0 0 0 0,1 1 0 0 0,-1-1 0 0 0,0 0-1 0 0,0 1 1 0 0,0-1 0 0 0,0 1 0 0 0,0 0 0 0 0,0 0 0 0 0,-1 0-1 0 0,1 0 1 0 0,-1 0 0 0 0,1 0 0 0 0,-1 1 0 0 0,-3-2 0 0 0,0 1-67 0 0,0 0 0 0 0,0 1 0 0 0,-1 0-1 0 0,1 0 1 0 0,0 0 0 0 0,-1 1 0 0 0,1 0 0 0 0,-13 2 0 0 0,1 0-328 0 0,-1 2-1 0 0,0 0 1 0 0,1 1-1 0 0,0 1 1 0 0,0 0-1 0 0,-19 11 1 0 0,3 0-1344 0 0,2 2-1 0 0,-34 26 1 0 0,35-26-759 0 0,-1 2-3773 0 0,18-10 2128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48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32 0 0,'0'0'11294'0'0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2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783 304 580 0 0,'-87'-153'9804'0'0,"78"140"-9443"0"0,0 0 0 0 0,0 0 1 0 0,-2 1-1 0 0,1 0 0 0 0,-2 0 1 0 0,1 1-1 0 0,-2 1 0 0 0,-19-13 1 0 0,24 18-255 0 0,-1 0 0 0 0,1 1 0 0 0,-1 1 0 0 0,0 0 0 0 0,-1 0 0 0 0,1 0 0 0 0,0 1 0 0 0,-1 1 0 0 0,1-1 0 0 0,-1 2 0 0 0,1-1 1 0 0,-1 1-1 0 0,0 1 0 0 0,1 0 0 0 0,-15 3 0 0 0,1 2 8 0 0,0 0 0 0 0,0 2 0 0 0,1 1 0 0 0,0 0 1 0 0,0 2-1 0 0,1 1 0 0 0,1 0 0 0 0,0 1 0 0 0,0 2 0 0 0,-24 22 0 0 0,27-20-39 0 0,1 0-1 0 0,0 1 0 0 0,1 1 0 0 0,1 0 0 0 0,-18 34 0 0 0,24-36-29 0 0,0 1 0 0 0,0 0 0 0 0,2 0 0 0 0,-5 21 0 0 0,9-27-32 0 0,0 0 0 0 0,0 1 1 0 0,1-1-1 0 0,1 0 1 0 0,0 0-1 0 0,1 0 0 0 0,0 1 1 0 0,1-1-1 0 0,0 0 1 0 0,1 0-1 0 0,0 0 1 0 0,1-1-1 0 0,1 1 0 0 0,-1-1 1 0 0,2 0-1 0 0,0 0 1 0 0,9 13-1 0 0,-9-16-64 0 0,0 0 1 0 0,1-1-1 0 0,0 0 0 0 0,0 0 0 0 0,1 0 0 0 0,0-1 1 0 0,0 0-1 0 0,0-1 0 0 0,1 0 0 0 0,0 0 1 0 0,0-1-1 0 0,0 0 0 0 0,1 0 0 0 0,-1-1 1 0 0,1-1-1 0 0,0 1 0 0 0,-1-1 0 0 0,1-1 0 0 0,0 0 1 0 0,0-1-1 0 0,15 0 0 0 0,-5-2-300 0 0,-1-2 1 0 0,1 0-1 0 0,-1-1 0 0 0,0 0 0 0 0,0-2 0 0 0,0 0 1 0 0,-1-1-1 0 0,25-16 0 0 0,1-3-2328 0 0,-2-2 0 0 0,41-37 0 0 0,-50 39-292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2:56:39.468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nkEffects" value="rainbow"/>
      <inkml:brushProperty name="anchorX" value="6156.48779"/>
      <inkml:brushProperty name="anchorY" value="-17438.94336"/>
      <inkml:brushProperty name="scaleFactor" value="0.5"/>
    </inkml:brush>
  </inkml:definitions>
  <inkml:trace contextRef="#ctx0" brushRef="#br0">1 537 20 0 0,'0'0'0'0'0,"3"-2"788"0"0,6-4-89 0 0,8-2-62 0 0,10-4-59 0 0,9-3-43 0 0,11-2-19 0 0,11-2-29 0 0,7-1-23 0 0,7 0 9 0 0,6 1-5 0 0,5-1 4 0 0,3 2-10 0 0,4 1-10 0 0,3 1 11 0 0,12-1-4 0 0,1 1-18 0 0,10-1 20 0 0,7 0-40 0 0,8-1 7 0 0,4 0-26 0 0,4 1-4 0 0,3 1-15 0 0,-1 1-34 0 0,1 1-1 0 0,0 2-17 0 0,2 1-16 0 0,1 0 9 0 0,2 1-14 0 0,2 1-43 0 0,2-1 30 0 0,3 1-35 0 0,1-1 5 0 0,1 2-3 0 0,2 0-9 0 0,-1 2-26 0 0,3-1-25 0 0,1 2-5 0 0,0 0 68 0 0,-1 1-119 0 0,-1 0 29 0 0,-3 1-40 0 0,-3 2 45 0 0,-2 1-62 0 0,-2 0 42 0 0,-1 2-37 0 0,-2 0-13 0 0,-2 1-6 0 0,-11 0 70 0 0,-1-2-46 0 0,-10 1-6 0 0,-8-1-48 0 0,-7 0 35 0 0,-6 0-5 0 0,-5-1-23 0 0,-4 0 51 0 0,-4-1-68 0 0,-3-1 8 0 0,-8-1-28 0 0,-7 1 29 0 0,-6 0-10 0 0,-7 1-39 0 0,-8-1 40 0 0,-6 0-10 0 0,-7 0-29 0 0,-6 0 0 0 0,-6 0 73 0 0,-4 0-106 0 0,-5 0-4 0 0,-5 0-70 0 0,-1 0-28 0 0,-3 1-40 0 0,0-1-36 0 0,-1 1-64 0 0,-2 0-84 0 0,-2 0-122 0 0,0 1-110 0 0,-23-9-12631 0 0,11 8 10394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3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0 175 484 0 0,'18'-4'2495'0'0,"-12"6"1756"0"0,-5 7-3583 0 0,0 1 1 0 0,-1 0-1 0 0,0-1 1 0 0,-1 1-1 0 0,0 0 0 0 0,-4 18 1 0 0,3-14-200 0 0,-1-1-147 0 0,2 0 1 0 0,0 0-1 0 0,1 0 1 0 0,0 1-1 0 0,1-1 1 0 0,0 0-1 0 0,1 0 1 0 0,0 0-1 0 0,1 0 1 0 0,1 0-1 0 0,6 15 1 0 0,-6-21-203 0 0,-1-1 0 0 0,0 0 0 0 0,1 0 0 0 0,0 0 0 0 0,1-1 0 0 0,-1 1 1 0 0,1-1-1 0 0,0 0 0 0 0,0-1 0 0 0,1 1 0 0 0,-1-1 0 0 0,1 0 0 0 0,0 0 0 0 0,0-1 0 0 0,0 0 1 0 0,1 0-1 0 0,-1 0 0 0 0,1-1 0 0 0,0 0 0 0 0,-1 0 0 0 0,1 0 0 0 0,14 0 0 0 0,-4 0-9 0 0,-1-2 0 0 0,1 0-1 0 0,0-1 1 0 0,0 0-1 0 0,-1-2 1 0 0,1 0 0 0 0,-1 0-1 0 0,1-2 1 0 0,-1 0-1 0 0,-1-1 1 0 0,1 0-1 0 0,-1-2 1 0 0,0 1 0 0 0,19-15-1 0 0,-21 12-54 0 0,0 0 0 0 0,0-1 0 0 0,-2 0 0 0 0,1-1 1 0 0,-1-1-1 0 0,-1 1 0 0 0,0-2 0 0 0,-1 1 0 0 0,-1-1 0 0 0,0-1 0 0 0,0 0 0 0 0,7-24 0 0 0,-10 24-11 0 0,-2 1-1 0 0,0 0 1 0 0,0-1-1 0 0,-1 0 1 0 0,-1 0-1 0 0,-1 1 1 0 0,0-1 0 0 0,-1 0-1 0 0,0 0 1 0 0,-7-25-1 0 0,7 34-19 0 0,-1 1 0 0 0,0 0 1 0 0,0 0-1 0 0,0 0 0 0 0,0 0 0 0 0,-1 1 0 0 0,0-1 0 0 0,0 1 0 0 0,0-1 0 0 0,0 1 0 0 0,-1 0 1 0 0,0 0-1 0 0,1 1 0 0 0,-1-1 0 0 0,-1 1 0 0 0,1 0 0 0 0,-1 0 0 0 0,1 0 0 0 0,-1 0 1 0 0,0 1-1 0 0,0 0 0 0 0,0 0 0 0 0,0 0 0 0 0,0 1 0 0 0,0 0 0 0 0,0 0 0 0 0,-1 0 0 0 0,1 0 1 0 0,0 1-1 0 0,-1 0 0 0 0,1 0 0 0 0,-1 1 0 0 0,-5 0 0 0 0,-12 2-270 0 0,1 1 0 0 0,0 0 1 0 0,0 2-1 0 0,0 0 0 0 0,1 2 0 0 0,0 0 0 0 0,0 1 0 0 0,1 2 0 0 0,1 0 1 0 0,-1 1-1 0 0,-18 15 0 0 0,32-22-175 0 0,0 1 0 0 0,0 0 0 0 0,0 0 0 0 0,1 1 0 0 0,-8 11 1 0 0,11-15-498 0 0,1 0 1 0 0,-1 1 0 0 0,1-1-1 0 0,-1 0 1 0 0,1 1 0 0 0,0-1-1 0 0,1 0 1 0 0,-1 1 0 0 0,0 6-1 0 0,3 7-3648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3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628 288 484 0 0,'5'-11'525'0'0,"-2"-1"-1"0"0,0-1 0 0 0,0 1 1 0 0,-1 0-1 0 0,0-1 1 0 0,-1 1-1 0 0,-1-1 1 0 0,0 1-1 0 0,-1-1 1 0 0,0 1-1 0 0,-1-1 1 0 0,0 1-1 0 0,-5-15 0 0 0,5 20-312 0 0,-1 1 0 0 0,1-1 0 0 0,-1 1 0 0 0,0 0 0 0 0,-1 0-1 0 0,1 0 1 0 0,-1 0 0 0 0,0 1 0 0 0,-1 0 0 0 0,1-1-1 0 0,-8-5 1 0 0,8 8-71 0 0,0 1-1 0 0,0-1 1 0 0,0 1-1 0 0,-1 0 0 0 0,1 0 1 0 0,-1 0-1 0 0,1 0 1 0 0,-1 1-1 0 0,0 0 0 0 0,0 0 1 0 0,1 0-1 0 0,-1 0 1 0 0,0 1-1 0 0,0 0 1 0 0,0 0-1 0 0,0 0 0 0 0,-7 2 1 0 0,-7 2 95 0 0,1 1 0 0 0,0 0 0 0 0,0 2 0 0 0,1 0 0 0 0,-1 1 0 0 0,2 1 0 0 0,-1 0 0 0 0,1 1 0 0 0,-20 17 0 0 0,-6 8 447 0 0,-73 79 0 0 0,100-98-546 0 0,2 0 1 0 0,0 1-1 0 0,1 1 0 0 0,1 0 1 0 0,0 0-1 0 0,2 1 0 0 0,0 0 0 0 0,-11 35 1 0 0,18-48-105 0 0,-6 21 159 0 0,1 0 0 0 0,-5 35 0 0 0,11-55-154 0 0,0 1 0 0 0,1-1 0 0 0,0 0 0 0 0,0 1 0 0 0,1-1-1 0 0,0 0 1 0 0,0 0 0 0 0,1 1 0 0 0,-1-1 0 0 0,2 0 0 0 0,-1 0-1 0 0,1-1 1 0 0,7 14 0 0 0,-7-15-53 0 0,1-1 0 0 0,1 1 1 0 0,-1-1-1 0 0,1 1 0 0 0,0-1 0 0 0,-1-1 0 0 0,2 1 0 0 0,-1-1 1 0 0,0 1-1 0 0,1-2 0 0 0,0 1 0 0 0,-1-1 0 0 0,1 1 0 0 0,0-2 1 0 0,0 1-1 0 0,0-1 0 0 0,1 0 0 0 0,-1 0 0 0 0,8 0 0 0 0,4 0-160 0 0,1-2-1 0 0,-1 0 0 0 0,0 0 0 0 0,0-2 0 0 0,23-6 0 0 0,-19 4-458 0 0,1-1 0 0 0,-1-1 0 0 0,-1-1 0 0 0,1-1 0 0 0,-2-1 0 0 0,1-1 0 0 0,-1-1 0 0 0,-1 0 0 0 0,0-2 0 0 0,-1 0 0 0 0,24-23 0 0 0,0-8-3167 0 0,-6 5 293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4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1 312 0 0,'0'0'3901'0'0,"-4"4"-2928"0"0,-7 10-408 0 0,1 1 0 0 0,0-1 0 0 0,1 2 0 0 0,1-1 0 0 0,-7 18 0 0 0,-32 96 1610 0 0,32-88-1626 0 0,-76 220 2434 0 0,-37 149 1121 0 0,68-167-1463 0 0,60-243-2623 0 0,0 0 1 0 0,0 1-1 0 0,0-1 1 0 0,-1 1-1 0 0,1-1 1 0 0,0 1-1 0 0,0-1 1 0 0,0 0-1 0 0,0 1 1 0 0,0-1-1 0 0,0 1 1 0 0,0-1-1 0 0,0 1 1 0 0,1-1-1 0 0,-1 0 1 0 0,0 1-1 0 0,0-1 0 0 0,0 1 1 0 0,0-1-1 0 0,0 1 1 0 0,1-1-1 0 0,-1 0 1 0 0,0 1-1 0 0,0-1 1 0 0,1 0-1 0 0,-1 1 1 0 0,0-1-1 0 0,1 0 1 0 0,-1 1-1 0 0,0-1 1 0 0,1 1-1 0 0,0-1-9 0 0,0 0 0 0 0,0 0 0 0 0,0 0 0 0 0,-1 0 0 0 0,1 0 0 0 0,0 0 0 0 0,0 0 0 0 0,0 0 0 0 0,0 0 1 0 0,-1 0-1 0 0,1-1 0 0 0,0 1 0 0 0,0 0 0 0 0,0-1 0 0 0,-1 1 0 0 0,1 0 0 0 0,0-1 0 0 0,-1 1 0 0 0,1-1 0 0 0,0 1 0 0 0,-1-1 0 0 0,1 1 0 0 0,0-2 0 0 0,165-155-333 0 0,-106 95-221 0 0,121-94-1 0 0,-165 144 431 0 0,1 2-1 0 0,0 0 1 0 0,23-10-1 0 0,-36 18 110 0 0,2 0 0 0 0,-1 0 0 0 0,0 0 0 0 0,0 1 0 0 0,0 0 0 0 0,1 0 0 0 0,-1 0-1 0 0,1 0 1 0 0,-1 1 0 0 0,0 0 0 0 0,1 0 0 0 0,-1 1 0 0 0,1-1 0 0 0,-1 1 0 0 0,0 0 0 0 0,9 3 0 0 0,-11-2 61 0 0,1 1 1 0 0,-1-1-1 0 0,1 1 1 0 0,-1 0-1 0 0,0 0 1 0 0,0 0-1 0 0,0 0 0 0 0,-1 1 1 0 0,1-1-1 0 0,-1 1 1 0 0,0-1-1 0 0,0 1 1 0 0,0 0-1 0 0,0 0 1 0 0,-1 0-1 0 0,0 0 1 0 0,1 0-1 0 0,-1 0 1 0 0,-1 0-1 0 0,1 6 0 0 0,2 9 294 0 0,-2 1 0 0 0,-2 37 0 0 0,-5-12 99 0 0,-2-1 0 0 0,-2 0 1 0 0,-1-1-1 0 0,-26 60 1 0 0,37-102-442 0 0,-2 3-41 0 0,-32 86 389 0 0,7-34-4285 0 0,27-55 2971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4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42 436 280 0 0,'25'16'5978'0'0,"-15"-10"-5454"0"0,0 0 1 0 0,1-1-1 0 0,-1-1 1 0 0,1 0-1 0 0,0 0 1 0 0,0-1-1 0 0,0-1 1 0 0,13 2-1 0 0,97 5 1765 0 0,-97-9-2037 0 0,0-1 0 0 0,0-1 0 0 0,0-1 0 0 0,0-1 0 0 0,0-2-1 0 0,-1 0 1 0 0,0-1 0 0 0,0-1 0 0 0,33-18 0 0 0,-41 18-207 0 0,0 0 0 0 0,0-2-1 0 0,-1 1 1 0 0,-1-2 0 0 0,1 0 0 0 0,-2-1 0 0 0,1 0 0 0 0,-2-1 0 0 0,0 0 0 0 0,0-1-1 0 0,-1 0 1 0 0,-1 0 0 0 0,0-1 0 0 0,7-19 0 0 0,-13 28-39 0 0,-1 1 1 0 0,0-1 0 0 0,-1 0-1 0 0,1 1 1 0 0,-1-1 0 0 0,-1 0-1 0 0,1 0 1 0 0,-1 0-1 0 0,0 0 1 0 0,0 0 0 0 0,0 0-1 0 0,-1 1 1 0 0,0-1 0 0 0,0 0-1 0 0,-4-10 1 0 0,2 9-3 0 0,0 1-1 0 0,-1-1 1 0 0,0 1 0 0 0,0 0 0 0 0,0 0-1 0 0,-1 1 1 0 0,0-1 0 0 0,0 1 0 0 0,0 0-1 0 0,-1 1 1 0 0,-8-7 0 0 0,-1 2 39 0 0,1 1 1 0 0,-1 1-1 0 0,0 0 0 0 0,-1 1 1 0 0,0 0-1 0 0,0 1 0 0 0,0 1 1 0 0,0 1-1 0 0,-1 0 1 0 0,-24 0-1 0 0,20 4 51 0 0,0 1 1 0 0,-1 0-1 0 0,1 2 0 0 0,0 1 1 0 0,1 0-1 0 0,-1 1 0 0 0,1 2 1 0 0,0 0-1 0 0,0 1 0 0 0,1 0 1 0 0,1 2-1 0 0,0 1 0 0 0,0 0 1 0 0,1 1-1 0 0,-28 27 0 0 0,30-26 4 0 0,0 2 0 0 0,1 0 0 0 0,1 0 0 0 0,1 1 0 0 0,0 1 0 0 0,1 0-1 0 0,1 0 1 0 0,1 1 0 0 0,0 0 0 0 0,1 1 0 0 0,2 0 0 0 0,0 0-1 0 0,1 1 1 0 0,1-1 0 0 0,0 1 0 0 0,1 24 0 0 0,3-33-23 0 0,0 1 0 0 0,2-1 0 0 0,0 1 0 0 0,0-1 0 0 0,1 1 0 0 0,0-1 0 0 0,1 0 0 0 0,1 0 0 0 0,0-1 0 0 0,0 1 0 0 0,11 15 0 0 0,-6-13 46 0 0,0-1-1 0 0,1 0 1 0 0,1-1 0 0 0,0 0 0 0 0,0-1 0 0 0,1 0-1 0 0,27 17 1 0 0,-9-11-53 0 0,0-2-1 0 0,1-1 1 0 0,0-1 0 0 0,1-2-1 0 0,0-1 1 0 0,1-2 0 0 0,64 8-1 0 0,-71-14-621 0 0,-1-1 0 0 0,1-2 0 0 0,-1 0 0 0 0,0-2 0 0 0,33-8 0 0 0,3-4-3376 0 0,-2-3-3716 0 0,-38 10 3279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05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1 892 0 0,'0'0'8230'0'0,"1"3"-7688"0"0,18 39 2484 0 0,-16-40-2887 0 0,-1-1 0 0 0,1 0 1 0 0,0 1-1 0 0,0-1 0 0 0,-1 0 1 0 0,1 0-1 0 0,0-1 0 0 0,0 1 1 0 0,0 0-1 0 0,3-1 0 0 0,-1 1 120 0 0,28 4 975 0 0,-30-6-860 0 0,14 0 1452 0 0,-16 0-1726 0 0,-1 1-1 0 0,1 0 1 0 0,-1-1 0 0 0,1 1-1 0 0,-1 0 1 0 0,1-1-1 0 0,-1 1 1 0 0,0-1 0 0 0,1 1-1 0 0,-1-1 1 0 0,1 1 0 0 0,-1-1-1 0 0,0 1 1 0 0,0-1 0 0 0,1 1-1 0 0,-1-1 1 0 0,0 0-1 0 0,0 1 1 0 0,0-1 0 0 0,0 1-1 0 0,1-1 1 0 0,-1 0 0 0 0,0 1-1 0 0,0-1 1 0 0,0-1 0 0 0,-13-3-312 0 0,-26 7-1705 0 0,-38 15-7056 0 0,73-16 8106 0 0,-23 7-3934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18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929 96 64 0 0,'0'0'2140'0'0,"-2"-3"-1471"0"0,-1-2 38 0 0,-1 0 1 0 0,0 1-1 0 0,0-1 0 0 0,0 1 1 0 0,0 0-1 0 0,0 0 1 0 0,-1 0-1 0 0,0 0 0 0 0,0 1 1 0 0,-7-4-1 0 0,0 1-110 0 0,-1 1 0 0 0,1 0 0 0 0,-1 1 0 0 0,-15-3 0 0 0,-15 0 326 0 0,-81-3 1 0 0,122 10-846 0 0,-38 1 279 0 0,1 1 0 0 0,-1 3 0 0 0,1 0 0 0 0,-75 23 0 0 0,92-21-253 0 0,1 0-1 0 0,1 2 1 0 0,-1 0 0 0 0,1 2-1 0 0,1 0 1 0 0,0 1 0 0 0,1 1 0 0 0,-29 25-1 0 0,32-22-33 0 0,1 0-1 0 0,0 1 0 0 0,2 0 0 0 0,0 1 0 0 0,1 0 1 0 0,0 1-1 0 0,2 0 0 0 0,0 1 0 0 0,1 0 0 0 0,-5 23 0 0 0,8-24-16 0 0,0 0 0 0 0,2 1 0 0 0,0-1-1 0 0,1 1 1 0 0,2 0 0 0 0,-1 0 0 0 0,2-1-1 0 0,1 1 1 0 0,0 0 0 0 0,2-1 0 0 0,6 23-1 0 0,-1-17 8 0 0,2 0-1 0 0,0-1 0 0 0,2 0 0 0 0,0-1 0 0 0,2 0 0 0 0,1-1 0 0 0,0-1 0 0 0,2 0 0 0 0,0-1 0 0 0,1-1 0 0 0,1-1 0 0 0,1-1 0 0 0,0-1 0 0 0,45 26 0 0 0,-29-22 30 0 0,0-2 1 0 0,1-2-1 0 0,1-1 0 0 0,0-2 0 0 0,1-1 1 0 0,0-3-1 0 0,1-1 0 0 0,0-2 0 0 0,43 1 1 0 0,-39-5-1 0 0,184-2 261 0 0,-204-2-310 0 0,194-23 239 0 0,-189 20-160 0 0,-1-2 1 0 0,0-1-1 0 0,-1-1 0 0 0,0-1 1 0 0,34-18-1 0 0,-51 21-12 0 0,0 0 0 0 0,-1 0 0 0 0,0-1 0 0 0,-1 0 0 0 0,0-1-1 0 0,0 0 1 0 0,0 0 0 0 0,-2-1 0 0 0,1 0 0 0 0,-1 0 0 0 0,0-1 0 0 0,-1 0-1 0 0,-1 0 1 0 0,1-1 0 0 0,-2 1 0 0 0,0-1 0 0 0,0 0 0 0 0,-1 0-1 0 0,0-1 1 0 0,-1 1 0 0 0,-1-1 0 0 0,0-23 0 0 0,-1 16-51 0 0,-1-1 1 0 0,-1 0 0 0 0,-1 1 0 0 0,-1-1-1 0 0,0 1 1 0 0,-2 0 0 0 0,0 0-1 0 0,-1 1 1 0 0,-2 0 0 0 0,1 0-1 0 0,-2 0 1 0 0,-1 2 0 0 0,-15-22-1 0 0,7 17-36 0 0,-2 1 0 0 0,0 0 0 0 0,-1 2 0 0 0,-1 0-1 0 0,0 2 1 0 0,-2 0 0 0 0,0 2 0 0 0,-38-18 0 0 0,6 8-37 0 0,-2 3 1 0 0,-116-29-1 0 0,147 44-318 0 0,0 2 0 0 0,-1 0 0 0 0,0 2 0 0 0,0 1 0 0 0,0 2 0 0 0,0 0 0 0 0,0 2 0 0 0,-41 8-1 0 0,67-9 61 0 0,0 0 0 0 0,-1 0 0 0 0,1 0-1 0 0,0 0 1 0 0,0 1 0 0 0,1-1-1 0 0,-1 1 1 0 0,0 0 0 0 0,0 0 0 0 0,1 0-1 0 0,-1 0 1 0 0,1 0 0 0 0,0 1-1 0 0,0-1 1 0 0,0 1 0 0 0,-3 3 0 0 0,4-3-726 0 0,-1 0 1 0 0,0 0 0 0 0,1 1-1 0 0,0-1 1 0 0,0 0 0 0 0,0 1 0 0 0,0-1-1 0 0,0 1 1 0 0,0 4 0 0 0,1 5-3843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19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1 672 0 0,'0'0'822'0'0,"-5"19"1462"0"0,-22 195 3402 0 0,3 292-953 0 0,30-398-22 0 0,1-110-4698 0 0,0 0 0 0 0,0-1 0 0 0,-1 1 0 0 0,1-1 0 0 0,0 0 0 0 0,-1-1-1 0 0,0 0 1 0 0,7-5 0 0 0,1 0 4 0 0,246-154 168 0 0,55-31 68 0 0,-308 190-418 0 0,-1 0-1 0 0,1 0 1 0 0,-1-1-1 0 0,-1 1 1 0 0,1-1 0 0 0,-1-1-1 0 0,0 1 1 0 0,5-7-1 0 0,-9 11-548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19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849 205 16 0 0,'0'0'13257'0'0,"-3"-3"-12617"0"0,-6-5-224 0 0,0 0-1 0 0,-1 1 0 0 0,0-1 1 0 0,0 2-1 0 0,0 0 1 0 0,-1 0-1 0 0,-11-4 1 0 0,-89-31 1050 0 0,83 31-1144 0 0,-59-17 846 0 0,-140-24-1 0 0,178 45-487 0 0,-95-1 0 0 0,75 13-1084 0 0,67-6 68 0 0,-19 5-2853 0 0,8 2-2717 0 0,10-2 5402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21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689 1 152 0 0,'13'2'15956'0'0,"-14"2"-15845"0"0,0 1-1 0 0,0-1 1 0 0,0 0 0 0 0,-1-1-1 0 0,1 1 1 0 0,-1 0-1 0 0,0 0 1 0 0,0-1 0 0 0,-4 6-1 0 0,-29 35 543 0 0,15-21-364 0 0,-185 258 2042 0 0,44-58-1031 0 0,26-26-408 0 0,113-162-717 0 0,0 1 0 0 0,3 1 0 0 0,-20 50 0 0 0,37-82-162 0 0,-4 7 14 0 0,-10 27-55 0 0,15-37 7 0 0,4-7-250 0 0,125-195 173 0 0,101-166-301 0 0,-228 364 396 0 0,63-109-174 0 0,117-156 0 0 0,-164 244 148 0 0,-10 12 24 0 0,1 2 0 0 0,0-1-1 0 0,16-14 1 0 0,-21 21 12 0 0,0-2-2 0 0,-2 4-15 0 0,0 0-4 0 0,6-2 18 0 0,-6 2-12 0 0,16 7-52 0 0,-8-1 58 0 0,-1 1 0 0 0,0-1 0 0 0,0 1 0 0 0,-1 0 0 0 0,14 14 1 0 0,8 8-15 0 0,107 82 59 0 0,110 92 157 0 0,-202-162 7 0 0,-1 1 0 0 0,-2 3 1 0 0,45 63-1 0 0,-11 18 357 0 0,-74-124-526 0 0,0-1 82 0 0,-1 1 1 0 0,1-1 0 0 0,0 0-1 0 0,-1 1 1 0 0,1-1 0 0 0,0 1 0 0 0,-1 0-1 0 0,1-1 1 0 0,-1 1 0 0 0,1-1-1 0 0,-1 1 1 0 0,0 0 0 0 0,1-1 0 0 0,-1 1-1 0 0,1 0 1 0 0,-1 0 0 0 0,1 1-1 0 0,-64 9 207 0 0,-106 5 0 0 0,87-10-273 0 0,-176 21 42 0 0,-74 5-24 0 0,175-14-28 0 0,-19 2 162 0 0,159-19 160 0 0,-8 1-1722 0 0,1-3-3607 0 0,21 1 4132 0 0,0 1 0 0 0,0 0-1 0 0,0-1 1 0 0,0 1-1 0 0,1 0 1 0 0,-1 0 0 0 0,0 1-1 0 0,0-1 1 0 0,-2 2 0 0 0,-1 0-3028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8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870 191 384 0 0,'-4'-12'2382'0'0,"4"7"-2108"0"0,-1 1 0 0 0,0 0 0 0 0,0-1 0 0 0,0 1 0 0 0,0 0 0 0 0,-1 0 0 0 0,0 0 0 0 0,0 0 0 0 0,0 0-1 0 0,0 0 1 0 0,-1 0 0 0 0,1 1 0 0 0,-1-1 0 0 0,-3-3 0 0 0,-2 0 73 0 0,1 1 0 0 0,-1-1 1 0 0,0 1-1 0 0,-1 1 0 0 0,-17-9 0 0 0,-3 1 315 0 0,-1 2 1 0 0,-61-16-1 0 0,63 21-352 0 0,0 1 0 0 0,-1 1 0 0 0,1 2 0 0 0,-1 0 0 0 0,1 2 0 0 0,-1 1 0 0 0,-33 6 0 0 0,43-4-150 0 0,0 2-1 0 0,0 0 1 0 0,1 0-1 0 0,0 2 1 0 0,0 0-1 0 0,1 1 1 0 0,-1 1-1 0 0,2 1 0 0 0,0 0 1 0 0,0 1-1 0 0,-22 21 1 0 0,25-20-58 0 0,0 1 1 0 0,1 1 0 0 0,0 0 0 0 0,2 1-1 0 0,-1 0 1 0 0,2 0 0 0 0,0 1 0 0 0,1 1-1 0 0,-10 26 1 0 0,15-32-54 0 0,0 1 0 0 0,1-1 0 0 0,0 0 0 0 0,0 1 0 0 0,1 0 0 0 0,1-1 1 0 0,0 1-1 0 0,1-1 0 0 0,0 1 0 0 0,0-1 0 0 0,2 1 0 0 0,-1-1 0 0 0,1 0 0 0 0,1 1 0 0 0,0-2 0 0 0,6 12 0 0 0,-5-12-15 0 0,0-1 0 0 0,1 1 0 0 0,0-1 0 0 0,0-1 0 0 0,1 1 0 0 0,0-1 0 0 0,1 0 0 0 0,0-1 0 0 0,0 0 0 0 0,1 0 0 0 0,-1-1 0 0 0,2 0 0 0 0,-1 0 0 0 0,0-1 0 0 0,1-1 0 0 0,0 1 0 0 0,0-2 0 0 0,1 1 0 0 0,12 2 0 0 0,-6-4 10 0 0,0 0 0 0 0,1 0 0 0 0,0-2 0 0 0,-1 0 1 0 0,1-1-1 0 0,-1-1 0 0 0,1-1 0 0 0,-1 0 0 0 0,0-1 0 0 0,0-1 1 0 0,20-8-1 0 0,-6 0-7 0 0,-1-2 0 0 0,-1 0 0 0 0,0-2 0 0 0,-2-2 0 0 0,0 0 0 0 0,0-2 0 0 0,30-31 0 0 0,-30 24 28 0 0,0-2-1 0 0,-2-1 1 0 0,-2-1-1 0 0,-1 0 1 0 0,34-69-1 0 0,-38 56 1181 0 0,-17 39-55 0 0,-10 30-934 0 0,-129 391 1169 0 0,113-347-1161 0 0,-185 453 1717 0 0,41-118-767 0 0,128-303-899 0 0,20-53-438 0 0,2 0 1 0 0,2 1-1 0 0,-14 71 0 0 0,31-106-2670 0 0,4-11 862 0 0,15-23-90 0 0,24-46 127 0 0,-40 62 1376 0 0,38-61-2805 0 0,-4 7-2720 0 0,0 6 1558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2:56:41.605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nkEffects" value="rainbow"/>
      <inkml:brushProperty name="anchorX" value="-1972.73755"/>
      <inkml:brushProperty name="anchorY" value="-17918.61523"/>
      <inkml:brushProperty name="scaleFactor" value="0.5"/>
    </inkml:brush>
  </inkml:definitions>
  <inkml:trace contextRef="#ctx0" brushRef="#br0">2547 3085 276 0 0,'0'0'556'0'0,"0"-3"-19"0"0,0 0-31 0 0,0-3-7 0 0,-1 1 18 0 0,0-3-31 0 0,0 2-9 0 0,-1-3-8 0 0,-1 0-18 0 0,0 2 13 0 0,-1-3-19 0 0,1 0 5 0 0,-2 0-16 0 0,1 0-20 0 0,-2 0-4 0 0,-1-1-24 0 0,-1-1-46 0 0,-3-1 7 0 0,-3-1-30 0 0,-3-1-12 0 0,-3-1-12 0 0,-6-1-22 0 0,-5 0-5 0 0,-5-1 4 0 0,-5 0-22 0 0,-5 1 7 0 0,-4 1-17 0 0,-8 2-57 0 0,-1 2 11 0 0,-7 1 26 0 0,-5 3-34 0 0,-4 4 25 0 0,-2 3 40 0 0,-2 5-59 0 0,1 7 16 0 0,-1 6 0 0 0,0 7-31 0 0,-8 12 9 0 0,-5 13-13 0 0,-4 11 12 0 0,-3 13-28 0 0,1 9 13 0 0,2 9 14 0 0,3 9-47 0 0,4 6 20 0 0,4 4-31 0 0,4 3 17 0 0,6 2-39 0 0,4 2 34 0 0,5 2-30 0 0,7 2-1 0 0,6 3 0 0 0,4 1-29 0 0,5 2-15 0 0,6-1 26 0 0,5 0-11 0 0,6-8 28 0 0,6 1-40 0 0,5-1 22 0 0,5-6 6 0 0,6 1-16 0 0,4-5-8 0 0,6 2-7 0 0,5-6-18 0 0,4-4 31 0 0,6 2-28 0 0,5-6 41 0 0,5-4-26 0 0,4-5 5 0 0,5-4 22 0 0,10 4-17 0 0,5-4 16 0 0,11 2-4 0 0,2-5 5 0 0,4-5 0 0 0,7 0-5 0 0,3-5-3 0 0,7-2-4 0 0,2-7 15 0 0,10-2 23 0 0,0-7-44 0 0,9-5 44 0 0,6-6 14 0 0,-1-9-37 0 0,5-6-14 0 0,-3-8 35 0 0,6-8-12 0 0,5-9-57 0 0,4-7 102 0 0,3-7-66 0 0,5-8 45 0 0,2-6-11 0 0,3-7 7 0 0,-2-6-28 0 0,-3-3 17 0 0,-4-6 17 0 0,-12 0-43 0 0,-3-4 29 0 0,-5-3-10 0 0,-9 0 20 0 0,-3-6-14 0 0,-8 0-22 0 0,-7 0 48 0 0,-2-7-26 0 0,-6-1 5 0 0,-5-1 0 0 0,-1-7-15 0 0,-6-1 9 0 0,-2-8 33 0 0,-6 1-23 0 0,-5-1 18 0 0,-7 2-9 0 0,-2-6 3 0 0,-5 2 13 0 0,-2 2-4 0 0,-6 3 7 0 0,-5 1-7 0 0,-5 3 12 0 0,-6 0 2 0 0,-4 1-6 0 0,-5-1-2 0 0,-5 1-18 0 0,-5-2-9 0 0,-5 0-13 0 0,-5 0 2 0 0,-3-1-21 0 0,-4 1 6 0 0,-3 1 2 0 0,-4 1-25 0 0,-4 3 7 0 0,-3 3-8 0 0,-2 2-21 0 0,-3 3 0 0 0,-3 2-1 0 0,-3 2-24 0 0,0 2 1 0 0,-3 2 4 0 0,-2 1 2 0 0,-2 2-10 0 0,-1 1 3 0 0,-3 2 4 0 0,1 4-21 0 0,-1 2 2 0 0,-2 2 4 0 0,-2 2-8 0 0,-1 4 36 0 0,2 4-39 0 0,2 3 8 0 0,-2 3 3 0 0,-1 3-8 0 0,2 3-6 0 0,0 4 6 0 0,1 4 2 0 0,2 2-10 0 0,1 4-6 0 0,2 2-4 0 0,2 2-13 0 0,2 3 22 0 0,5 0-27 0 0,5 3-10 0 0,4 1 26 0 0,6 1-51 0 0,3 0 20 0 0,2 2-50 0 0,3 0 27 0 0,2 1-52 0 0,1 2 14 0 0,0 0 17 0 0,2 2-20 0 0,0 2 12 0 0,1 0-18 0 0,1 2 19 0 0,0 1-43 0 0,2 1 45 0 0,0 1-24 0 0,2 0 49 0 0,2 1-41 0 0,1 1-5 0 0,2-1 7 0 0,2 0-5 0 0,3 0 24 0 0,2-1-6 0 0,2 0 45 0 0,4 0-35 0 0,5-1 45 0 0,3 0 24 0 0,7-1-19 0 0,7-1-5 0 0,7-2 53 0 0,11-3-21 0 0,10-4 37 0 0,11-3 0 0 0,9-5 2 0 0,15-6 29 0 0,12-6-3 0 0,14-5 30 0 0,8-5-21 0 0,9-6-11 0 0,5-5 23 0 0,5-3-32 0 0,2-5 4 0 0,4-4-1 0 0,3-4 13 0 0,4-4-18 0 0,2-5 20 0 0,2-4-1 0 0,1-3-19 0 0,0-3-16 0 0,0-4 8 0 0,-1-3-5 0 0,-3-5-4 0 0,-1-4-3 0 0,-2-4 20 0 0,-3-3-26 0 0,-3-3 0 0 0,-2-1-20 0 0,-5-1 0 0 0,-6 1-20 0 0,-7-1 0 0 0,-9 2-29 0 0,-9 0 40 0 0,-10 2-33 0 0,-13 6 20 0 0,-6-1-10 0 0,-12 5 17 0 0,-8 4-5 0 0,-9 3-17 0 0,-8 1 11 0 0,-5 2 9 0 0,-6 1 2 0 0,-4 1-9 0 0,-3 2-2 0 0,-6 1 34 0 0,-6 5 3 0 0,-5 4-13 0 0,-5 5 15 0 0,-5 2 5 0 0,-4 2 4 0 0,-6 3-10 0 0,-2 2 26 0 0,-4 3-7 0 0,-5 2 3 0 0,-3 3-5 0 0,-4 2 7 0 0,-2 4 25 0 0,-3 4-30 0 0,-2 3-13 0 0,-4 6 40 0 0,-2 4-50 0 0,-3 5 15 0 0,-4 6-24 0 0,-4 8 6 0 0,-8 9 20 0 0,-8 11-34 0 0,-13 15 16 0 0,-14 14-20 0 0,-10 13 24 0 0,-9 12-17 0 0,-5 12 14 0 0,-3 9 20 0 0,0 6 0 0 0,0 7-18 0 0,3 6 30 0 0,2 4-51 0 0,4 7 52 0 0,4 4-25 0 0,5 3 7 0 0,4 5 4 0 0,3 4-7 0 0,3 5 36 0 0,3 5-25 0 0,1 4 14 0 0,2 5-9 0 0,3 3 8 0 0,4 1 11 0 0,2 3-3 0 0,6 3 2 0 0,3 2 14 0 0,5 0-4 0 0,1 0-12 0 0,4-4 4 0 0,3-2 12 0 0,4-3-4 0 0,4-3-7 0 0,6-4 2 0 0,4-3-15 0 0,7-5-19 0 0,5-5 27 0 0,8-13-28 0 0,6-5 32 0 0,8-4-23 0 0,5-8 12 0 0,4-8-9 0 0,5-7 8 0 0,4-7-22 0 0,5-5 2 0 0,5-4 4 0 0,5-6-12 0 0,5-5-16 0 0,6-7-18 0 0,6-6-20 0 0,3-8-16 0 0,1-10-30 0 0,6-7-26 0 0,6-8-32 0 0,7-9-42 0 0,6-8-84 0 0,13-12-60 0 0,12-13-140 0 0,7-15-142 0 0,7-14-195 0 0,6-16-232 0 0,3-13-239 0 0,5-12-326 0 0,2-11-1149 0 0,1-10-3043 0 0,1-2 2260 0 0,-27 19 1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9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61 648 0 0,'0'-3'872'0'0,"-1"-9"-19"0"0,0 9-23 0 0,1-9 5688 0 0,-1 12-6463 0 0,1-1 1 0 0,0 1 0 0 0,0 0-1 0 0,0 0 1 0 0,0 0-1 0 0,0 0 1 0 0,0 0 0 0 0,0 0-1 0 0,0-1 1 0 0,0 1-1 0 0,-1 0 1 0 0,1 0 0 0 0,0 0-1 0 0,0 0 1 0 0,0 0-1 0 0,0 0 1 0 0,0 0 0 0 0,-1 0-1 0 0,1 0 1 0 0,0 0-1 0 0,0-1 1 0 0,0 1 0 0 0,0 0-1 0 0,0 0 1 0 0,-1 0-1 0 0,1 0 1 0 0,0 0 0 0 0,0 0-1 0 0,0 0 1 0 0,0 0-1 0 0,-1 0 1 0 0,1 0 0 0 0,0 0-1 0 0,0 0 1 0 0,0 1-1 0 0,0-1 1 0 0,0 0 0 0 0,-1 0-1 0 0,1 0 1 0 0,0 0-1 0 0,0 0 1 0 0,0 0 0 0 0,0 0-1 0 0,0 0 1 0 0,-1 0-1 0 0,1 0 1 0 0,0 1 0 0 0,0-1-1 0 0,0 0 1 0 0,0 0-1 0 0,0 0 1 0 0,0 0 0 0 0,0 0-1 0 0,0 1 1 0 0,-12 14 1155 0 0,-13 31-952 0 0,17-32 335 0 0,-15 27 27 0 0,2 1 0 0 0,2 1 1 0 0,1 1-1 0 0,3 0 0 0 0,-14 61 0 0 0,28-101-574 0 0,-1 11 199 0 0,0 1-1 0 0,-1 27 0 0 0,3-40-215 0 0,0 0 0 0 0,0 0-1 0 0,1 0 1 0 0,-1 0 0 0 0,1 0-1 0 0,-1 0 1 0 0,1 0 0 0 0,0 0 0 0 0,0 0-1 0 0,0-1 1 0 0,0 1 0 0 0,1 0-1 0 0,-1-1 1 0 0,1 1 0 0 0,-1-1-1 0 0,1 0 1 0 0,0 1 0 0 0,0-1-1 0 0,0 0 1 0 0,0 0 0 0 0,5 3-1 0 0,-5-4-15 0 0,0 0-1 0 0,0-1 0 0 0,0 1 1 0 0,0 0-1 0 0,1-1 0 0 0,-1 1 1 0 0,0-1-1 0 0,0 0 0 0 0,1 0 0 0 0,-1 0 1 0 0,0 0-1 0 0,1 0 0 0 0,-1 0 1 0 0,0-1-1 0 0,0 1 0 0 0,4-2 0 0 0,35-16 110 0 0,-27 11-117 0 0,4-2 6 0 0,-1-1 0 0 0,0-1 1 0 0,-1-1-1 0 0,0 0 0 0 0,-1-1 0 0 0,19-22 0 0 0,-5 2-194 0 0,46-68 1 0 0,16-67-656 0 0,-61 108 471 0 0,7-15-278 0 0,-36 73 592 0 0,-1 2 47 0 0,1 0 0 0 0,-1 0 0 0 0,0 0 0 0 0,1 0 0 0 0,-1 0 0 0 0,0 0 0 0 0,0 0 0 0 0,1 0 0 0 0,-1 0 0 0 0,0 1 0 0 0,1-1 0 0 0,-1 0 0 0 0,0 0 1 0 0,0 0-1 0 0,1 0 0 0 0,-1 0 0 0 0,0 1 0 0 0,0-1 0 0 0,1 0 0 0 0,-1 0 0 0 0,0 0 0 0 0,0 1 0 0 0,0-1 0 0 0,1 0 0 0 0,-1 0 0 0 0,0 1 0 0 0,0-1 0 0 0,0 0 0 0 0,0 0 1 0 0,1 1-1 0 0,-1-1 0 0 0,0 0 0 0 0,0 1 0 0 0,0-1 0 0 0,0 0 0 0 0,0 0 0 0 0,0 1 0 0 0,0-1 0 0 0,1 23 26 0 0,-8 33 256 0 0,6-44-230 0 0,-10 70 345 0 0,-16 97 427 0 0,19-144-594 0 0,-1 0 1 0 0,-1 0-1 0 0,-16 33 1 0 0,7-24-152 0 0,11-22-252 0 0,-1 0 0 0 0,-1-1 0 0 0,-1 0 0 0 0,-1-1 0 0 0,-23 30 0 0 0,26-38-1783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0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107 393 728 0 0,'0'0'134'0'0,"0"-1"-1"0"0,0 0 1 0 0,0 1 0 0 0,0-1-1 0 0,0 1 1 0 0,0-1 0 0 0,0 1-1 0 0,0-1 1 0 0,1 1-1 0 0,-1-1 1 0 0,0 1 0 0 0,0-1-1 0 0,0 1 1 0 0,1-1 0 0 0,-1 1-1 0 0,0-1 1 0 0,1 1 0 0 0,-1-1-1 0 0,0 1 1 0 0,1-1-1 0 0,-1 1 1 0 0,0 0 0 0 0,1-1-1 0 0,-1 1 1 0 0,1 0 0 0 0,-1-1-1 0 0,1 1 1 0 0,-1 0 0 0 0,1 0-1 0 0,-1-1 1 0 0,2 1-1 0 0,-1-1 1338 0 0,3 3-1048 0 0,7 3-115 0 0,0-1-1 0 0,1 0 1 0 0,-1-1-1 0 0,1-1 1 0 0,-1 0-1 0 0,1 0 1 0 0,0-1-1 0 0,0-1 1 0 0,19-1 0 0 0,-13 1-18 0 0,0-1 0 0 0,0-1 0 0 0,-1-1 0 0 0,1 0 1 0 0,-1-1-1 0 0,0-1 0 0 0,0-1 0 0 0,0 0 1 0 0,16-10-1 0 0,-22 10-151 0 0,-1 0 1 0 0,0-1-1 0 0,-1 0 0 0 0,1-1 1 0 0,-1 0-1 0 0,-1-1 1 0 0,0 0-1 0 0,0 0 0 0 0,0 0 1 0 0,-1-1-1 0 0,9-17 1 0 0,-12 19-79 0 0,0-1 0 0 0,0 0 0 0 0,-1 0 1 0 0,0 0-1 0 0,-1 0 0 0 0,0 0 1 0 0,0 0-1 0 0,-1-1 0 0 0,0 1 1 0 0,0-1-1 0 0,-1 1 0 0 0,-1-1 1 0 0,0 1-1 0 0,0 0 0 0 0,-3-14 0 0 0,3 19-36 0 0,-1 0 0 0 0,1 0 0 0 0,0-1 0 0 0,-1 1 0 0 0,0 1 0 0 0,0-1 0 0 0,0 0-1 0 0,0 0 1 0 0,-1 1 0 0 0,0-1 0 0 0,1 1 0 0 0,-1 0 0 0 0,0-1 0 0 0,-1 2 0 0 0,1-1 0 0 0,0 0-1 0 0,-1 1 1 0 0,0-1 0 0 0,1 1 0 0 0,-1 0 0 0 0,0 0 0 0 0,0 0 0 0 0,0 1 0 0 0,-1 0-1 0 0,1 0 1 0 0,0 0 0 0 0,0 0 0 0 0,-1 0 0 0 0,1 1 0 0 0,0 0 0 0 0,-1 0 0 0 0,1 0 0 0 0,0 0-1 0 0,-1 1 1 0 0,-4 1 0 0 0,-6 1 55 0 0,0 1 0 0 0,0 0 0 0 0,1 2 0 0 0,-1-1 0 0 0,1 2 0 0 0,1 0 0 0 0,-1 1 0 0 0,-21 16 0 0 0,7-2 170 0 0,2 2-1 0 0,0 0 1 0 0,1 2 0 0 0,2 1 0 0 0,1 1-1 0 0,1 0 1 0 0,1 2 0 0 0,2 0 0 0 0,0 1-1 0 0,3 1 1 0 0,0 1 0 0 0,3 0 0 0 0,0 1-1 0 0,-12 63 1 0 0,23-90-172 0 0,0-1 0 0 0,1 0-1 0 0,0 1 1 0 0,0-1-1 0 0,0 1 1 0 0,1-1 0 0 0,0 0-1 0 0,0 1 1 0 0,0-1 0 0 0,1 0-1 0 0,0 0 1 0 0,0 0 0 0 0,1 0-1 0 0,0 0 1 0 0,0-1-1 0 0,0 1 1 0 0,1-1 0 0 0,7 10-1 0 0,-3-8 41 0 0,0 1-1 0 0,0-1 1 0 0,0-1-1 0 0,1 1 1 0 0,0-2-1 0 0,1 1 1 0 0,-1-1-1 0 0,1 0 1 0 0,0-1-1 0 0,16 4 1 0 0,28 7 41 0 0,0-3-1 0 0,2-2 1 0 0,-1-2 0 0 0,1-3-1 0 0,0-3 1 0 0,92-7 0 0 0,-144 5-386 0 0,1 0 1 0 0,-1-1 0 0 0,0 1 0 0 0,1-1 0 0 0,-1 0-1 0 0,0-1 1 0 0,0 1 0 0 0,0-1 0 0 0,0 1 0 0 0,0-1-1 0 0,0 0 1 0 0,4-3 0 0 0,1-5-4107 0 0,0-3-3611 0 0,-2 0 2572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9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803 231 20 0 0,'3'-5'463'0'0,"-1"1"0"0"0,0-1 0 0 0,0 0 0 0 0,0 0 0 0 0,0 0 0 0 0,-1 0-1 0 0,0 0 1 0 0,0 0 0 0 0,0 0 0 0 0,-1 0 0 0 0,1 0 0 0 0,-1-1 0 0 0,-1 1 0 0 0,1 0 0 0 0,-2-5 0 0 0,1 4-212 0 0,-1 0-1 0 0,0 1 1 0 0,0 0 0 0 0,-1 0 0 0 0,1-1 0 0 0,-1 1-1 0 0,0 1 1 0 0,-1-1 0 0 0,1 0 0 0 0,-1 1 0 0 0,-8-8-1 0 0,1 4-70 0 0,0-1 0 0 0,0 2 0 0 0,-1-1 0 0 0,0 2 0 0 0,0 0 0 0 0,-1 0 0 0 0,0 1-1 0 0,0 0 1 0 0,0 1 0 0 0,-21-3 0 0 0,9 4 10 0 0,0 1 0 0 0,0 1 1 0 0,0 1-1 0 0,-1 1 0 0 0,1 1 0 0 0,0 1 0 0 0,0 2 0 0 0,1 0 1 0 0,-1 2-1 0 0,1 1 0 0 0,1 0 0 0 0,-1 2 0 0 0,1 1 0 0 0,1 0 0 0 0,-22 17 1 0 0,27-18-88 0 0,1 2 0 0 0,1 0 0 0 0,0 1 0 0 0,1 1 0 0 0,0 0 0 0 0,1 1 0 0 0,0 0 0 0 0,2 1 0 0 0,0 1 0 0 0,0 0 0 0 0,2 0 0 0 0,0 1 0 0 0,1 0 0 0 0,1 0 0 0 0,0 1 0 0 0,2 0 0 0 0,0 0 0 0 0,1 0 0 0 0,-2 33 0 0 0,5-29 4 0 0,1-1 0 0 0,2 1 1 0 0,5 31-1 0 0,-5-42-62 0 0,1-1 1 0 0,0 1-1 0 0,1-1 1 0 0,0 1-1 0 0,1-1 0 0 0,0-1 1 0 0,14 21-1 0 0,-15-26-25 0 0,1 0 0 0 0,0-1 0 0 0,0 1-1 0 0,0-1 1 0 0,0 0 0 0 0,1-1 0 0 0,0 1-1 0 0,0-1 1 0 0,0 0 0 0 0,0-1 0 0 0,0 1-1 0 0,0-1 1 0 0,1 0 0 0 0,-1-1 0 0 0,1 0-1 0 0,-1 0 1 0 0,1 0 0 0 0,0-1 0 0 0,-1 0 0 0 0,10-1-1 0 0,13-1-7 0 0,1-1 1 0 0,0-2-1 0 0,30-9 0 0 0,-57 13-15 0 0,29-9-62 0 0,-1-2-1 0 0,0-1 1 0 0,-1-1-1 0 0,-1-1 1 0 0,0-2 0 0 0,-1-1-1 0 0,-1-1 1 0 0,0-1-1 0 0,31-32 1 0 0,-27 27-79 0 0,-30 24 102 0 0,-1 1 37 0 0,0 0 0 0 0,0 0 0 0 0,1 0 0 0 0,-1-1 1 0 0,0 1-1 0 0,0 0 0 0 0,0 0 0 0 0,0-1 0 0 0,0 1 0 0 0,1 0 0 0 0,-1 0 0 0 0,0 0 1 0 0,0-1-1 0 0,0 1 0 0 0,0 0 0 0 0,1 0 0 0 0,-1 0 0 0 0,0 0 0 0 0,0 0 0 0 0,1-1 1 0 0,-1 1-1 0 0,0 0 0 0 0,0 0 0 0 0,1 0 0 0 0,-1 0 0 0 0,0 0 0 0 0,0 0 0 0 0,1 0 0 0 0,-1 0 1 0 0,0 0-1 0 0,0 0 0 0 0,1 0 0 0 0,-1 0 0 0 0,0 0 0 0 0,0 0 0 0 0,1 0 0 0 0,-1 0 1 0 0,0 0-1 0 0,0 0 0 0 0,1 1 0 0 0,2 8-5 0 0,0 0 1 0 0,0 0-1 0 0,-1 1 1 0 0,0-1-1 0 0,-1 1 1 0 0,1 10-1 0 0,6 39 63 0 0,-4-45-20 0 0,1 1 1 0 0,1-1 0 0 0,0-1-1 0 0,0 1 1 0 0,1-1-1 0 0,1 0 1 0 0,1 0-1 0 0,-1-1 1 0 0,2 0-1 0 0,0-1 1 0 0,14 13-1 0 0,-12-14 20 0 0,0 0-1 0 0,0-2 0 0 0,1 1 1 0 0,0-2-1 0 0,0 0 1 0 0,1 0-1 0 0,0-1 0 0 0,0-1 1 0 0,0 0-1 0 0,1-1 1 0 0,0-1-1 0 0,0 0 0 0 0,0-1 1 0 0,0-1-1 0 0,0 0 1 0 0,0-1-1 0 0,27-3 0 0 0,-34 1-8 0 0,0 0-1 0 0,0 0 0 0 0,0-1 1 0 0,-1 0-1 0 0,1 0 0 0 0,-1-1 1 0 0,1 1-1 0 0,-1-2 0 0 0,0 1 1 0 0,0-1-1 0 0,-1 0 0 0 0,0-1 1 0 0,0 0-1 0 0,0 0 0 0 0,0 0 1 0 0,-1 0-1 0 0,0-1 0 0 0,-1 0 1 0 0,1 0-1 0 0,-1 0 0 0 0,5-13 1 0 0,-1 0 41 0 0,0 0 0 0 0,-2 0 0 0 0,0-1 0 0 0,-1 1 0 0 0,-2-1 0 0 0,0-1 0 0 0,1-27 0 0 0,-5 39-54 0 0,1 0 0 0 0,-1 1 0 0 0,-1-1 0 0 0,0 0-1 0 0,0 1 1 0 0,-1 0 0 0 0,0-1 0 0 0,-1 1 0 0 0,0 0 0 0 0,0 1 0 0 0,-1-1 0 0 0,0 1 0 0 0,0 0 0 0 0,-1 0-1 0 0,0 0 1 0 0,-1 1 0 0 0,1 0 0 0 0,-1 0 0 0 0,-1 0 0 0 0,1 1 0 0 0,-1 1 0 0 0,0-1 0 0 0,-1 1 0 0 0,1 0-1 0 0,-1 1 1 0 0,0 0 0 0 0,0 1 0 0 0,0 0 0 0 0,-1 0 0 0 0,1 1 0 0 0,-1 0 0 0 0,1 0 0 0 0,-1 1 0 0 0,0 1 0 0 0,0-1-1 0 0,1 2 1 0 0,-1-1 0 0 0,0 1 0 0 0,-18 5 0 0 0,13-2-310 0 0,0 1 1 0 0,0 1-1 0 0,0 0 1 0 0,0 1-1 0 0,1 1 0 0 0,0 0 1 0 0,-15 12-1 0 0,20-13-494 0 0,0 1-1 0 0,1 0 0 0 0,0 0 1 0 0,0 1-1 0 0,1-1 0 0 0,0 2 1 0 0,0-1-1 0 0,1 1 0 0 0,1 0 1 0 0,-9 21-1 0 0,10-14-3464 0 0,5 0 327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0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740 394 44 0 0,'3'-10'490'0'0,"0"-1"0"0"0,0 0-1 0 0,-1 0 1 0 0,0 0 0 0 0,-1 0 0 0 0,0 0 0 0 0,-1 0 0 0 0,0 0-1 0 0,-1 0 1 0 0,0-1 0 0 0,-1 1 0 0 0,0 0 0 0 0,0 1-1 0 0,-1-1 1 0 0,-1 0 0 0 0,-6-13 0 0 0,2 10-306 0 0,0 1 1 0 0,0 0-1 0 0,-2 1 0 0 0,1 0 1 0 0,-1 0-1 0 0,-1 1 0 0 0,0 0 1 0 0,-1 1-1 0 0,0 0 0 0 0,-1 1 1 0 0,-17-10-1 0 0,17 11-1 0 0,-1 2-1 0 0,0-1 1 0 0,0 2 0 0 0,0 0 0 0 0,-1 0-1 0 0,1 1 1 0 0,-1 1 0 0 0,0 1-1 0 0,0 0 1 0 0,-1 1 0 0 0,1 0-1 0 0,0 1 1 0 0,0 1 0 0 0,0 1 0 0 0,-18 3-1 0 0,15-1-29 0 0,1 1 1 0 0,0 1-1 0 0,0 0 0 0 0,1 1 0 0 0,0 1 1 0 0,0 1-1 0 0,0 0 0 0 0,2 1 0 0 0,-1 1 0 0 0,1 0 1 0 0,0 0-1 0 0,-17 22 0 0 0,17-18 5 0 0,2 1 0 0 0,0 1 0 0 0,1 0 0 0 0,1 0 0 0 0,1 1 0 0 0,0 0 0 0 0,1 1 0 0 0,-9 30 0 0 0,14-35-83 0 0,0 1 0 0 0,0-1 0 0 0,1 1 0 0 0,1-1 0 0 0,1 1 0 0 0,0-1-1 0 0,0 1 1 0 0,2 0 0 0 0,0-1 0 0 0,0 0 0 0 0,2 1 0 0 0,7 22 0 0 0,-6-26-62 0 0,1-1-1 0 0,0 1 1 0 0,0-1 0 0 0,1 0 0 0 0,1 0 0 0 0,0-1 0 0 0,0 0 0 0 0,0 0 0 0 0,1-1 0 0 0,1 0-1 0 0,-1-1 1 0 0,1 0 0 0 0,1 0 0 0 0,-1-1 0 0 0,1-1 0 0 0,0 0 0 0 0,0 0 0 0 0,20 5 0 0 0,-7-3-402 0 0,1-2 0 0 0,0 0 0 0 0,0-1 1 0 0,0-2-1 0 0,0-1 0 0 0,0 0 0 0 0,50-7 1 0 0,-12-8-2230 0 0,-3-7-3304 0 0,-27 6 2269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0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1 256 0 0,'-3'22'6342'0'0,"-18"88"-3219"0"0,-1-34-429 0 0,-58 133 1 0 0,45-124-1570 0 0,-87 186 1549 0 0,102-219-2059 0 0,20-51-531 0 0,-3 4-4 0 0,2-2 10 0 0,4-5 440 0 0,15-19-458 0 0,143-161-60 0 0,-126 146-124 0 0,1 2-1 0 0,77-54 0 0 0,-104 81 73 0 0,1 1 0 0 0,0 0 1 0 0,0 1-1 0 0,0 0 0 0 0,1 1 0 0 0,0 0 1 0 0,16-4-1 0 0,-24 8 47 0 0,1 0 0 0 0,-1 0 1 0 0,0 1-1 0 0,0-1 0 0 0,0 1 1 0 0,0 0-1 0 0,0-1 0 0 0,0 2 0 0 0,0-1 1 0 0,0 0-1 0 0,0 0 0 0 0,0 1 1 0 0,0 0-1 0 0,-1-1 0 0 0,1 1 1 0 0,-1 0-1 0 0,1 0 0 0 0,-1 1 0 0 0,0-1 1 0 0,0 0-1 0 0,0 1 0 0 0,0-1 1 0 0,2 4-1 0 0,2 3 97 0 0,-1 0 1 0 0,0 0-1 0 0,0 1 1 0 0,-1-1-1 0 0,5 17 1 0 0,-6-10 71 0 0,0 0 0 0 0,-1 0-1 0 0,0 0 1 0 0,-2 30 0 0 0,-11 64 671 0 0,6-76-663 0 0,-1 0 1 0 0,-2 0-1 0 0,-23 62 0 0 0,23-78-1840 0 0,-1-1 1 0 0,-15 24-1 0 0,11-30-9851 0 0,12-10 11807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1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116 494 132 0 0,'0'0'987'0'0,"13"-5"3050"0"0,-2 4-2881 0 0,0 1-1 0 0,0 1 0 0 0,0 0 0 0 0,19 5 0 0 0,28 2 978 0 0,-23-6-1437 0 0,0-2 0 0 0,0-2 0 0 0,0-2 0 0 0,-1 0 0 0 0,1-3 0 0 0,-1 0 0 0 0,48-19 0 0 0,-69 21-664 0 0,-1 0 1 0 0,1-2-1 0 0,-1 1 0 0 0,0-1 0 0 0,0-1 1 0 0,-1 0-1 0 0,0-1 0 0 0,-1 0 0 0 0,1-1 1 0 0,-2 0-1 0 0,0 0 0 0 0,0-1 0 0 0,-1 0 1 0 0,0-1-1 0 0,0 0 0 0 0,-2 0 0 0 0,0-1 0 0 0,0 1 1 0 0,-1-1-1 0 0,0-1 0 0 0,3-17 0 0 0,-7 23-49 0 0,0 0 0 0 0,0 0 0 0 0,-1 0-1 0 0,0 0 1 0 0,0-1 0 0 0,-1 1-1 0 0,0 0 1 0 0,-1 0 0 0 0,1 1 0 0 0,-1-1-1 0 0,-1 0 1 0 0,0 1 0 0 0,0-1-1 0 0,0 1 1 0 0,-1 0 0 0 0,0 0 0 0 0,-1 0-1 0 0,1 0 1 0 0,-1 1 0 0 0,-1 0-1 0 0,1 0 1 0 0,-1 0 0 0 0,0 1 0 0 0,0 0-1 0 0,-1 0 1 0 0,1 0 0 0 0,-1 1-1 0 0,0 0 1 0 0,0 0 0 0 0,-1 1 0 0 0,1 0-1 0 0,-1 0 1 0 0,1 1 0 0 0,-1 0-1 0 0,0 0 1 0 0,0 1 0 0 0,0 0 0 0 0,0 0-1 0 0,0 1 1 0 0,-12 1 0 0 0,-3 1 77 0 0,0 1 1 0 0,0 2 0 0 0,0 0 0 0 0,1 1-1 0 0,-24 10 1 0 0,7 1 252 0 0,-69 39 0 0 0,79-36-102 0 0,0 1 0 0 0,2 1 0 0 0,0 1 0 0 0,2 2 1 0 0,1 1-1 0 0,-23 30 0 0 0,38-43-76 0 0,0 0 1 0 0,0 1-1 0 0,2 0 0 0 0,-1 1 0 0 0,2-1 1 0 0,0 1-1 0 0,1 1 0 0 0,1-1 1 0 0,0 1-1 0 0,1 0 0 0 0,0 0 1 0 0,1 0-1 0 0,1 28 0 0 0,3-32-27 0 0,-1-1-1 0 0,2 0 1 0 0,-1 0-1 0 0,1 0 1 0 0,1 0-1 0 0,0-1 1 0 0,1 1-1 0 0,0-1 1 0 0,1 0-1 0 0,10 15 1 0 0,-6-13 5 0 0,0 0 1 0 0,1-1-1 0 0,1 0 1 0 0,-1 0-1 0 0,2-1 0 0 0,26 16 1 0 0,-10-10-41 0 0,2-2 0 0 0,0-1 0 0 0,0-1 0 0 0,1-2 0 0 0,0-1 0 0 0,54 8 0 0 0,-60-14-538 0 0,0-1 0 0 0,0-2 1 0 0,0-1-1 0 0,0 0 1 0 0,33-8-1 0 0,21-5-6513 0 0,-43 7 902 0 0,-9 1 654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1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85 744 0 0,'0'-11'3390'0'0,"1"10"-3133"0"0,-1 1 1 0 0,0-1-1 0 0,0 1 0 0 0,1-1 0 0 0,-1 1 0 0 0,0-1 0 0 0,0 1 0 0 0,1-1 0 0 0,-1 1 0 0 0,0-1 0 0 0,0 1 0 0 0,0-1 0 0 0,0 0 0 0 0,0 1 0 0 0,0-1 0 0 0,0 1 1 0 0,0-1-1 0 0,0 1 0 0 0,0-1 0 0 0,0 1 0 0 0,0-1 0 0 0,0 1 0 0 0,-1-1 0 0 0,1 1 0 0 0,0-1 0 0 0,0 1 0 0 0,-1-1 0 0 0,1 1 0 0 0,0-1 0 0 0,0 1 1 0 0,-1-1-1 0 0,1 1 0 0 0,-1-1 0 0 0,-6 4 3874 0 0,1 2-4205 0 0,4-3-957 0 0,-2 1 1545 0 0,13-4 3872 0 0,-6 0-4344 0 0,-1 0 0 0 0,0-1 0 0 0,1 1 0 0 0,-1 0 0 0 0,0-1 0 0 0,0 0 0 0 0,0 1 0 0 0,0-1 0 0 0,3-4 0 0 0,-4 5-28 0 0,1 0 137 0 0,0-1 0 0 0,-1 0 0 0 0,1 0 1 0 0,-1-1-1 0 0,1 1 0 0 0,-1 0 1 0 0,1 0-1 0 0,-1-1 0 0 0,0 1 1 0 0,0-1-1 0 0,1-4 0 0 0,-2 6-204 0 0,0 1-1 0 0,0-1 1 0 0,0 1-1 0 0,0-1 1 0 0,0 1-1 0 0,0-1 1 0 0,0 0-1 0 0,0 1 1 0 0,0-1-1 0 0,0 1 1 0 0,0-1-1 0 0,0 1 1 0 0,0-1-1 0 0,-1 0 1 0 0,1 1-1 0 0,0-1 1 0 0,0 1-1 0 0,-1-1 1 0 0,1 1 0 0 0,0-1-1 0 0,-1 1 1 0 0,1 0-1 0 0,-1-1 1 0 0,1 1-1 0 0,0-1 1 0 0,-1 1-1 0 0,1 0 1 0 0,-2-1-1 0 0,-17-1-1831 0 0,12 3-139 0 0,0 1 0 0 0,1 0 0 0 0,-1 0 0 0 0,-10 5 0 0 0,-3 4-3314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222 75 180 0 0,'-4'5'610'0'0,"-19"34"470"0"0,2 0 0 0 0,1 2 0 0 0,-21 65 0 0 0,-33 139 1510 0 0,63-203-2177 0 0,2 1 1 0 0,1 0-1 0 0,3 1 0 0 0,1-1 0 0 0,2 1 1 0 0,8 84-1 0 0,-2-101-247 0 0,1 0-1 0 0,1 0 1 0 0,1-1 0 0 0,1 1 0 0 0,1-2 0 0 0,2 1-1 0 0,0-1 1 0 0,2-1 0 0 0,1 0 0 0 0,1-1-1 0 0,0 0 1 0 0,22 22 0 0 0,-14-20 56 0 0,0-2 1 0 0,2-1 0 0 0,0-1-1 0 0,1-1 1 0 0,2-1 0 0 0,-1-1-1 0 0,2-2 1 0 0,56 23-1 0 0,-64-31-52 0 0,0-1 0 0 0,0-1-1 0 0,1-1 1 0 0,0-1 0 0 0,0-1 0 0 0,0-1-1 0 0,0-1 1 0 0,0-1 0 0 0,37-4-1 0 0,-25-2 113 0 0,-1 0-1 0 0,-1-3 0 0 0,1 0 1 0 0,-1-2-1 0 0,50-25 0 0 0,-46 18-118 0 0,-1-2-1 0 0,-1-1 0 0 0,0-2 0 0 0,-2-1 1 0 0,-1-2-1 0 0,-1 0 0 0 0,-1-3 1 0 0,-1 0-1 0 0,-2-1 0 0 0,-1-2 1 0 0,-1-1-1 0 0,-2 0 0 0 0,-1-2 0 0 0,-2-1 1 0 0,-2 0-1 0 0,17-49 0 0 0,-20 42-93 0 0,-2 0-1 0 0,-2 0 0 0 0,-2-1 0 0 0,4-58 1 0 0,-11 77-43 0 0,-1 1-1 0 0,-1-1 1 0 0,-2 1 0 0 0,0 0 0 0 0,-1-1 0 0 0,-2 2 0 0 0,0-1 0 0 0,-2 1-1 0 0,-14-33 1 0 0,8 31 1 0 0,0 1 0 0 0,-2 0-1 0 0,0 1 1 0 0,-2 1 0 0 0,0 0-1 0 0,-2 2 1 0 0,0 0 0 0 0,-1 1-1 0 0,-1 1 1 0 0,-1 1 0 0 0,-1 1-1 0 0,0 1 1 0 0,0 1 0 0 0,-2 1-1 0 0,-37-13 1 0 0,38 17-13 0 0,0 1 1 0 0,0 1-1 0 0,-1 1 0 0 0,1 2 0 0 0,-1 0 1 0 0,-1 2-1 0 0,1 0 0 0 0,0 2 1 0 0,0 1-1 0 0,0 1 0 0 0,0 2 0 0 0,0 0 1 0 0,-48 16-1 0 0,39-8-184 0 0,1 2 0 0 0,1 1 0 0 0,-53 33 0 0 0,69-36-250 0 0,1-1 0 0 0,0 2 0 0 0,1 0 0 0 0,1 1-1 0 0,0 1 1 0 0,1 0 0 0 0,0 1 0 0 0,-13 22 0 0 0,-17 42-2731 0 0,21-24-4162 0 0,16-33 3264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5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1 512 0 0,'0'0'1486'0'0,"5"2"-784"0"0,5 2-350 0 0,0 1 1 0 0,0 1-1 0 0,0 0 0 0 0,-1 0 1 0 0,0 1-1 0 0,-1 0 1 0 0,1 1-1 0 0,-1-1 1 0 0,-1 2-1 0 0,1-1 1 0 0,-1 1-1 0 0,9 16 1 0 0,4 8 385 0 0,-2 0 0 0 0,23 55 0 0 0,90 296 3022 0 0,-118-336-3176 0 0,2-2 1 0 0,2 0-1 0 0,2-1 0 0 0,42 71 0 0 0,-52-99-408 0 0,14 18-678 0 0,-22-33 263 0 0,0-1 0 0 0,0 0 0 0 0,1 1 1 0 0,-1-1-1 0 0,0 0 0 0 0,0 0 1 0 0,1 1-1 0 0,-1-1 0 0 0,1 0 0 0 0,-1-1 1 0 0,1 1-1 0 0,0 0 0 0 0,-1 0 1 0 0,1-1-1 0 0,0 1 0 0 0,0-1 0 0 0,-1 1 1 0 0,3-1-1 0 0,12-3-5358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0 40 0 0,'-1'3'7030'0'0,"1"27"-6591"0"0,0-4 386 0 0,-1-1 1 0 0,-1 1 0 0 0,-11 46-1 0 0,4-21-4 0 0,1-5 3 0 0,3 1 1 0 0,0 73-1 0 0,5-115-753 0 0,1 1 0 0 0,0-1 0 0 0,0 1 1 0 0,0-1-1 0 0,1 1 0 0 0,0-1 0 0 0,0 0 0 0 0,1 0 1 0 0,-1 0-1 0 0,1 0 0 0 0,5 6 0 0 0,-7-10-61 0 0,1 0-1 0 0,-1-1 1 0 0,1 1-1 0 0,-1-1 0 0 0,1 0 1 0 0,0 1-1 0 0,-1-1 1 0 0,1 0-1 0 0,0 0 1 0 0,0 0-1 0 0,-1 0 0 0 0,1 0 1 0 0,0-1-1 0 0,-1 1 1 0 0,1 0-1 0 0,-1-1 0 0 0,1 1 1 0 0,0-1-1 0 0,-1 0 1 0 0,1 1-1 0 0,-1-1 0 0 0,1 0 1 0 0,-1 0-1 0 0,2-1 1 0 0,10-6 28 0 0,0 0-1 0 0,-1-1 1 0 0,0 0 0 0 0,-1-1 0 0 0,0 0 0 0 0,19-23-1 0 0,50-80 25 0 0,-60 82-62 0 0,12-18 6 0 0,-3-1 1 0 0,26-59-1 0 0,-49 92-8 0 0,14-25-11 0 0,-19 41 10 0 0,9 20 23 0 0,-1-3 10 0 0,2 25 65 0 0,-2 0 0 0 0,-2 1 0 0 0,-1 0 0 0 0,-1 44 0 0 0,3 15 92 0 0,-6-90-178 0 0,1 25-10 0 0,15 60 0 0 0,-5-46-1991 0 0,-12-48 1432 0 0,1 0-406 0 0,-2-2 907 0 0,0 0 0 0 0,1 1 0 0 0,-1-1 1 0 0,0 0-1 0 0,0 0 0 0 0,0 0 0 0 0,0 0 0 0 0,0 0 0 0 0,1 1 1 0 0,-1-1-1 0 0,0 0 0 0 0,0 0 0 0 0,0 0 0 0 0,0 0 0 0 0,1 0 0 0 0,-1 0 1 0 0,0 0-1 0 0,0 0 0 0 0,0 0 0 0 0,1 0 0 0 0,-1 1 0 0 0,0-1 1 0 0,0 0-1 0 0,0 0 0 0 0,1 0 0 0 0,-1 0 0 0 0,0 0 0 0 0,0-1 1 0 0,0 1-1 0 0,1 0 0 0 0,-1 0 0 0 0,0 0 0 0 0,0 0 0 0 0,0 0 1 0 0,1 0-1 0 0,-1 0 0 0 0,0 0 0 0 0,0 0 0 0 0,0 0 0 0 0,0-1 1 0 0,1 1-1 0 0,-1 0 0 0 0,3-2-485 0 0,3-2-195 0 0,2-4-3029 0 0,5-6 874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2:56:42.944"/>
    </inkml:context>
    <inkml:brush xml:id="br0">
      <inkml:brushProperty name="width" value="0.05" units="cm"/>
      <inkml:brushProperty name="height" value="0.05" units="cm"/>
      <inkml:brushProperty name="color" value="#FF4E00"/>
      <inkml:brushProperty name="inkEffects" value="rainbow"/>
      <inkml:brushProperty name="anchorX" value="-7009.12256"/>
      <inkml:brushProperty name="anchorY" value="-21229.25781"/>
      <inkml:brushProperty name="scaleFactor" value="0.5"/>
    </inkml:brush>
  </inkml:definitions>
  <inkml:trace contextRef="#ctx0" brushRef="#br0">3680 2437 676 0 0,'0'0'0'0'0,"1"-4"824"0"0,2-8-14 0 0,2-5-33 0 0,-1-4 8 0 0,1-6-47 0 0,0-4 8 0 0,0-3-57 0 0,-2-2-27 0 0,0-3-43 0 0,-2 0-20 0 0,-1-1-37 0 0,-1 0-11 0 0,-3 0-51 0 0,-2 0 16 0 0,-2 0-32 0 0,-3 1-12 0 0,-2-1-6 0 0,-2 1 13 0 0,-3 0-28 0 0,-1 0 4 0 0,-3 1-31 0 0,-4 1 27 0 0,-3 0-19 0 0,-5 1-27 0 0,-4 2 68 0 0,-3 1-26 0 0,-5 3 19 0 0,-3 2-17 0 0,-6 2-23 0 0,-7 2 24 0 0,-5 2-4 0 0,-4 3-59 0 0,-4 5-20 0 0,-3 3 3 0 0,-1 5-11 0 0,-1 4-22 0 0,-2 5-17 0 0,0 5-10 0 0,-4 5-28 0 0,-3 5 11 0 0,-8 8-53 0 0,-8 7-8 0 0,0 6 8 0 0,-5 7-19 0 0,-2 6-18 0 0,-2 8 9 0 0,-1 4-28 0 0,-1 3-12 0 0,3 4-11 0 0,1 3 10 0 0,4 4-9 0 0,7-3-30 0 0,3 2 9 0 0,1 3-47 0 0,6-2 31 0 0,4 3-45 0 0,2 4 22 0 0,1 4-16 0 0,7-2-1 0 0,4 5-19 0 0,6-2-5 0 0,3 4 5 0 0,7-1-26 0 0,6-3 12 0 0,6-2-23 0 0,7-3 5 0 0,6-2 3 0 0,6 0-25 0 0,5-1 21 0 0,6 0-11 0 0,6-1-16 0 0,6-1 23 0 0,5-2-36 0 0,7-2 25 0 0,8-2-17 0 0,6-3-5 0 0,7-2-27 0 0,6-4 7 0 0,7-4 1 0 0,5-5 3 0 0,8-5-19 0 0,4-5 1 0 0,1-8 3 0 0,5-7-6 0 0,4-6 1 0 0,6-6 5 0 0,3-7 8 0 0,3-7-3 0 0,4-6-2 0 0,2-7 14 0 0,2-6-4 0 0,9-9-2 0 0,-2-5 14 0 0,0-6-18 0 0,-4-6 20 0 0,-4-3-15 0 0,-4-5 14 0 0,2-8-9 0 0,4-8-2 0 0,-6-3 14 0 0,2-8-4 0 0,-7-2-2 0 0,0-5 14 0 0,-6 1-8 0 0,1-4-31 0 0,-7 0 48 0 0,0-3-17 0 0,-7 1-8 0 0,-5 2-1 0 0,-2-3 23 0 0,-6 1-44 0 0,-3 4 18 0 0,-5 2-12 0 0,-4 1 8 0 0,-2 2 6 0 0,-3 1-1 0 0,-3 3 10 0 0,-3 3-11 0 0,-2 1-2 0 0,-3 6-18 0 0,-3 5 28 0 0,-1 4-32 0 0,-3 6 23 0 0,-2 4 12 0 0,-1 3-18 0 0,-2 4 7 0 0,-2 5 21 0 0,-1 4 13 0 0,-1 6 11 0 0,-1 4 8 0 0,-1 4-5 0 0,-1 4-6 0 0,1 2-27 0 0,-2 2-7 0 0,0 3-28 0 0,1 2 6 0 0,-1 1 1 0 0,-5 6 3 0 0,-3 8-1 0 0,-6 10 38 0 0,-7 13-33 0 0,-6 12 20 0 0,-5 13-5 0 0,-6 16-8 0 0,-2 6-7 0 0,-3 12 43 0 0,0 9 1 0 0,2 7 2 0 0,3 6-3 0 0,6-3 11 0 0,5 3 16 0 0,4 1-5 0 0,5-6-11 0 0,5 2 23 0 0,4 3-8 0 0,6 2 3 0 0,4-6 0 0 0,5 4-9 0 0,6 1 7 0 0,6 1-7 0 0,2-5-17 0 0,8-1 14 0 0,6-2-24 0 0,4-6 6 0 0,6 1-6 0 0,2-8-14 0 0,8 1 9 0 0,5 1 1 0 0,2-6-10 0 0,2-6 3 0 0,7-1-29 0 0,-1-5-1 0 0,8 1 12 0 0,1-6 9 0 0,1-7-20 0 0,7-2 6 0 0,1-7-11 0 0,2-5-7 0 0,0-6 15 0 0,7-3 37 0 0,-1-4-75 0 0,-1-5 52 0 0,0-4-40 0 0,-1-7 19 0 0,8-3-5 0 0,0-6 24 0 0,0-4-11 0 0,-1-5 5 0 0,-2-5 18 0 0,8-6-25 0 0,-2-4 28 0 0,0-4-4 0 0,-2-5 1 0 0,6-5 15 0 0,-3-5-9 0 0,5-6 13 0 0,-4-5 11 0 0,5-9 11 0 0,1-7 3 0 0,2-8 19 0 0,3-7 9 0 0,1-5 23 0 0,2-8 4 0 0,1-5 14 0 0,0-5 3 0 0,-1-5 19 0 0,0-3 5 0 0,1-4 13 0 0,-1-4 17 0 0,0-3 15 0 0,0-4-7 0 0,0-4 55 0 0,-2-1-16 0 0,-2-2 32 0 0,-4 1 2 0 0,-3 1 33 0 0,-6 2-12 0 0,-5 2 24 0 0,-3 2-29 0 0,-5-1 5 0 0,-4 0 7 0 0,-2 0-8 0 0,-3 0-2 0 0,-1 0-18 0 0,-2 0 14 0 0,-1 1-5 0 0,-1 0 33 0 0,-2 0 15 0 0,0 2-44 0 0,-1 1 19 0 0,-1 2-76 0 0,0 0 94 0 0,-2 1-26 0 0,-6 7 10 0 0,0 0 0 0 0,-5 7 14 0 0,-4 4-41 0 0,-5 4 26 0 0,-1 4-23 0 0,-2 2-13 0 0,-1 1-257 0 0,-1 1 43 0 0,-1 1-29 0 0,0 0-4 0 0,-2 0 0 0 0,-1 1 0 0 0,-1 0 0 0 0,-2 1 0 0 0,-1 1 0 0 0,-3 1 0 0 0,-2 6 0 0 0,-2 0 0 0 0,-4 6 0 0 0,-1 3 0 0 0,-3 3 0 0 0,-2 4 0 0 0,-2 2 0 0 0,-1 2 0 0 0,-2 2 0 0 0,-1 2 0 0 0,-1 2 0 0 0,-2 3 0 0 0,0 3 0 0 0,-1 0 0 0 0,-2 3 0 0 0,0 1 0 0 0,-2 3 0 0 0,0 3 0 0 0,-2 2 0 0 0,-1 2 0 0 0,0 2 0 0 0,-2 3 0 0 0,1 3 0 0 0,-1 0 0 0 0,0 3 0 0 0,0-1 0 0 0,0 2 0 0 0,0 0 0 0 0,-1 2-621 0 0,-1 1-541 0 0,1-2-107 0 0,0 1-329 0 0,0 1-257 0 0,-1-2-410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6.4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2 380 0 0,'6'-1'6352'0'0,"-6"59"-4021"0"0,-8 63-1 0 0,-1 33-234 0 0,8-109-1352 0 0,0-23-2242 0 0,1 0-6008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6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9 1112 0 0,'0'0'992'0'0,"-2"-8"2513"0"0,28 30-4890 0 0,-18-13-375 0 0,3 1 404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7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24 206 380 0 0,'5'5'605'0'0,"0"0"1"0"0,0-1-1 0 0,0 0 0 0 0,1 1 0 0 0,0-2 0 0 0,0 1 1 0 0,8 3-1 0 0,6 4 354 0 0,5 2 28 0 0,-1-1 1 0 0,53 16-1 0 0,-73-27-898 0 0,13 4 242 0 0,-1-1 0 0 0,1 0 0 0 0,21 1 0 0 0,-29-4-192 0 0,-1-1-1 0 0,1 0 1 0 0,0 0 0 0 0,-1-1 0 0 0,1 0 0 0 0,-1 0 0 0 0,0-1 0 0 0,13-4 0 0 0,-15 3-80 0 0,0 0 1 0 0,-1-1-1 0 0,1 1 0 0 0,-1-1 1 0 0,0-1-1 0 0,0 1 0 0 0,-1-1 1 0 0,1 0-1 0 0,-1 0 1 0 0,0 0-1 0 0,0 0 0 0 0,-1-1 1 0 0,0 0-1 0 0,1 1 1 0 0,-2-1-1 0 0,1 0 0 0 0,-1-1 1 0 0,0 1-1 0 0,0 0 1 0 0,-1-1-1 0 0,0 1 0 0 0,1-13 1 0 0,-1 11-55 0 0,-1-1 1 0 0,0 0-1 0 0,0 0 0 0 0,-1 0 1 0 0,0 0-1 0 0,0 0 1 0 0,-1 0-1 0 0,0 1 0 0 0,-1-1 1 0 0,0 1-1 0 0,0 0 1 0 0,-1-1-1 0 0,0 1 1 0 0,0 1-1 0 0,-1-1 0 0 0,-7-8 1 0 0,10 13 7 0 0,0 0 0 0 0,-1 1 0 0 0,1-1-1 0 0,-1 1 1 0 0,0 0 0 0 0,0-1 0 0 0,1 1 0 0 0,-1 1 0 0 0,-1-1 0 0 0,1 0 0 0 0,0 1 0 0 0,0-1-1 0 0,0 1 1 0 0,-1 0 0 0 0,1 0 0 0 0,-1 1 0 0 0,1-1 0 0 0,-1 1 0 0 0,1-1 0 0 0,-1 1 0 0 0,1 0-1 0 0,-1 0 1 0 0,1 1 0 0 0,-1-1 0 0 0,1 1 0 0 0,-1 0 0 0 0,1 0 0 0 0,0 0 0 0 0,-1 0 0 0 0,1 0-1 0 0,0 1 1 0 0,-5 2 0 0 0,-11 7 124 0 0,0 1 0 0 0,0 1 0 0 0,2 0 1 0 0,-1 2-1 0 0,2 0 0 0 0,0 1 0 0 0,1 0 0 0 0,-25 36 0 0 0,12-10 382 0 0,2 1-1 0 0,-37 87 1 0 0,55-113-401 0 0,2 0 1 0 0,0 1-1 0 0,1 0 0 0 0,1 0 0 0 0,0 0 1 0 0,2 0-1 0 0,0 0 0 0 0,1 1 1 0 0,2 22-1 0 0,-1-33-152 0 0,1 0 0 0 0,1 0 0 0 0,-1 0 0 0 0,1-1 0 0 0,1 1 0 0 0,-1 0 0 0 0,1-1 0 0 0,1 0 0 0 0,-1 1 0 0 0,1-1 0 0 0,0-1 0 0 0,1 1 0 0 0,0-1 0 0 0,0 1 0 0 0,0-1 0 0 0,1-1 0 0 0,0 1 0 0 0,0-1 0 0 0,0 0 0 0 0,0 0 0 0 0,1-1 0 0 0,0 0 0 0 0,10 4 0 0 0,-1-1-403 0 0,1-1 0 0 0,-1-1 1 0 0,1-1-1 0 0,0 0 1 0 0,0-1-1 0 0,30 1 1 0 0,-23-4-2162 0 0,-1-1 0 0 0,31-4 1 0 0,-25 0-780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7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46 335 888 0 0,'1'2'864'0'0,"3"7"-311"0"0,-1 1-1 0 0,0-1 1 0 0,-1 1-1 0 0,0-1 1 0 0,0 1-1 0 0,-1 0 1 0 0,0 10-1 0 0,-4 76 1513 0 0,0-39-1013 0 0,4 22 128 0 0,0-40 235 0 0,-1 1 0 0 0,-7 45 3316 0 0,4-89-4399 0 0,-3-4-200 0 0,1 0 1 0 0,0 0-1 0 0,0-1 0 0 0,1 0 0 0 0,0 0 0 0 0,1 0 0 0 0,0 0 0 0 0,0 0 0 0 0,1-1 1 0 0,0 0-1 0 0,0-11 0 0 0,-4-120 468 0 0,6 126-521 0 0,0 9-62 0 0,6-165 526 0 0,-4 149-404 0 0,1 1-1 0 0,2 0 1 0 0,0-1-1 0 0,1 2 1 0 0,16-39-1 0 0,-16 50-103 0 0,-1 0 0 0 0,1 1 0 0 0,1-1 0 0 0,0 1-1 0 0,0 0 1 0 0,0 1 0 0 0,1 0 0 0 0,0 0 0 0 0,1 0 0 0 0,-1 1 0 0 0,1 1 0 0 0,0-1 0 0 0,1 1-1 0 0,-1 1 1 0 0,12-4 0 0 0,20-6-434 0 0,0 2 0 0 0,60-9 0 0 0,-61 13-437 0 0,97-20-6470 0 0,-124 26 2088 0 0,-9 2 3866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7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45 892 0 0,'-12'24'2216'0'0,"2"1"-1"0"0,-8 28 0 0 0,10-21-876 0 0,1 1-1 0 0,-5 61 1 0 0,11-78-1051 0 0,2-1 0 0 0,-1 0 0 0 0,2 1-1 0 0,0-1 1 0 0,1 0 0 0 0,0 0 0 0 0,1 0 0 0 0,1 0 0 0 0,1-1 0 0 0,0 0 0 0 0,10 18 0 0 0,-12-26-174 0 0,0 0 1 0 0,0 0 0 0 0,1 0-1 0 0,-1 0 1 0 0,2-1-1 0 0,-1 0 1 0 0,0 0 0 0 0,1-1-1 0 0,0 1 1 0 0,0-1-1 0 0,9 4 1 0 0,-10-6-39 0 0,0 0-1 0 0,0 0 1 0 0,1 0 0 0 0,-1-1-1 0 0,1 0 1 0 0,0 0 0 0 0,-1-1-1 0 0,1 0 1 0 0,-1 0 0 0 0,1 0-1 0 0,0 0 1 0 0,-1-1 0 0 0,1 0-1 0 0,-1 0 1 0 0,1-1 0 0 0,6-2-1 0 0,-2 0 45 0 0,0-1 0 0 0,0-1 0 0 0,0 0 0 0 0,-1 0 0 0 0,0 0 0 0 0,0-1 0 0 0,0-1 0 0 0,-1 0 0 0 0,0 0 0 0 0,-1 0 0 0 0,0-1 0 0 0,0 0 0 0 0,-1 0 0 0 0,0-1 0 0 0,8-18 0 0 0,-2 0 107 0 0,-1 0 1 0 0,-1-1-1 0 0,-1-1 0 0 0,7-49 1 0 0,-13 63-33 0 0,-1 0 1 0 0,-1 0 0 0 0,0-1-1 0 0,-3-23 1 0 0,1 31-50 0 0,-1 1 0 0 0,1 0 0 0 0,-2 0 0 0 0,1 0 0 0 0,-1 1 0 0 0,0-1 0 0 0,0 0 0 0 0,-1 1 0 0 0,0 0 0 0 0,-10-13 0 0 0,11 17-91 0 0,0-1-1 0 0,-1 1 1 0 0,0 0 0 0 0,0 0 0 0 0,0 0-1 0 0,0 1 1 0 0,0-1 0 0 0,-1 1 0 0 0,1 0-1 0 0,-1 0 1 0 0,1 1 0 0 0,-1-1 0 0 0,0 1-1 0 0,1 0 1 0 0,-1 0 0 0 0,0 1-1 0 0,0 0 1 0 0,0-1 0 0 0,0 1 0 0 0,1 1-1 0 0,-1-1 1 0 0,0 1 0 0 0,0 0 0 0 0,0 0-1 0 0,-7 3 1 0 0,-1 0-339 0 0,1 1 1 0 0,0 0-1 0 0,0 0 0 0 0,0 1 0 0 0,1 1 0 0 0,0 0 1 0 0,0 1-1 0 0,-15 13 0 0 0,-20 27-3099 0 0,23-10-6352 0 0,17-21 4641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2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1 170 92 0 0,'3'-1'11445'0'0,"32"0"-11094"0"0,507-15 5111 0 0,-302 6-4004 0 0,66-4-133 0 0,12 0-186 0 0,74-1-56 0 0,77-4 236 0 0,23-36 663 0 0,-450 46-1591 0 0,-34 6-321 0 0,1 1 1 0 0,0 0-1 0 0,0 1 1 0 0,17-2-1 0 0,-18-1-534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3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3322 2820 404 0 0,'0'0'720'0'0,"-8"8"2136"0"0,-18 32 342 0 0,17-24-2343 0 0,-2 0-1 0 0,0 0 1 0 0,-1-1 0 0 0,-24 24-1 0 0,5-11-174 0 0,-1-1 0 0 0,-2-2-1 0 0,0-1 1 0 0,-2-1 0 0 0,-1-3 0 0 0,0 0 0 0 0,-44 15 0 0 0,-3-9-162 0 0,-1-3 1 0 0,-1-4 0 0 0,-1-3-1 0 0,0-5 1 0 0,-138 2 0 0 0,194-13-446 0 0,-124 0 392 0 0,-170-22 0 0 0,40-26-46 0 0,216 31-255 0 0,1-2 0 0 0,-72-31 1 0 0,100 33-91 0 0,-9-2 29 0 0,2-3 0 0 0,0-1 1 0 0,-59-40-1 0 0,45 16-36 0 0,3-2 1 0 0,1-3-1 0 0,3-2 0 0 0,-72-94 1 0 0,-155-264 33 0 0,230 326-101 0 0,4-3 0 0 0,-45-118 0 0 0,83 184-3 0 0,1 0 0 0 0,1 0 0 0 0,2-1 0 0 0,0 0 0 0 0,1 0 0 0 0,1 0 0 0 0,2 0 0 0 0,0-1 0 0 0,1 1 1 0 0,2 0-1 0 0,1 0 0 0 0,0-1 0 0 0,2 1 0 0 0,1 1 0 0 0,0-1 0 0 0,2 1 0 0 0,1 1 0 0 0,1-1 0 0 0,0 1 0 0 0,2 1 0 0 0,1 0 0 0 0,25-32 0 0 0,5 3-3 0 0,3 2 1 0 0,2 3-1 0 0,2 1 0 0 0,83-55 0 0 0,236-124 106 0 0,283-85 70 0 0,-346 164-16 0 0,-203 93-73 0 0,227-119 700 0 0,-242 115 42 0 0,-87 55-850 0 0,0 0-1 0 0,-1-1 1 0 0,1 1 0 0 0,0 0-1 0 0,-1 0 1 0 0,1-1-1 0 0,0 1 1 0 0,-1-1 0 0 0,1 1-1 0 0,-1-1 1 0 0,1 1-1 0 0,-1-1 1 0 0,1 1 0 0 0,-1-1-1 0 0,1 1 1 0 0,-1-1-1 0 0,1 1 1 0 0,-1-1 0 0 0,0 0-1 0 0,1 1 1 0 0,-1-2-1 0 0,0 1-84 0 0,0 1-1 0 0,0-1 1 0 0,0 1 0 0 0,-1 0-1 0 0,1-1 1 0 0,0 1-1 0 0,0-1 1 0 0,-1 1-1 0 0,1-1 1 0 0,0 1 0 0 0,-1 0-1 0 0,1-1 1 0 0,0 1-1 0 0,-1 0 1 0 0,1-1-1 0 0,-1 1 1 0 0,1 0-1 0 0,-1 0 1 0 0,1-1 0 0 0,-1 1-1 0 0,1 0 1 0 0,-1 0-1 0 0,-36-7-4490 0 0,33 7 3966 0 0,-3 0 92 0 0,-5-1-7522 0 0,-13-3 3674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4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87 218 704 0 0,'0'-1'263'0'0,"-1"0"0"0"0,1 1 0 0 0,-1-1 0 0 0,1 0 0 0 0,-1 1-1 0 0,1-1 1 0 0,0 0 0 0 0,-1 1 0 0 0,1-1 0 0 0,0 0 0 0 0,0 0 0 0 0,-1 1 0 0 0,1-1 0 0 0,0 0 0 0 0,0 0 0 0 0,0 1-1 0 0,0-1 1 0 0,0 0 0 0 0,0 0 0 0 0,0-1 0 0 0,13 4 4384 0 0,27 22 235 0 0,-32-18-5070 0 0,-7-6 508 0 0,29 13 5352 0 0,-19-28-5059 0 0,0-1-476 0 0,1 0 0 0 0,1 0 1 0 0,0 1-1 0 0,1 1 1 0 0,1 0-1 0 0,0 1 0 0 0,21-13 1 0 0,-5 4-51 0 0,1 3 1 0 0,68-31-1 0 0,-97 48-89 0 0,0 1 0 0 0,0 0 0 0 0,0-1-1 0 0,1 1 1 0 0,-1 0 0 0 0,0 1 0 0 0,1-1 0 0 0,-1 1 0 0 0,1-1-1 0 0,-1 1 1 0 0,1 0 0 0 0,-1 0 0 0 0,0 0 0 0 0,1 1-1 0 0,-1-1 1 0 0,7 3 0 0 0,-6-1-2 0 0,-1 0 1 0 0,0 1-1 0 0,1-1 0 0 0,-1 1 0 0 0,0 0 1 0 0,-1 0-1 0 0,1 0 0 0 0,0 0 0 0 0,-1 0 1 0 0,0 0-1 0 0,1 1 0 0 0,-1-1 0 0 0,-1 1 1 0 0,3 5-1 0 0,8 22 34 0 0,-1 0 1 0 0,-2 1 0 0 0,-1 0-1 0 0,-1 0 1 0 0,-2 1 0 0 0,-2 0-1 0 0,0 51 1 0 0,-5 24 571 0 0,2-107-573 0 0,0-1 0 0 0,-1 1 0 0 0,1 0 0 0 0,0 0 1 0 0,-1 0-1 0 0,1 0 0 0 0,0 0 0 0 0,-1-1 1 0 0,1 1-1 0 0,-1 0 0 0 0,1-1 0 0 0,-1 1 0 0 0,0 0 1 0 0,1-1-1 0 0,-1 1 0 0 0,0 0 0 0 0,1-1 1 0 0,-1 1-1 0 0,0-1 0 0 0,0 1 0 0 0,0-1 0 0 0,1 0 1 0 0,-1 1-1 0 0,0-1 0 0 0,0 0 0 0 0,0 1 1 0 0,0-1-1 0 0,0 0 0 0 0,1 0 0 0 0,-1 0 0 0 0,0 0 1 0 0,0 0-1 0 0,-1 0 0 0 0,-35-1 178 0 0,33 0-174 0 0,-13 0 42 0 0,-84-9 475 0 0,-101-23 1 0 0,195 31-460 0 0,0 0-1 0 0,0 0 1 0 0,1 0-1 0 0,0-1 1 0 0,-1-1 0 0 0,1 1-1 0 0,0-1 1 0 0,0 0-1 0 0,1 0 1 0 0,-1 0 0 0 0,1-1-1 0 0,0 0 1 0 0,0 0-1 0 0,1 0 1 0 0,-1-1 0 0 0,1 0-1 0 0,0 1 1 0 0,1-1-1 0 0,-1-1 1 0 0,1 1 0 0 0,0 0-1 0 0,1-1 1 0 0,0 0-1 0 0,-3-11 1 0 0,2 6-1 0 0,-1 0 0 0 0,-1 0 0 0 0,-7-14-1 0 0,11 24-331 0 0,-45 48-8656 0 0,7 7-656 0 0,19-21 3581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24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1413 266 40 0 0,'-5'-15'767'0'0,"4"12"-14"0"0,-20-29 3171 0 0,3 11-2325 0 0,10 10-998 0 0,-1 1 1 0 0,0 0-1 0 0,-1 0 0 0 0,0 1 0 0 0,0 0 1 0 0,-1 1-1 0 0,-14-8 0 0 0,-17-4 48 0 0,-1 2-1 0 0,0 3 1 0 0,-1 1 0 0 0,0 2-1 0 0,-88-12 1 0 0,76 19-216 0 0,-1 2-1 0 0,-1 2 1 0 0,1 3 0 0 0,-78 13-1 0 0,95-9-207 0 0,1 3 1 0 0,-1 1-1 0 0,2 2 0 0 0,0 1 0 0 0,0 2 0 0 0,1 2 0 0 0,1 1 1 0 0,1 2-1 0 0,-37 27 0 0 0,59-37-194 0 0,1 1 0 0 0,0 0 0 0 0,0 1 0 0 0,1 0 0 0 0,1 1 0 0 0,0 0 0 0 0,0 0 1 0 0,2 1-1 0 0,-1 0 0 0 0,2 1 0 0 0,0 0 0 0 0,1 0 0 0 0,0 0 0 0 0,2 1 0 0 0,-1 0 0 0 0,2 0 0 0 0,0 0 0 0 0,1 0 1 0 0,1 1-1 0 0,0-1 0 0 0,1 1 0 0 0,1-1 0 0 0,1 0 0 0 0,0 1 0 0 0,1-1 0 0 0,6 19 0 0 0,3 1 41 0 0,1-1 0 0 0,2-1 0 0 0,1 0-1 0 0,2 0 1 0 0,1-2 0 0 0,1-1 0 0 0,2 0 0 0 0,2-1-1 0 0,0-2 1 0 0,2 0 0 0 0,1-2 0 0 0,1-1-1 0 0,1-1 1 0 0,1-1 0 0 0,1-2 0 0 0,1-1 0 0 0,1-2-1 0 0,1-1 1 0 0,0-1 0 0 0,69 20 0 0 0,-48-20 77 0 0,1-3 0 0 0,0-3 0 0 0,1-1 0 0 0,108 0 0 0 0,-142-10-52 0 0,0 0 1 0 0,0-2-1 0 0,0-1 1 0 0,-1 0-1 0 0,1-2 1 0 0,-1 0-1 0 0,-1-2 1 0 0,1 0-1 0 0,-1-2 1 0 0,-1 0-1 0 0,0-1 1 0 0,0-1-1 0 0,-1-1 1 0 0,-1 0-1 0 0,19-18 1 0 0,-18 12 6 0 0,-2-1 0 0 0,0 0 0 0 0,-1-1-1 0 0,0-1 1 0 0,-2 0 0 0 0,-1-1 0 0 0,-1-1 0 0 0,16-41 0 0 0,-22 45-27 0 0,0 1-1 0 0,-1-1 1 0 0,-1-1 0 0 0,-1 1-1 0 0,0 0 1 0 0,-2-1-1 0 0,-1 0 1 0 0,0 1 0 0 0,-1-1-1 0 0,-1 1 1 0 0,-9-35-1 0 0,4 29-58 0 0,0 1-1 0 0,-2 0 0 0 0,-1 0 1 0 0,-1 1-1 0 0,-2 0 0 0 0,0 1 1 0 0,-1 1-1 0 0,-1 0 0 0 0,-1 1 0 0 0,-1 0 1 0 0,-1 2-1 0 0,0 0 0 0 0,-2 1 1 0 0,0 1-1 0 0,-38-25 0 0 0,-64-27-731 0 0,106 62-56 0 0,-1 0 0 0 0,1 1 0 0 0,-1 0 0 0 0,0 1 0 0 0,-32-4 0 0 0,45 9 333 0 0,1 0 0 0 0,-1 0 0 0 0,0 0 0 0 0,1 1 0 0 0,-1 0 0 0 0,1-1 0 0 0,-1 1 0 0 0,1 0 1 0 0,0 1-1 0 0,-1-1 0 0 0,-5 4 0 0 0,-17 14-7531 0 0,13-8 3222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25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1 596 0 0,'11'0'10368'0'0,"-10"1"-10127"0"0,9 18 2115 0 0,2 25-1976 0 0,-5 22 745 0 0,-3 1 1 0 0,-5 79 0 0 0,-1-44-152 0 0,5-52-388 0 0,-3-48-344 0 0,5 0-129 0 0,-4-2-104 0 0,-1 1 0 0 0,1-1-1 0 0,0 0 1 0 0,-1 1 0 0 0,1-1-1 0 0,0 0 1 0 0,-1 1 0 0 0,1-1 0 0 0,0 0-1 0 0,0 0 1 0 0,0 0 0 0 0,-1 0-1 0 0,1 0 1 0 0,0 0 0 0 0,0 0-1 0 0,-1 0 1 0 0,1 0 0 0 0,0 0-1 0 0,0 0 1 0 0,0-1 0 0 0,116-29 349 0 0,120-48 0 0 0,-124 39-161 0 0,57-27 553 0 0,-168 65-701 0 0,10-7-468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3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2381 460 0 0,'0'0'10194'0'0,"7"-10"-7649"0"0,-11-65-278 0 0,1 43-1539 0 0,3-58 0 0 0,9-52 316 0 0,13-98 117 0 0,-3 127-543 0 0,64-206 0 0 0,-65 269-550 0 0,2 1 0 0 0,2 1-1 0 0,2 1 1 0 0,2 1 0 0 0,2 1-1 0 0,50-60 1 0 0,-17 39 65 0 0,3 1-1 0 0,4 4 0 0 0,1 3 1 0 0,119-76-1 0 0,-77 66-44 0 0,2 5 0 0 0,214-85 0 0 0,-148 84-25 0 0,234-52 0 0 0,264 8-51 0 0,-567 96 4 0 0,2 5-1 0 0,143 10 1 0 0,-241-2-16 0 0,313 28 3 0 0,-231-16 19 0 0,130 36-1 0 0,-139-24 12 0 0,-1 3 1 0 0,95 47-1 0 0,-135-52 4 0 0,-2 2 1 0 0,0 2-1 0 0,-2 1 1 0 0,-1 3-1 0 0,49 46 1 0 0,-69-55 4 0 0,-2 0 0 0 0,0 2 0 0 0,-1 0 1 0 0,25 47-1 0 0,41 113 237 0 0,-74-157-203 0 0,-2 0 1 0 0,-1 0 0 0 0,-1 1 0 0 0,-1 0-1 0 0,2 53 1 0 0,-7-32 102 0 0,-2 0 0 0 0,-13 77 0 0 0,8-90-85 0 0,-2-1 1 0 0,-1 0 0 0 0,-16 36-1 0 0,-52 96 242 0 0,45-99-204 0 0,7-19-10 0 0,-2-1 1 0 0,-51 68 0 0 0,-82 79 202 0 0,86-107-194 0 0,-87 87 123 0 0,76-85-133 0 0,-244 212 299 0 0,254-238-327 0 0,-346 241 292 0 0,212-163-234 0 0,-44 28 25 0 0,-138 117 50 0 0,381-278-223 0 0,-223 177 102 0 0,-348 298 244 0 0,178-103 36 0 0,65-59-53 0 0,3 12 48 0 0,297-294-324 0 0,-194 210 332 0 0,190-202-320 0 0,-48 49-29 0 0,64-69-158 0 0,20-19-490 0 0,-1-2 1 0 0,1 1 0 0 0,-1-1-1 0 0,-12 8 1 0 0,19-14-330 0 0,2-6-1245 0 0,7-26 743 0 0,1 1 1 0 0,2 0 0 0 0,15-29-1 0 0,6-19-2065 0 0,1-3-1742 0 0,17-27 404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26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657 95 268 0 0,'0'0'1684'0'0,"4"-14"7193"0"0,-11 10-8531 0 0,1 1 0 0 0,-1 0 0 0 0,1 1-1 0 0,-1-1 1 0 0,0 1 0 0 0,0 0 0 0 0,-14-1 0 0 0,-61-3 1283 0 0,37 4-902 0 0,-256-24 2897 0 0,182 13-1753 0 0,117 13-1733 0 0,0 0-117 0 0,0 1-1 0 0,0-1 0 0 0,0 1 0 0 0,-1-1 0 0 0,1 0 0 0 0,0 1 1 0 0,0-1-1 0 0,-1-1 0 0 0,1 1 0 0 0,0 0 0 0 0,0 0 1 0 0,-1-1-1 0 0,-1 0 0 0 0,2-1-1118 0 0,-6-7 1551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26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959 1 460 0 0,'0'0'15893'0'0,"-2"5"-15366"0"0,1 0-342 0 0,-1 1 0 0 0,0-1 0 0 0,-1 1 0 0 0,1-1-1 0 0,-1 0 1 0 0,0 0 0 0 0,-1 0 0 0 0,-3 4 0 0 0,-95 116 2602 0 0,4-15-825 0 0,-27 28 53 0 0,-229 216 2351 0 0,340-340-4187 0 0,-179 192 2106 0 0,151-160-1834 0 0,41-44-553 0 0,11-17-6720 0 0,55-55 2149 0 0,-11 26 725 0 0,4 4-3556 0 0,-11 12 2140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27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46 180 0 0,'4'-21'6641'0'0,"-4"20"-6310"0"0,0-1-1 0 0,0 1 1 0 0,0 0 0 0 0,0-1 0 0 0,-1 1 0 0 0,-8-16 13421 0 0,10 19-13728 0 0,-1 0 0 0 0,0 0 0 0 0,1 0 0 0 0,-1 0 0 0 0,1-1 0 0 0,0 1 0 0 0,0 0 0 0 0,0 0 0 0 0,0-1 0 0 0,0 1 0 0 0,0-1 0 0 0,2 3 0 0 0,-1-1 25 0 0,7 10 101 0 0,0-1-1 0 0,1-1 0 0 0,0 1 1 0 0,1-2-1 0 0,1 0 0 0 0,18 14 1 0 0,-2-2 73 0 0,73 60 913 0 0,143 88 0 0 0,126 45 1322 0 0,-281-165-495 0 0,-86-48-1783 0 0,0-1 0 0 0,0 2-1 0 0,0-1 1 0 0,0 0-1 0 0,-1 0 1 0 0,1 1 0 0 0,-1 0-1 0 0,3 3 1 0 0,2-3 34 0 0,-6-17-11110 0 0,-1 11 10476 0 0,-1 0-1 0 0,0 0 1 0 0,0 0 0 0 0,-2-4-1 0 0,-8-16-7415 0 0,9 19 5149 0 0,-2-7-2480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2T13:32:30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0 612,'0'0'4473,"0"0"-4424,-1 0 0,1 0 0,-1 0 0,1 1-1,0-1 1,-1 0 0,1 0 0,-1 0 0,1 0 0,0 0-1,-1 0 1,1 1 0,0-1 0,-1 0 0,1 0 0,0 1 0,-1-1-1,1 0 1,0 0 0,-1 1 0,1-1 0,0 0 0,0 1 0,0-1-1,-1 0 1,1 1 0,0-1 0,0 0 0,-1 2 0,2-2 111,-1 0 1,1 0-1,-1 0 1,0 1 0,1-1-1,-1 0 1,0 1-1,1-1 1,-1 0 0,0 1-1,1-1 1,-1 0 0,0 1-1,0-1 1,1 1-1,-1-1 1,0 0 0,0 1-1,0-1 1,0 1-1,0-1 1,0 1 0,0-1-1,0 1 1,1-1-1,-2 0 1,1 1 0,0-1-1,0 1 1,0-1 0,0 1-1,0 0 1,-8-3 3099,0-1-4606,7 3 1124,-1-1 87,0 0 0,0 1 0,0-1 0,0 1 0,0 0 0,0 0 0,0 0 0,-1 0 0,1 0 0,0 0 0,0 1 0,0-1 0,0 1 0,0-1 0,-3 2 1,-11 2-5771,2-2 2822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2T13:32:3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26 656,'0'0'4606,"2"-14"981,9 14-5223,-8 0 333,5-12 640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22T13:32:31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0 200,'0'0'8931,"4"4"-8626,79 80 1353,-57-64-1413,0-1 0,2-2 0,0 0 0,0-2 0,1-1 0,35 11 0,-43-17-8,0-2-1,-1-1 0,2-1 0,-1 0 1,0-2-1,1 0 0,-1-2 0,1 0 1,0-1-1,24-6 0,-38 6 192,1-1-1,-1-1 1,0 0 0,0 0-1,0-1 1,0 0 0,0 0-1,-1 0 1,0-1 0,0 0-1,12-12 1,-18 16-353,2-4 563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2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227 333 200 0 0,'0'0'5964'0'0,"-6"0"-5494"0"0,-15 0-4 0 0,16 0-19 0 0,2-2-15 0 0,-15-7 259 0 0,0-1-1 0 0,1-1 0 0 0,0 0 0 0 0,1-2 0 0 0,1 1 1 0 0,0-2-1 0 0,0 0 0 0 0,-24-32 0 0 0,19 16 714 0 0,20 30-1395 0 0,-1 0 1 0 0,1-1-1 0 0,0 1 1 0 0,0-1-1 0 0,0 1 1 0 0,0-1-1 0 0,0 1 1 0 0,0 0-1 0 0,0-1 0 0 0,0 1 1 0 0,0-1-1 0 0,0 1 1 0 0,0-1-1 0 0,0 1 1 0 0,0-1-1 0 0,0 1 1 0 0,0 0-1 0 0,0-1 1 0 0,1 1-1 0 0,-1-1 1 0 0,0 1-1 0 0,0 0 1 0 0,0-1-1 0 0,1 1 1 0 0,-1-1-1 0 0,0 1 0 0 0,1 0 1 0 0,-1-1-1 0 0,0 1 1 0 0,1 0-1 0 0,-1 0 1 0 0,0-1-1 0 0,1 1 1 0 0,-1 0-1 0 0,0 0 1 0 0,1-1-1 0 0,-1 1 1 0 0,1 0-1 0 0,-1 0 1 0 0,1 0-1 0 0,-1 0 1 0 0,1 0-1 0 0,27-7 35 0 0,-15 4 37 0 0,-11 2-7 0 0,10 1-93 0 0,-4-6 5587 0 0,-10 3-5562 0 0,1 0 0 0 0,0 0 0 0 0,0 0 1 0 0,0 0-1 0 0,1 0 0 0 0,-1 0 0 0 0,1 0 0 0 0,-1 0 0 0 0,1-1 0 0 0,0 1 0 0 0,0 0 1 0 0,1 0-1 0 0,-1 0 0 0 0,1 0 0 0 0,-1 0 0 0 0,1 0 0 0 0,0 0 0 0 0,0 0 1 0 0,3-5-1 0 0,-2 2-292 0 0,1 1 1 0 0,-1-1-1 0 0,1 1 1 0 0,0 0-1 0 0,0 0 1 0 0,1 1 0 0 0,3-6-1 0 0,-5 8-107 0 0,0 1 0 0 0,0-1 0 0 0,0 0 0 0 0,0 1 1 0 0,0-1-1 0 0,0 1 0 0 0,0 0 0 0 0,0 0 0 0 0,3-1 0 0 0,-3 1-134 0 0,-1 1 0 0 0,1-1 1 0 0,-1 1-1 0 0,1 0 0 0 0,-1 0 0 0 0,1 0 0 0 0,-1 0 0 0 0,1 0 1 0 0,-1 0-1 0 0,1 0 0 0 0,-1 1 0 0 0,1-1 0 0 0,-1 0 0 0 0,0 1 1 0 0,1-1-1 0 0,2 2 0 0 0,10 6-3245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2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0 351 400 0 0,'2'-13'3686'0'0,"17"-12"-291"0"0,37-37 0 0 0,-40 45-2651 0 0,14-12 1030 0 0,-28 27-1566 0 0,-2 2-109 0 0,1 0 1 0 0,-1 0-1 0 0,1 0 0 0 0,-1 0 1 0 0,1 0-1 0 0,-1 0 0 0 0,1 0 1 0 0,-1 0-1 0 0,0-1 0 0 0,1 1 1 0 0,-1 0-1 0 0,1 0 0 0 0,-1-1 1 0 0,1 1-1 0 0,-1 0 0 0 0,0 0 1 0 0,1-1-1 0 0,-1 1 0 0 0,0 0 1 0 0,1-1-1 0 0,-1 1 0 0 0,0-1 1 0 0,1 1-1 0 0,-1 0 0 0 0,0-1 1 0 0,0 1-1 0 0,0-1 0 0 0,1 1 1 0 0,-1-1-1 0 0,0 1 0 0 0,0-1 1 0 0,0 1-1 0 0,0-1 0 0 0,0 1 1 0 0,0-1-1 0 0,0 1 1 0 0,0-1-1 0 0,0 1 0 0 0,0-1 1 0 0,0 1-1 0 0,0-1 0 0 0,0 1 1 0 0,0 0-1 0 0,-1-1 0 0 0,-7-27 1268 0 0,5 21-1074 0 0,0-4-20 0 0,0 1-1 0 0,0-1 1 0 0,1 0 0 0 0,-1-20 0 0 0,3 28-314 0 0,0-1 1 0 0,1 1-1 0 0,-1-1 1 0 0,1 1-1 0 0,0-1 1 0 0,-1 1-1 0 0,2 0 1 0 0,-1-1-1 0 0,0 1 1 0 0,1 0-1 0 0,-1 0 1 0 0,1 0-1 0 0,0 0 1 0 0,0 0-1 0 0,0 0 1 0 0,0 0-1 0 0,0 1 1 0 0,1-1-1 0 0,4-2 1 0 0,-5 3-175 0 0,1 0 1 0 0,0 1-1 0 0,0-1 1 0 0,0 1-1 0 0,0 0 1 0 0,0 0-1 0 0,1 0 1 0 0,-1 0-1 0 0,0 0 1 0 0,0 1-1 0 0,1 0 1 0 0,-1-1-1 0 0,4 1 1 0 0,27 3-5343 0 0,-32-3 5071 0 0,9 1-3771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33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0 198 52 0 0,'0'0'1795'0'0,"3"-1"-989"0"0,15-6 37 0 0,-1 2 0 0 0,2 0 0 0 0,-1 2 0 0 0,0 0 0 0 0,1 0-1 0 0,0 2 1 0 0,-1 1 0 0 0,1 0 0 0 0,0 1 0 0 0,21 4 0 0 0,-39-5-513 0 0,9 0 247 0 0,-5-1 2074 0 0,-2 0-2421 0 0,-1-1-1 0 0,1 1 1 0 0,-1-1-1 0 0,0 0 0 0 0,1 0 1 0 0,-1 0-1 0 0,0 0 0 0 0,0 0 1 0 0,-1 0-1 0 0,1 0 0 0 0,0-1 1 0 0,-1 1-1 0 0,0-1 1 0 0,2-3-1 0 0,18-47 1494 0 0,-11 28-1125 0 0,-7 17-609 0 0,13-27-138 0 0,-15 34-221 0 0,0-1 0 0 0,1 1 0 0 0,-1 0 0 0 0,0-1 0 0 0,0 1 0 0 0,1 0 0 0 0,-1-1 0 0 0,0 1 0 0 0,1 0 0 0 0,-1 0 0 0 0,1 0 0 0 0,0 0 0 0 0,-1 1 0 0 0,1-1 0 0 0,0 0 0 0 0,-1 1 0 0 0,3-1 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1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1 484 0 0,'0'0'809'0'0,"2"3"1"0"0,2 8-322 0 0,-1 0 0 0 0,0 1 0 0 0,-1-1 1 0 0,0 1-1 0 0,-1-1 0 0 0,0 1 0 0 0,-1 18 0 0 0,0-6 32 0 0,-12 327 4068 0 0,3-222-3444 0 0,-79 561 4736 0 0,29-420-4222 0 0,52-236-1730 0 0,-2-1 1 0 0,-23 59 0 0 0,31-91-305 0 0,-6 4-1127 0 0,2-8-2029 0 0,-7-24 1592 0 0,-2-10-3913 0 0,8 12 2265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5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4313 2278 684 0 0,'0'0'6969'0'0,"4"-4"-6350"0"0,5-5-145 0 0,-1-1 0 0 0,0 0 1 0 0,-1-1-1 0 0,0 1 0 0 0,0-2 0 0 0,-1 1 0 0 0,-1-1 0 0 0,0 0 0 0 0,-1 0 0 0 0,6-22 1 0 0,0-10 1012 0 0,7-85 0 0 0,-16 91-1110 0 0,-1-1 0 0 0,-2 1 0 0 0,-2 0 0 0 0,-1 0 0 0 0,-2 0 0 0 0,-2 1 0 0 0,-16-44 0 0 0,-3 4 233 0 0,-4 1 1 0 0,-53-91-1 0 0,46 102-263 0 0,-4 1-1 0 0,-2 2 1 0 0,-88-92-1 0 0,-180-144 515 0 0,249 240-711 0 0,-35-25 56 0 0,-4 4 1 0 0,-4 5 0 0 0,-156-82 0 0 0,199 123-133 0 0,-2 3-1 0 0,-1 2 1 0 0,-2 4-1 0 0,0 2 1 0 0,-2 4 0 0 0,0 3-1 0 0,0 2 1 0 0,-1 4 0 0 0,-1 3-1 0 0,-129 6 1 0 0,164 4-48 0 0,0 2 0 0 0,0 1 1 0 0,0 2-1 0 0,-63 25 0 0 0,45-10 4 0 0,1 2-1 0 0,-66 43 1 0 0,93-52-69 0 0,-209 144-162 0 0,168-106 174 0 0,-78 70 26 0 0,56-43 8 0 0,-33 31 27 0 0,-314 361 254 0 0,231-210-110 0 0,166-205-112 0 0,3 2-1 0 0,-49 107 0 0 0,64-116-5 0 0,3 2-1 0 0,2 0 0 0 0,-19 96 0 0 0,23-58 77 0 0,-1 105 1 0 0,15-159-95 0 0,2 0 0 0 0,1 0 0 0 0,3 0 0 0 0,1-1 0 0 0,1 0 1 0 0,22 59-1 0 0,-5-33 55 0 0,2 0 1 0 0,66 106 0 0 0,-5-35 43 0 0,7-4 1 0 0,5-5 0 0 0,142 138 0 0 0,-139-168-57 0 0,4-4 1 0 0,4-5 0 0 0,155 91-1 0 0,25-29-30 0 0,-134-74 6 0 0,-11-2 9 0 0,181 95-56 0 0,-168-76 13 0 0,224 167 1 0 0,-168-93 11 0 0,-87-67-11 0 0,114 94 27 0 0,-180-138-66 0 0,93 61 1 0 0,57 35 251 0 0,-180-131-10 0 0,0-2 0 0 0,2-1 0 0 0,55 19-1 0 0,-33-14 106 0 0,279 94 1150 0 0,-284-96-1300 0 0,-49-18-149 0 0,3 3-27 0 0,2 2-3030 0 0,11 24-20596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1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0 234 620 0 0,'11'-10'2020'0'0,"-5"7"-1671"0"0,0-1 0 0 0,0 1 1 0 0,1 0-1 0 0,-1 0 1 0 0,1 0-1 0 0,-1 1 0 0 0,13-3 1 0 0,56-5 993 0 0,-28 4-727 0 0,203-28 1604 0 0,20-2-646 0 0,-63 2-564 0 0,181-35 1078 0 0,-343 60-2971 0 0,-44 10 699 0 0,0-1 1 0 0,-1 1 0 0 0,1 0-1 0 0,0-1 1 0 0,-1 1 0 0 0,1 0-1 0 0,0-1 1 0 0,-1 1 0 0 0,1 0-1 0 0,-1-1 1 0 0,1 1 0 0 0,-1 0-1 0 0,0 0 1 0 0,1 0 0 0 0,-1 0-1 0 0,0-1 1 0 0,1 1 0 0 0,-1 0-1 0 0,0 0 1 0 0,0 0 0 0 0,0 0-1 0 0,0 0 1 0 0,0 1 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2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241 1 372 0 0,'-4'6'496'0'0,"2"0"1"0"0,-1 1-1 0 0,1-1 0 0 0,0 1 0 0 0,1 0 1 0 0,-2 9-1 0 0,-8 29 974 0 0,-26 73 941 0 0,10-24-1089 0 0,-69 195 1507 0 0,85-256-2561 0 0,2-11-83 0 0,2-1 0 0 0,0 2 0 0 0,2-1 0 0 0,0 1 0 0 0,1 0 0 0 0,0 45 0 0 0,4-66-165 0 0,0 0 0 0 0,0 0 0 0 0,1 1 0 0 0,-1-1 0 0 0,1 0 1 0 0,0 0-1 0 0,0 1 0 0 0,0-1 0 0 0,0 0 0 0 0,0 0 0 0 0,0 0 0 0 0,0 0 1 0 0,1 0-1 0 0,-1-1 0 0 0,1 1 0 0 0,-1 0 0 0 0,1-1 0 0 0,2 3 1 0 0,0-1 18 0 0,0-1 1 0 0,1 1-1 0 0,-1-1 1 0 0,1 0 0 0 0,0 0-1 0 0,-1 0 1 0 0,11 2 0 0 0,3-1 70 0 0,1-1 0 0 0,-1 0 1 0 0,27-2-1 0 0,593-22 1869 0 0,-569 21-1838 0 0,98-5 139 0 0,-160 6-387 0 0,1-1 0 0 0,-1 0 1 0 0,1-1-1 0 0,-1 0 0 0 0,0 0 1 0 0,13-6-1 0 0,-18 7-102 0 0,0 0 0 0 0,0 0 0 0 0,-1 0 0 0 0,1 0 0 0 0,0-1 0 0 0,-1 1 0 0 0,1 0-1 0 0,-1-1 1 0 0,0 0 0 0 0,1 1 0 0 0,-1-1 0 0 0,0 0 0 0 0,0 0 0 0 0,0 0 0 0 0,0 1 0 0 0,0-1 0 0 0,-1 0 0 0 0,1 0 0 0 0,-1 0 0 0 0,1 0 0 0 0,-1-1 0 0 0,1 1 0 0 0,-1 0 0 0 0,0 0-1 0 0,0 0 1 0 0,0 0 0 0 0,-1 0 0 0 0,1-3 0 0 0,-3-10-3642 0 0,0-1 294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2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38 208 0 0,'0'0'3133'0'0,"4"-1"-2558"0"0,38-8 1423 0 0,32 4 349 0 0,-15 1-1175 0 0,216-14 1894 0 0,-215 18-2387 0 0,-43 1-2947 0 0,-1-1-3508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2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54 148 0 0,'17'7'852'0'0,"-7"-7"-56"0"0,6-2-48 0 0,10 2-68 0 0,-2-2-56 0 0,4 1-72 0 0,0-3-56 0 0,10 0-56 0 0,2 0-55 0 0,2-1-89 0 0,-1 2-116 0 0,-1-2-160 0 0,3 3-168 0 0,0-5-172 0 0,-2 3-221 0 0,-4-2-327 0 0,-5 1-944 0 0,6-1 420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3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115 331 664 0 0,'0'0'832'0'0,"7"-3"385"0"0,-1 3 2046 0 0,-3 2-3085 0 0,0 0 0 0 0,0 0 0 0 0,0-1 0 0 0,0 2 0 0 0,-1-1 0 0 0,1 0 1 0 0,-1 0-1 0 0,0 1 0 0 0,0-1 0 0 0,0 1 0 0 0,0 0 0 0 0,0 0 0 0 0,0 0 0 0 0,-1 0 0 0 0,1 0 0 0 0,-1 0 0 0 0,1 4 1 0 0,1 3 27 0 0,-1-1 1 0 0,0 1 0 0 0,-1-1 0 0 0,0 1-1 0 0,0 0 1 0 0,-1 0 0 0 0,0-1 0 0 0,-1 1-1 0 0,0 0 1 0 0,-4 15 0 0 0,-4 7 204 0 0,-23 55 0 0 0,18-52-167 0 0,-9 17 62 0 0,-33 56-1 0 0,41-80-190 0 0,-7 4 528 0 0,36-145-601 0 0,20-133-46 0 0,-33 242 5 0 0,0-7-4 0 0,1 0 0 0 0,0-1 0 0 0,1 1 0 0 0,0 0 1 0 0,0 0-1 0 0,2 1 0 0 0,-1-1 0 0 0,1 1 0 0 0,1 0 1 0 0,0 0-1 0 0,9-11 0 0 0,-14 20 1 0 0,-1 1-1 0 0,1-1 1 0 0,0 1 0 0 0,0-1-1 0 0,0 1 1 0 0,0 0 0 0 0,0-1 0 0 0,0 1-1 0 0,0 0 1 0 0,0 0 0 0 0,0 0-1 0 0,0 0 1 0 0,0 0 0 0 0,0 0 0 0 0,0 0-1 0 0,0 0 1 0 0,0 0 0 0 0,0 0-1 0 0,0 1 1 0 0,2 0 0 0 0,16 6-29 0 0,-12-4 27 0 0,-1 1 0 0 0,0 0 0 0 0,0 1 0 0 0,0 0 0 0 0,0 0 0 0 0,-1 0-1 0 0,0 0 1 0 0,0 1 0 0 0,0 0 0 0 0,-1 0 0 0 0,6 9 0 0 0,3 9 4 0 0,17 43 0 0 0,-26-57-1 0 0,26 69 6 0 0,23 51-2 0 0,-35-93-1 0 0,1-2 0 0 0,45 62 0 0 0,-52-81 22 0 0,1 0 0 0 0,1 0-1 0 0,0-1 1 0 0,1-1 0 0 0,0 0 0 0 0,1-1-1 0 0,1-1 1 0 0,0-1 0 0 0,24 13 0 0 0,-39-23 76 0 0,3-4 53 0 0,-4 3-146 0 0,-1 0 0 0 0,1 0-1 0 0,-1 0 1 0 0,1 0 0 0 0,-1 0-1 0 0,1-1 1 0 0,-1 1 0 0 0,1 0-1 0 0,-1 0 1 0 0,1 0 0 0 0,-1-1-1 0 0,1 1 1 0 0,-1 0 0 0 0,0 0 0 0 0,1-1-1 0 0,-1 1 1 0 0,1 0 0 0 0,-1-1-1 0 0,0 1 1 0 0,1 0 0 0 0,-1-1-1 0 0,0 1 1 0 0,1-1 0 0 0,-1 0-1 0 0,7-20 181 0 0,-2-1 0 0 0,0 0-1 0 0,3-42 1 0 0,-1 11-71 0 0,16-82 41 0 0,5 0 1 0 0,7 2-1 0 0,54-137 0 0 0,-23 96-414 0 0,-66 173 177 0 0,1-1-138 0 0,0-1 0 0 0,-1 1 0 0 0,2-1 0 0 0,-1 1 1 0 0,0-1-1 0 0,0 1 0 0 0,1 0 0 0 0,-1 0 0 0 0,1 0 0 0 0,0 0 0 0 0,0 0 0 0 0,2-2 0 0 0,14-1-7002 0 0,-2 7 4103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4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863 125 500 0 0,'3'-1'530'0'0,"1"0"-216"0"0,0-1 1 0 0,-1 0-1 0 0,1 0 1 0 0,-1 0-1 0 0,1 0 0 0 0,-1 0 1 0 0,0-1-1 0 0,0 0 0 0 0,0 0 1 0 0,4-4-1 0 0,-6 6-172 0 0,0-1 0 0 0,0 1 0 0 0,0-1-1 0 0,0 1 1 0 0,0-1 0 0 0,0 0 0 0 0,-1 1-1 0 0,1-1 1 0 0,0 0 0 0 0,-1 1 0 0 0,1-1 0 0 0,-1 0-1 0 0,0 0 1 0 0,0 0 0 0 0,0 1 0 0 0,1-1 0 0 0,-2 0-1 0 0,1 0 1 0 0,0 0 0 0 0,0 0 0 0 0,-1 1-1 0 0,1-1 1 0 0,-1 0 0 0 0,0-2 0 0 0,-1 1-23 0 0,0 0-1 0 0,0 1 1 0 0,-1-1 0 0 0,1 1 0 0 0,0-1 0 0 0,-1 1 0 0 0,0 0 0 0 0,1 0 0 0 0,-1 0-1 0 0,0 1 1 0 0,0-1 0 0 0,-6-2 0 0 0,-39-10 684 0 0,30 11-660 0 0,0 2 0 0 0,-1 0 0 0 0,0 1 0 0 0,1 1 0 0 0,-1 1 0 0 0,1 1 0 0 0,-31 8 0 0 0,22-3-2 0 0,1 1 1 0 0,0 2-1 0 0,0 1 0 0 0,-36 23 0 0 0,16-4 30 0 0,1 2-1 0 0,2 2 1 0 0,2 2-1 0 0,-60 68 1 0 0,71-70-41 0 0,1 2 0 0 0,1 1 1 0 0,-32 59-1 0 0,51-79-98 0 0,0-1 1 0 0,1 1-1 0 0,1 1 0 0 0,1 0 1 0 0,1 0-1 0 0,0 0 0 0 0,1 0 1 0 0,1 1-1 0 0,1-1 0 0 0,1 38 1 0 0,2-49-24 0 0,0 0 1 0 0,1 0-1 0 0,0 0 0 0 0,0 0 1 0 0,0 0-1 0 0,1 0 1 0 0,0 0-1 0 0,1-1 1 0 0,0 0-1 0 0,0 0 1 0 0,1 0-1 0 0,-1 0 0 0 0,9 8 1 0 0,-5-7-6 0 0,0 0 0 0 0,1-1 0 0 0,0 0 0 0 0,1 0 1 0 0,-1-1-1 0 0,1 0 0 0 0,0-1 0 0 0,22 8 0 0 0,-16-7 0 0 0,0-2-1 0 0,0 0 0 0 0,0-1 1 0 0,1 0-1 0 0,-1-1 1 0 0,1-1-1 0 0,0-1 0 0 0,0 0 1 0 0,-1-2-1 0 0,1 1 1 0 0,0-2-1 0 0,-1 0 1 0 0,20-7-1 0 0,-28 7 32 0 0,0-1 0 0 0,0 0 0 0 0,0 0 0 0 0,0 0 0 0 0,-1-1-1 0 0,0-1 1 0 0,0 1 0 0 0,0-1 0 0 0,-1 0 0 0 0,0 0 0 0 0,0-1 0 0 0,0 0 0 0 0,-1 0 0 0 0,7-12 0 0 0,-10 15 38 0 0,0-1 0 0 0,0 1 0 0 0,0-1 0 0 0,-1 1 0 0 0,1-1 0 0 0,-1 0-1 0 0,-1 0 1 0 0,1 0 0 0 0,-1 0 0 0 0,1 0 0 0 0,-1 0 0 0 0,-1 0 0 0 0,1 0 0 0 0,-1 0 0 0 0,0 1 0 0 0,0-1 0 0 0,0 0 0 0 0,0 0 0 0 0,-1 1 0 0 0,0-1 0 0 0,0 0 0 0 0,0 1 0 0 0,-1 0 0 0 0,0 0 0 0 0,1 0 0 0 0,-8-8 0 0 0,2 3 57 0 0,-1 0 1 0 0,0 1-1 0 0,0-1 1 0 0,-1 2-1 0 0,0 0 1 0 0,0 0-1 0 0,-1 0 1 0 0,0 1-1 0 0,0 1 1 0 0,0 0-1 0 0,-1 1 1 0 0,0 0-1 0 0,1 0 1 0 0,-16-1-1 0 0,22 5-256 0 0,-1 0 1 0 0,1 1-1 0 0,0-1 1 0 0,0 1-1 0 0,-1 0 1 0 0,1 1-1 0 0,0-1 1 0 0,0 1-1 0 0,0 0 0 0 0,1 1 1 0 0,-9 4-1 0 0,6-3-444 0 0,6-4 95 0 0,-3 5 401 0 0,2-3-1707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4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508 40 776 0 0,'0'0'742'0'0,"-4"4"-10"0"0,-9 8-130 0 0,2 0-1 0 0,-1 1 1 0 0,2 1-1 0 0,0 0 1 0 0,-11 20 0 0 0,-7 7 161 0 0,-50 74 1036 0 0,-108 150 1379 0 0,79-134-1744 0 0,83-101-611 0 0,23-29-54 0 0,0-2-752 0 0,1-1 0 0 0,-1 0 0 0 0,1 0 1 0 0,0 1-1 0 0,-1-1 0 0 0,1 0 0 0 0,0 0 0 0 0,0 1 0 0 0,0-1 1 0 0,1-3-1 0 0,-1 1 1 0 0,1 1 0 0 0,-1 0 0 0 0,0-1 1 0 0,1 1-1 0 0,0 0 0 0 0,0-1 0 0 0,0 1 0 0 0,0 0 1 0 0,0 0-1 0 0,3-4 0 0 0,1-5 21 0 0,21-47 8 0 0,2 2-1 0 0,3 1 1 0 0,2 1-1 0 0,2 1 1 0 0,3 2 0 0 0,2 2-1 0 0,47-46 1 0 0,-68 77-69 0 0,0 0 1 0 0,1 2 0 0 0,1 0-1 0 0,1 1 1 0 0,0 1 0 0 0,1 1-1 0 0,0 2 1 0 0,40-17 0 0 0,0 16-49 0 0,-60 12 66 0 0,-1 1 0 0 0,1 0 0 0 0,0 0 1 0 0,-1 0-1 0 0,1 0 0 0 0,0 0 0 0 0,-1 0 0 0 0,1 1 1 0 0,-1 0-1 0 0,1-1 0 0 0,-1 1 0 0 0,1 0 0 0 0,-1 0 1 0 0,1 0-1 0 0,-1 0 0 0 0,0 1 0 0 0,4 2 0 0 0,-2-2 7 0 0,0 1 1 0 0,0 1-1 0 0,0-1 0 0 0,-1 0 0 0 0,1 1 0 0 0,-1 0 0 0 0,0 0 0 0 0,3 5 0 0 0,0 3 28 0 0,0 1 0 0 0,-1 1 0 0 0,-1-1 0 0 0,0 1 0 0 0,0 0 1 0 0,-2 0-1 0 0,0 0 0 0 0,0 0 0 0 0,-1 22 0 0 0,-3 17 247 0 0,-11 63 0 0 0,7-65-88 0 0,-48 244 812 0 0,3-17-250 0 0,12-64-850 0 0,32-199-1421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5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76 212 0 0,'-2'-17'8910'0'0,"4"12"-7860"0"0,226-17 3537 0 0,-75 9-4941 0 0,9-2-3417 0 0,-105 13-1492 0 0,-29 1 2240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531 332 492 0 0,'6'-14'839'0'0,"-1"1"1"0"0,-1-1-1 0 0,0 0 0 0 0,-1 0 1 0 0,0 0-1 0 0,-1-1 1 0 0,0-20-1 0 0,-2 28-611 0 0,0 0 0 0 0,-1 0 0 0 0,0 0 1 0 0,0 1-1 0 0,-1-1 0 0 0,0 0 0 0 0,0 1 0 0 0,0 0 1 0 0,-1-1-1 0 0,0 1 0 0 0,0 0 0 0 0,-1 0 0 0 0,0 1 0 0 0,0-1 1 0 0,0 1-1 0 0,0-1 0 0 0,-1 1 0 0 0,-7-5 0 0 0,1 1-33 0 0,-2 1-1 0 0,1 0 1 0 0,-1 1-1 0 0,-1 0 1 0 0,1 1-1 0 0,-1 1 0 0 0,0 0 1 0 0,-27-6-1 0 0,20 7 32 0 0,-1 1 0 0 0,1 1 0 0 0,-1 1 0 0 0,0 1 0 0 0,-32 3-1 0 0,42-1-154 0 0,1 0 0 0 0,-1 0 1 0 0,1 1-1 0 0,0 1 0 0 0,0 0 0 0 0,0 0 0 0 0,1 1 0 0 0,0 1 0 0 0,0 0 0 0 0,0 0 0 0 0,-17 15 0 0 0,22-17-68 0 0,1 0 1 0 0,-1 1-1 0 0,1 0 0 0 0,1-1 0 0 0,-1 2 0 0 0,1-1 1 0 0,0 0-1 0 0,0 1 0 0 0,0-1 0 0 0,1 1 1 0 0,-1 0-1 0 0,1 0 0 0 0,1 0 0 0 0,-1 0 0 0 0,1 0 1 0 0,0 0-1 0 0,1 0 0 0 0,0 0 0 0 0,0 1 1 0 0,0-1-1 0 0,0 0 0 0 0,1 0 0 0 0,2 10 0 0 0,3 3-49 0 0,1 0 0 0 0,1-1-1 0 0,0 0 1 0 0,1-1-1 0 0,1 1 1 0 0,14 17-1 0 0,82 97-300 0 0,-68-87 242 0 0,-18-22 54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7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360 21 72 0 0,'-22'-14'8853'0'0,"40"9"-8485"0"0,-14 4 756 0 0,13 13-369 0 0,135 95 2660 0 0,-91-63-2463 0 0,-1 4 0 0 0,73 76 0 0 0,-125-115-834 0 0,-1-1 0 0 0,-1 1 1 0 0,0 0-1 0 0,0 0 0 0 0,-1 1 0 0 0,0 0 1 0 0,-1 0-1 0 0,0 0 0 0 0,0 0 0 0 0,-1 1 1 0 0,0 0-1 0 0,-1-1 0 0 0,-1 1 0 0 0,2 15 1 0 0,-3-12 34 0 0,-1 0 1 0 0,0 0-1 0 0,-1-1 1 0 0,-1 1-1 0 0,0-1 1 0 0,0 1-1 0 0,-1-1 1 0 0,-1 0-1 0 0,-1 0 1 0 0,1-1-1 0 0,-10 14 1 0 0,7-15-11 0 0,0 0 1 0 0,0-1 0 0 0,-2 0 0 0 0,1 0 0 0 0,-1-1 0 0 0,0 0 0 0 0,-1-1 0 0 0,0 0 0 0 0,-23 12 0 0 0,-10 2 381 0 0,-63 21 1 0 0,83-34-378 0 0,-21 7 285 0 0,-1-3 0 0 0,0-2 0 0 0,-1-1-1 0 0,0-3 1 0 0,-1-2 0 0 0,-59-1 0 0 0,103-4-358 0 0,-1 0 0 0 0,0 0 1 0 0,0-1-1 0 0,0 0 0 0 0,1 0 0 0 0,-1 0 0 0 0,0 0 0 0 0,1-1 1 0 0,-1 0-1 0 0,1 0 0 0 0,0 0 0 0 0,-1 0 0 0 0,1-1 0 0 0,0 0 1 0 0,0 0-1 0 0,1 0 0 0 0,-1 0 0 0 0,1 0 0 0 0,-6-8 0 0 0,5 5-24 0 0,0 0-1 0 0,1 0 0 0 0,-1 0 0 0 0,1 0 0 0 0,1-1 0 0 0,-1 0 0 0 0,1 1 0 0 0,1-1 0 0 0,-1 0 0 0 0,1 0 0 0 0,0 0 0 0 0,0-13 0 0 0,1 18-72 0 0,8-39-3363 0 0,-7 39 3095 0 0,0 0-1 0 0,0 1 1 0 0,0-1 0 0 0,0 0-1 0 0,0 0 1 0 0,1 1-1 0 0,-1-1 1 0 0,0 1-1 0 0,1 0 1 0 0,-1-1 0 0 0,1 1-1 0 0,0 0 1 0 0,0 0-1 0 0,2-2 1 0 0,1 2-792 0 0,0-1 0 0 0,0 1 0 0 0,0 0 0 0 0,0 1 0 0 0,10-1 0 0 0,9 0-4452 0 0,1 3 422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26:07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0 68 0 0,'0'0'752'0'0,"-1"4"2"0"0,-48 265 4971 0 0,30-154-4581 0 0,-14 122 878 0 0,-4 17-256 0 0,8-88-241 0 0,-8-2-1 0 0,-64 177 1 0 0,87-304-1334 0 0,6-11-307 0 0,-2 1 0 0 0,-1-1-1 0 0,-1-1 1 0 0,-1 0-1 0 0,-1-1 1 0 0,-20 27-1 0 0,33-50-84 0 0,0 0-1 0 0,0 0 1 0 0,0 0-1 0 0,1 0 0 0 0,-1 0 1 0 0,0 0-1 0 0,0 0 0 0 0,0-1 1 0 0,0 1-1 0 0,0 0 1 0 0,-1-1-1 0 0,1 1 0 0 0,0 0 1 0 0,0-1-1 0 0,0 0 0 0 0,-1 1 1 0 0,1-1-1 0 0,-2 1 0 0 0,3-2-34 0 0,-1 1-1 0 0,0 0 0 0 0,0 0 0 0 0,0-1 0 0 0,1 1 0 0 0,-1-1 0 0 0,0 1 1 0 0,0-1-1 0 0,1 1 0 0 0,-1-1 0 0 0,0 1 0 0 0,1-1 0 0 0,-1 1 0 0 0,1-1 1 0 0,-1 0-1 0 0,1 1 0 0 0,-1-1 0 0 0,1 0 0 0 0,-1 0 0 0 0,1 1 0 0 0,0-1 1 0 0,-1 0-1 0 0,1 0 0 0 0,0 1 0 0 0,0-1 0 0 0,-1-1 0 0 0,-3-19-3114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8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30 668 0 0,'-6'-17'2942'0'0,"5"17"-2715"0"0,1-1 0 0 0,0 0 0 0 0,0 1 0 0 0,0-1 0 0 0,0 0-1 0 0,-1 1 1 0 0,1-1 0 0 0,0 1 0 0 0,-1-1 0 0 0,1 0 0 0 0,0 1 0 0 0,-1-1 0 0 0,1 1-1 0 0,-1-1 1 0 0,1 1 0 0 0,0-1 0 0 0,-1 1 0 0 0,0 0 0 0 0,1-1 0 0 0,-1 1 0 0 0,1 0 0 0 0,-1-1-1 0 0,1 1 1 0 0,-2-1 0 0 0,-8 15 184 0 0,0 0 0 0 0,0 0 1 0 0,1 1-1 0 0,1 1 0 0 0,-6 15 0 0 0,-11 20 383 0 0,8-18-199 0 0,1 0-1 0 0,-20 63 1 0 0,31-82-462 0 0,1 2 0 0 0,1-1 0 0 0,0 0 0 0 0,1 1 0 0 0,1-1 0 0 0,0 1 0 0 0,1-1 0 0 0,1 1 0 0 0,3 18 0 0 0,-3-30-82 0 0,0 0-1 0 0,-1 0 0 0 0,1 0 0 0 0,1-1 1 0 0,-1 1-1 0 0,0 0 0 0 0,1-1 0 0 0,0 1 1 0 0,0-1-1 0 0,0 0 0 0 0,0 0 0 0 0,1 1 0 0 0,-1-2 1 0 0,1 1-1 0 0,0 0 0 0 0,0 0 0 0 0,0-1 1 0 0,0 1-1 0 0,0-1 0 0 0,0 0 0 0 0,1 0 1 0 0,6 3-1 0 0,-4-4 12 0 0,-1 0 1 0 0,1 0 0 0 0,-1-1-1 0 0,1 1 1 0 0,0-1-1 0 0,-1 0 1 0 0,1-1-1 0 0,0 1 1 0 0,-1-1 0 0 0,1 0-1 0 0,-1-1 1 0 0,1 1-1 0 0,-1-1 1 0 0,10-5 0 0 0,-12 6-39 0 0,10-4 71 0 0,0-1 0 0 0,-1-1-1 0 0,1 0 1 0 0,-1 0 0 0 0,16-15-1 0 0,-6 2 38 0 0,-2-1 0 0 0,0 0 0 0 0,32-48 0 0 0,38-81 136 0 0,-40 41-135 0 0,-24 50-28 0 0,-8 15-45 0 0,-17 43-62 0 0,-1 7 29 0 0,-3 48 343 0 0,-11 64 1 0 0,-2 1 90 0 0,9-68-312 0 0,3-36-191 0 0,2 0 1 0 0,0 0-1 0 0,1 24 0 0 0,8 35-4758 0 0,-7-74 4640 0 0,0 1 1 0 0,0-1 0 0 0,0 1-1 0 0,1-1 1 0 0,-1 1 0 0 0,0-1 0 0 0,0 1-1 0 0,1-1 1 0 0,-1 1 0 0 0,0-1-1 0 0,1 0 1 0 0,-1 1 0 0 0,1-1-1 0 0,-1 0 1 0 0,0 1 0 0 0,1-1-1 0 0,-1 0 1 0 0,1 0 0 0 0,-1 1-1 0 0,1-1 1 0 0,-1 0 0 0 0,1 0-1 0 0,-1 0 1 0 0,1 0 0 0 0,-1 1-1 0 0,1-1 1 0 0,-1 0 0 0 0,1 0-1 0 0,-1 0 1 0 0,1 0 0 0 0,-1 0-1 0 0,2-1 1 0 0,14 0-4221 0 0,-16 1 4402 0 0,14-4-3525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48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91 121 200 0 0,'7'-5'5481'0'0,"-5"12"-5138"0"0,-1 0-1 0 0,0 0 1 0 0,0 0-1 0 0,-1 1 1 0 0,0-1-1 0 0,0 0 0 0 0,0 0 1 0 0,-1 0-1 0 0,0 0 1 0 0,-3 7-1 0 0,-25 78 1811 0 0,11-40-1019 0 0,-4 0-1 0 0,17-41-795 0 0,0-1 1 0 0,0 0-1 0 0,1 1 0 0 0,1 0 0 0 0,-2 11 0 0 0,4-20-118 0 0,74-101 2472 0 0,-3 8-2436 0 0,-30 38-192 0 0,53-54-1 0 0,-79 92-66 0 0,1 1 1 0 0,0 1-1 0 0,1 1 1 0 0,1 0-1 0 0,0 1 1 0 0,0 0 0 0 0,1 2-1 0 0,21-9 1 0 0,-34 16-3 0 0,-1 1 1 0 0,1-1-1 0 0,0 1 1 0 0,-1 0-1 0 0,1 0 1 0 0,0 1-1 0 0,0-1 1 0 0,-1 1-1 0 0,1 0 1 0 0,0 0-1 0 0,0 1 1 0 0,-1-1-1 0 0,1 1 1 0 0,0 0-1 0 0,-1 1 1 0 0,1-1-1 0 0,0 1 1 0 0,3 1-1 0 0,-2 1 30 0 0,-1 0 0 0 0,1 0-1 0 0,-1 0 1 0 0,0 0 0 0 0,-1 1 0 0 0,1 0-1 0 0,-1 0 1 0 0,0 0 0 0 0,0 0-1 0 0,-1 1 1 0 0,6 10 0 0 0,-1 2 118 0 0,-1 1 0 0 0,0 0 1 0 0,-1 0-1 0 0,-2 1 0 0 0,0 0 1 0 0,-1 0-1 0 0,1 31 0 0 0,-6 10 521 0 0,-3-1-1 0 0,-23 109 1 0 0,23-142-497 0 0,0 3 19 0 0,0 0-24 0 0,-1-1 0 0 0,-19 55 0 0 0,16-67-662 0 0,-3 13-2745 0 0,11-28 2248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6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0 360 0 0,'228'13'5228'0'0,"-116"-4"-3883"0"0,371 30 2924 0 0,123 3-664 0 0,-205-5-1228 0 0,-61-7-707 0 0,106 15 287 0 0,-146-20-717 0 0,120 4 353 0 0,-224-19-919 0 0,397 19 1582 0 0,-545-27-1378 0 0,55-4-1 0 0,-100 1-715 0 0,0 3-620 0 0,8-3 2319 0 0,-3-1-2978 0 0,-31-13-10893 0 0,5 10 5535 0 0,2 1 687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8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1547 3634 144 0 0,'0'0'886'0'0,"-12"6"1523"0"0,-102 136 3799 0 0,80-97-5505 0 0,-2-3 0 0 0,-1-1 0 0 0,-3-2 1 0 0,-1-1-1 0 0,-2-2 0 0 0,-1-2 0 0 0,-1-3 0 0 0,-2-1 0 0 0,-1-2 0 0 0,-81 33 1 0 0,81-41 102 0 0,-61 17 0 0 0,86-31-474 0 0,0-1-1 0 0,0 0 1 0 0,-1-2-1 0 0,0-1 1 0 0,-24 0-1 0 0,42-3-274 0 0,1 1 0 0 0,0-1 0 0 0,0 0-1 0 0,0 0 1 0 0,0-1 0 0 0,0 1 0 0 0,0-1 0 0 0,0 0-1 0 0,0 0 1 0 0,1-1 0 0 0,-1 0 0 0 0,1 1-1 0 0,0-2 1 0 0,-1 1 0 0 0,1 0 0 0 0,1-1 0 0 0,-1 0-1 0 0,0 1 1 0 0,1-2 0 0 0,0 1 0 0 0,0 0 0 0 0,0-1-1 0 0,1 1 1 0 0,-1-1 0 0 0,-1-6 0 0 0,-4-11-8 0 0,1 0 0 0 0,2-1 0 0 0,0 0 0 0 0,-2-34 0 0 0,2 20 13 0 0,-20-108-89 0 0,-6 1 0 0 0,-99-277 0 0 0,105 357 25 0 0,-41-120 21 0 0,33 83 25 0 0,13 44 28 0 0,3-1 0 0 0,-14-77 0 0 0,24 71 7 0 0,2-123-1 0 0,21-67 12 0 0,-3 75-138 0 0,-8 59 1 0 0,-6 1-1 0 0,-4-1 1 0 0,-30-164 0 0 0,31 263 44 0 0,1 1 0 0 0,0-1 0 0 0,2 0 0 0 0,0 1 1 0 0,1-1-1 0 0,2 0 0 0 0,5-31 0 0 0,0 22-2 0 0,2 0 0 0 0,1 1 0 0 0,2 1-1 0 0,1-1 1 0 0,0 2 0 0 0,2 0 0 0 0,2 1-1 0 0,0 0 1 0 0,21-22 0 0 0,282-266 5 0 0,-264 263 36 0 0,72-81 89 0 0,-3 1 4 0 0,-102 111-118 0 0,0 1 1 0 0,0 1 0 0 0,53-30-1 0 0,184-81 975 0 0,-258 128-876 0 0,-1 0-216 0 0,3-3 245 0 0,-18-3-4528 0 0,2 5 3138 0 0,0-1-1 0 0,0 2 0 0 0,-15-2 1 0 0,-5 0-5086 0 0,12 0 1486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2:59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121 152 1108 0 0,'0'0'12031'0'0,"3"3"-11690"0"0,46 53 1685 0 0,72 62 1 0 0,-54-55-1274 0 0,81 82 698 0 0,-124-120 9 0 0,-22-24-646 0 0,-4-2-135 0 0,-10-13-353 0 0,-2 1-315 0 0,0 0 0 0 0,-1 2 1 0 0,0-1-1 0 0,-23-11 0 0 0,-8-7-68 0 0,-202-159-469 0 0,231 175 440 0 0,1 0-1 0 0,0-1 1 0 0,1-1 0 0 0,0 0 0 0 0,2-1 0 0 0,-17-27-1 0 0,28 42 75 0 0,1 0-1 0 0,0 0 1 0 0,0 0-1 0 0,1 0 1 0 0,-1 0-1 0 0,0-1 0 0 0,1 1 1 0 0,-1 0-1 0 0,1-1 1 0 0,0 1-1 0 0,-1 0 1 0 0,1-1-1 0 0,0 1 0 0 0,1 0 1 0 0,-1-1-1 0 0,0 1 1 0 0,1 0-1 0 0,-1-1 1 0 0,2-3-1 0 0,0 3 3 0 0,0 0-1 0 0,0 1 1 0 0,0-1 0 0 0,1 1-1 0 0,-1-1 1 0 0,0 1 0 0 0,1 0-1 0 0,0 0 1 0 0,-1 0 0 0 0,1 0-1 0 0,0 1 1 0 0,0-1 0 0 0,6-2-1 0 0,11-3-24 0 0,0 0 1 0 0,1 1-1 0 0,0 1 0 0 0,0 0 0 0 0,31-1 0 0 0,-9 4-29 0 0,76 5 0 0 0,-66 2 54 0 0,-1 2 1 0 0,0 2-1 0 0,0 3 1 0 0,89 32-1 0 0,-130-40 8 0 0,0 1 0 0 0,0 0 0 0 0,-1 0 1 0 0,0 1-1 0 0,0 0 0 0 0,-1 1 0 0 0,1 1 0 0 0,8 8 0 0 0,-17-14 15 0 0,0-1 0 0 0,0 0 0 0 0,0 1 0 0 0,0-1-1 0 0,-1 1 1 0 0,1-1 0 0 0,0 1 0 0 0,-1-1 0 0 0,1 1 0 0 0,-1-1-1 0 0,0 1 1 0 0,0-1 0 0 0,1 1 0 0 0,-1 0 0 0 0,0-1 0 0 0,0 1-1 0 0,0 0 1 0 0,-1-1 0 0 0,1 1 0 0 0,0-1 0 0 0,-1 1 0 0 0,0 1-1 0 0,-13 29 262 0 0,-8-3 9 0 0,-1-1 0 0 0,-1-1 1 0 0,-1-1-1 0 0,-50 39 0 0 0,-12 13 229 0 0,42-37-83 0 0,44-40-448 0 0,0-1-408 0 0,1 1 196 0 0,-1 0-1 0 0,0-1 0 0 0,0 1 1 0 0,0-1-1 0 0,0 0 0 0 0,0 1 1 0 0,0-1-1 0 0,0 0 0 0 0,-1 1 1 0 0,1-1-1 0 0,0 0 0 0 0,0 0 1 0 0,0 0-1 0 0,0 0 0 0 0,0 0 1 0 0,0 0-1 0 0,0 0 0 0 0,0 0 1 0 0,0-1-1 0 0,0 1 0 0 0,0 0 1 0 0,-1-1-1 0 0,1 1 1 0 0,-1-1-1 0 0,-29-17-5509 0 0,25 14 2596 0 0,-8-6-1857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6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602 10 144 0 0,'0'0'3930'0'0,"-6"-3"-3108"0"0,-9-4 7893 0 0,-45 12-6584 0 0,21-3-977 0 0,-67 12-1 0 0,93-11-1063 0 0,1 1-1 0 0,-1 0 0 0 0,1 0 0 0 0,0 1 1 0 0,0 1-1 0 0,0 0 0 0 0,1 0 1 0 0,0 1-1 0 0,-14 12 0 0 0,-10 12 194 0 0,-58 64 0 0 0,81-79-232 0 0,0-1 0 0 0,1 2 0 0 0,1-1-1 0 0,0 2 1 0 0,1-1 0 0 0,1 1 0 0 0,-7 25-1 0 0,8-20 0 0 0,1 0 0 0 0,1 1-1 0 0,1-1 1 0 0,1 1-1 0 0,1 0 1 0 0,1 0-1 0 0,2 0 1 0 0,4 35 0 0 0,0-26 21 0 0,2-1 1 0 0,1 0 0 0 0,2-1-1 0 0,15 33 1 0 0,-18-49-16 0 0,0-1 0 0 0,1 0 0 0 0,1 0 0 0 0,1-1 0 0 0,0-1 1 0 0,0 1-1 0 0,1-2 0 0 0,1 1 0 0 0,0-2 0 0 0,19 14 0 0 0,-5-7 93 0 0,2-2-1 0 0,0-1 1 0 0,0-1-1 0 0,1-1 1 0 0,1-1 0 0 0,0-2-1 0 0,0-1 1 0 0,1-2 0 0 0,39 4-1 0 0,0-5 249 0 0,0-3-1 0 0,-1-2 1 0 0,76-12-1 0 0,-113 8-196 0 0,-1-1 0 0 0,0-1 0 0 0,0-2 0 0 0,0-1 0 0 0,-1-1 0 0 0,-1-2 0 0 0,0-1 0 0 0,36-21 0 0 0,-53 25-117 0 0,0-2 1 0 0,0 1-1 0 0,-1-1 1 0 0,0-1 0 0 0,-1 0-1 0 0,-1-1 1 0 0,0 0-1 0 0,0 0 1 0 0,-1 0-1 0 0,-1-1 1 0 0,-1-1 0 0 0,0 1-1 0 0,0-1 1 0 0,-1 0-1 0 0,-1 0 1 0 0,-1-1-1 0 0,0 1 1 0 0,-1-1 0 0 0,0-17-1 0 0,-3 17-63 0 0,-1 0-1 0 0,0 0 1 0 0,-1-1 0 0 0,-1 2-1 0 0,-1-1 1 0 0,0 0-1 0 0,-1 1 1 0 0,0 0-1 0 0,-1 0 1 0 0,-1 1 0 0 0,-1 0-1 0 0,-14-20 1 0 0,-7-3-85 0 0,-1 2 1 0 0,-1 1-1 0 0,-41-32 1 0 0,35 34-102 0 0,-2 2 0 0 0,-1 2 0 0 0,-1 1 0 0 0,-1 3 0 0 0,-1 1 0 0 0,-1 2 0 0 0,-2 2 0 0 0,1 3 0 0 0,-75-17 0 0 0,100 28-248 0 0,0 1-1 0 0,0 2 1 0 0,0 0 0 0 0,0 1 0 0 0,-1 1 0 0 0,1 1-1 0 0,-31 5 1 0 0,44-4-121 0 0,0 1 0 0 0,0 0 0 0 0,0 0 0 0 0,1 1-1 0 0,0 0 1 0 0,0 0 0 0 0,0 1 0 0 0,-12 10 0 0 0,14-10-734 0 0,0-1 1 0 0,0 2 0 0 0,1-1-1 0 0,0 0 1 0 0,0 1-1 0 0,-6 12 1 0 0,-3 15-3907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7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1 572 0 0,'0'0'4510'0'0,"0"5"-3671"0"0,-1 31 1655 0 0,-2 1 0 0 0,-14 62 0 0 0,-28 77 1718 0 0,22-92-2409 0 0,-3 36 845 0 0,24-109-2593 0 0,1-10 80 0 0,1 0 0 0 0,-1 1 0 0 0,1-1 0 0 0,-1 0 0 0 0,1 1 0 0 0,0-1 0 0 0,0 0 0 0 0,0 1 0 0 0,0-1 0 0 0,0 0 0 0 0,0 1 0 0 0,0-1 1 0 0,1 2-1 0 0,0-3-93 0 0,-1 1 0 0 0,1-1 1 0 0,0 1-1 0 0,0-1 0 0 0,0 0 1 0 0,0 0-1 0 0,0 0 0 0 0,0 1 1 0 0,0-1-1 0 0,0 0 0 0 0,0 0 1 0 0,0 0-1 0 0,0 0 0 0 0,0-1 1 0 0,0 1-1 0 0,0 0 0 0 0,-1 0 1 0 0,1 0-1 0 0,0-1 0 0 0,0 1 1 0 0,0-1-1 0 0,0 1 0 0 0,0 0 1 0 0,0-1-1 0 0,1-1 0 0 0,692-223 358 0 0,-547 176-260 0 0,-100 34 187 0 0,-46 15-499 0 0,1-10-5693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7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618 359 324 0 0,'0'0'12887'0'0,"-3"-2"-12236"0"0,-95-73 4020 0 0,-64-29-2710 0 0,142 91-1574 0 0,-134-67 1459 0 0,85 46-757 0 0,-33-13 793 0 0,101 46-2112 0 0,-7-1 651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8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1448 1 496 0 0,'0'0'7509'0'0,"1"4"-6827"0"0,-1 6-269 0 0,0 1-1 0 0,0-1 0 0 0,-1 0 1 0 0,0 0-1 0 0,-1 0 0 0 0,-3 10 1 0 0,-24 68 1698 0 0,7-22-807 0 0,-42 103 2303 0 0,33-94-1874 0 0,22-56-708 0 0,-22 35 0 0 0,13-23 354 0 0,16-29-1236 0 0,1 0 0 0 0,-1 1 0 0 0,1-1 1 0 0,-1-1-1 0 0,0 1 0 0 0,0 0 1 0 0,0 0-1 0 0,0-1 0 0 0,0 1 1 0 0,0-1-1 0 0,0 1 0 0 0,-1-1 1 0 0,1 0-1 0 0,0 0 0 0 0,-4 1 1 0 0,-39 7 191 0 0,9-3-98 0 0,10 4-65 0 0,0 0 0 0 0,1 2 0 0 0,0 1-1 0 0,-28 20 1 0 0,-90 74 805 0 0,87-63-626 0 0,-452 398 2233 0 0,310-246-1678 0 0,196-194-902 0 0,-6 7-20 0 0,-1-1 0 0 0,1 1-1 0 0,-13 7 1 0 0,10-7-708 0 0,13-8 219 0 0,18-16 217 0 0,36-37-4209 0 0,-20 20-289 0 0,-19 17 1625 0 0,9-9-5413 0 0,-9 7 3118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2T13:31:49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1287 0 696 0 0,'0'0'2342'0'0,"14"0"1472"0"0,-5 6-2969 0 0,0 0 0 0 0,0 0 0 0 0,-1 1 0 0 0,12 12 1 0 0,52 71 1220 0 0,-19-23-843 0 0,115 122 1717 0 0,70 81 468 0 0,-207-239-3036 0 0,-24-25-230 0 0,-1 0 0 0 0,0 0 0 0 0,0 1 0 0 0,0-1 0 0 0,-1 1 0 0 0,8 13 0 0 0,-2-4 775 0 0,-8-9 681 0 0,-16 1-1090 0 0,3-5-355 0 0,0 0 0 0 0,0-1 0 0 0,-1 0 0 0 0,-20 1 0 0 0,-9 2 28 0 0,-160 29 295 0 0,-417 85 164 0 0,28 4 207 0 0,518-116-538 0 0,-1-3-1 0 0,-132-9 1 0 0,180 5-101 0 0,-16-4 145 0 0,39 4-303 0 0,-18-1 876 0 0,9 1-1184 0 0,2 0-3751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1EED7-9FF1-4BB4-A15E-A3CCCEEF9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43DD12-A9EE-4DFD-A719-F0FE0D08A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F10F45-651B-41F4-BC0E-F71FF5B2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2B78C0B-3DE1-4ABF-97BA-139FB83BC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EB2A8DC-5C5B-4552-BEAC-8BFA50EB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2754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BD930-5F35-4ECE-BFCB-0E53156C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E57FAEB-8883-4589-B42B-774BD67FB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3674DBA-C39C-4B7D-B77E-0983C0918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85E3110-4B04-4934-8444-BE893A1CD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389397-C3EC-47EE-80DC-8C350E244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789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BE00F6E-2F3C-4339-ABC3-71F2EA681B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469F25FC-12FF-4D69-8F78-80DC0C23D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83305D9-ABAB-4567-9377-6CC89D12D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FCFB10D-0652-4C04-A15C-0F1EE61C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549F2AA-D812-44B4-BAD0-D003FA30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732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6174C6-BFC6-4281-8046-FB88468BC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CAAF007-AE9A-46F9-AC52-0978818DC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2BADA0-0631-44E0-B041-05F28385C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8385DB8-4F14-4965-B6AE-728493B0F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D363CA7-4550-4090-981B-BBC56A08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474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FA773-92C5-426B-B038-5B541E9E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88EEA1-863B-42E3-B5B0-057BE7E87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B53EE90-7413-483F-AE25-F8B37A43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9C9B940-2CD3-4729-8682-3CCF30585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2A43096-A09D-439A-A3F1-13EA5957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179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5ECBB-4140-4F4F-B944-5055627AD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1AF218F-57A1-4EBB-824F-2A708EAC8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AA2EA84-AD30-4630-8D63-21E3140D1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9107A3C-5602-4BBB-B288-6FDC22C5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BCC62DA-7A9F-4A9F-AAFD-A1D3FE78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A2C929F-C8F7-4363-A997-970E411F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71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76DCA-51A4-41D9-BCE6-C814AF8B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012BD2-0188-479C-ADDD-4CC66072F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2A335D4-41AF-4FE2-BC7D-A3A456FC8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03D5FC-E245-4283-9F7E-EE109F742F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C3404722-D349-4C8E-A3FA-AFEEB579C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C31C0A4-4E18-4A75-9832-FC79C5F0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939A94EA-E9A8-4396-8B50-5DEF2AD8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C7FC639-732D-4119-8AFA-5857BEEB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333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F110D-F7FD-4924-90D1-AFABEC217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4690DAF-5E35-4FD4-BC55-3BD7BA93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D822BE2-854D-4229-8BE0-28BF7F4D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A8E6821-47A1-4036-890E-C54BC81A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789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8B432DC-05AB-468D-8E7D-99C6FACC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F7A1F17-B82F-44B6-8958-DE10DCC56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B8DC4E6-B4F7-4BB8-BF90-B8081B1C8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03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96125-21C1-4AE6-9EC0-49C8CF9F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1276E4-8C6E-426C-854D-F611FDED9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713EE70-13A5-416C-B8A5-1CA31C42B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83AC9C1-D760-469B-84E3-EB0F6B878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53E8E8B-6209-4257-8ED3-7DE366814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F003043-D0F2-4EE0-BB47-B709C324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9601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050BA-E773-4CC8-A9A7-EB806C48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93A9265-46C8-4A17-88D8-A84E61BA5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FAFE27-4CBA-4957-ACCA-423FC091A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C29617F-C2C6-45E0-A584-E9AFE02FF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CF6C03E-F500-4F00-8839-55B5D1AE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0F742C9-6F29-4C65-80BD-021B255A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125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1D5E61E-1625-46DE-8AEB-6625A4703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58B5A0-22B9-4B2D-AC4F-F6AE65FA6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780D682-D8F0-49EB-BEE1-83DC1573D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53C95-8274-4F93-A800-5561D3E1BC64}" type="datetimeFigureOut">
              <a:rPr lang="sk-SK" smtClean="0"/>
              <a:t>22. 4. 2021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D629130-B419-40FA-B82B-804A931C1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E0A742F-C11E-4B52-9157-BDACACE33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D4FA-A9D7-47E4-8937-86E3F406997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754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9.xml"/><Relationship Id="rId21" Type="http://schemas.openxmlformats.org/officeDocument/2006/relationships/image" Target="../media/image16.png"/><Relationship Id="rId34" Type="http://schemas.openxmlformats.org/officeDocument/2006/relationships/customXml" Target="../ink/ink23.xml"/><Relationship Id="rId42" Type="http://schemas.openxmlformats.org/officeDocument/2006/relationships/customXml" Target="../ink/ink27.xml"/><Relationship Id="rId47" Type="http://schemas.openxmlformats.org/officeDocument/2006/relationships/image" Target="../media/image29.png"/><Relationship Id="rId50" Type="http://schemas.openxmlformats.org/officeDocument/2006/relationships/customXml" Target="../ink/ink31.xml"/><Relationship Id="rId55" Type="http://schemas.openxmlformats.org/officeDocument/2006/relationships/image" Target="../media/image33.png"/><Relationship Id="rId63" Type="http://schemas.openxmlformats.org/officeDocument/2006/relationships/image" Target="../media/image37.png"/><Relationship Id="rId7" Type="http://schemas.openxmlformats.org/officeDocument/2006/relationships/image" Target="../media/image9.png"/><Relationship Id="rId2" Type="http://schemas.openxmlformats.org/officeDocument/2006/relationships/customXml" Target="../ink/ink7.xml"/><Relationship Id="rId16" Type="http://schemas.openxmlformats.org/officeDocument/2006/relationships/customXml" Target="../ink/ink14.xml"/><Relationship Id="rId29" Type="http://schemas.openxmlformats.org/officeDocument/2006/relationships/image" Target="../media/image20.png"/><Relationship Id="rId11" Type="http://schemas.openxmlformats.org/officeDocument/2006/relationships/image" Target="../media/image11.png"/><Relationship Id="rId24" Type="http://schemas.openxmlformats.org/officeDocument/2006/relationships/customXml" Target="../ink/ink18.xml"/><Relationship Id="rId32" Type="http://schemas.openxmlformats.org/officeDocument/2006/relationships/customXml" Target="../ink/ink22.xml"/><Relationship Id="rId37" Type="http://schemas.openxmlformats.org/officeDocument/2006/relationships/image" Target="../media/image24.png"/><Relationship Id="rId40" Type="http://schemas.openxmlformats.org/officeDocument/2006/relationships/customXml" Target="../ink/ink26.xml"/><Relationship Id="rId45" Type="http://schemas.openxmlformats.org/officeDocument/2006/relationships/image" Target="../media/image28.png"/><Relationship Id="rId53" Type="http://schemas.openxmlformats.org/officeDocument/2006/relationships/image" Target="../media/image32.png"/><Relationship Id="rId58" Type="http://schemas.openxmlformats.org/officeDocument/2006/relationships/customXml" Target="../ink/ink35.xml"/><Relationship Id="rId5" Type="http://schemas.openxmlformats.org/officeDocument/2006/relationships/image" Target="../media/image8.png"/><Relationship Id="rId61" Type="http://schemas.openxmlformats.org/officeDocument/2006/relationships/image" Target="../media/image36.png"/><Relationship Id="rId19" Type="http://schemas.openxmlformats.org/officeDocument/2006/relationships/image" Target="../media/image15.png"/><Relationship Id="rId14" Type="http://schemas.openxmlformats.org/officeDocument/2006/relationships/customXml" Target="../ink/ink13.xml"/><Relationship Id="rId22" Type="http://schemas.openxmlformats.org/officeDocument/2006/relationships/customXml" Target="../ink/ink17.xml"/><Relationship Id="rId27" Type="http://schemas.openxmlformats.org/officeDocument/2006/relationships/image" Target="../media/image19.png"/><Relationship Id="rId30" Type="http://schemas.openxmlformats.org/officeDocument/2006/relationships/customXml" Target="../ink/ink21.xml"/><Relationship Id="rId35" Type="http://schemas.openxmlformats.org/officeDocument/2006/relationships/image" Target="../media/image23.png"/><Relationship Id="rId43" Type="http://schemas.openxmlformats.org/officeDocument/2006/relationships/image" Target="../media/image27.png"/><Relationship Id="rId48" Type="http://schemas.openxmlformats.org/officeDocument/2006/relationships/customXml" Target="../ink/ink30.xml"/><Relationship Id="rId56" Type="http://schemas.openxmlformats.org/officeDocument/2006/relationships/customXml" Target="../ink/ink34.xml"/><Relationship Id="rId64" Type="http://schemas.openxmlformats.org/officeDocument/2006/relationships/customXml" Target="../ink/ink38.xml"/><Relationship Id="rId8" Type="http://schemas.openxmlformats.org/officeDocument/2006/relationships/customXml" Target="../ink/ink10.xml"/><Relationship Id="rId51" Type="http://schemas.openxmlformats.org/officeDocument/2006/relationships/image" Target="../media/image31.png"/><Relationship Id="rId3" Type="http://schemas.openxmlformats.org/officeDocument/2006/relationships/image" Target="../media/image7.png"/><Relationship Id="rId12" Type="http://schemas.openxmlformats.org/officeDocument/2006/relationships/customXml" Target="../ink/ink12.xml"/><Relationship Id="rId17" Type="http://schemas.openxmlformats.org/officeDocument/2006/relationships/image" Target="../media/image14.png"/><Relationship Id="rId25" Type="http://schemas.openxmlformats.org/officeDocument/2006/relationships/image" Target="../media/image18.png"/><Relationship Id="rId33" Type="http://schemas.openxmlformats.org/officeDocument/2006/relationships/image" Target="../media/image22.png"/><Relationship Id="rId38" Type="http://schemas.openxmlformats.org/officeDocument/2006/relationships/customXml" Target="../ink/ink25.xml"/><Relationship Id="rId46" Type="http://schemas.openxmlformats.org/officeDocument/2006/relationships/customXml" Target="../ink/ink29.xml"/><Relationship Id="rId59" Type="http://schemas.openxmlformats.org/officeDocument/2006/relationships/image" Target="../media/image35.png"/><Relationship Id="rId20" Type="http://schemas.openxmlformats.org/officeDocument/2006/relationships/customXml" Target="../ink/ink16.xml"/><Relationship Id="rId41" Type="http://schemas.openxmlformats.org/officeDocument/2006/relationships/image" Target="../media/image26.png"/><Relationship Id="rId54" Type="http://schemas.openxmlformats.org/officeDocument/2006/relationships/customXml" Target="../ink/ink33.xml"/><Relationship Id="rId62" Type="http://schemas.openxmlformats.org/officeDocument/2006/relationships/customXml" Target="../ink/ink3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9.xml"/><Relationship Id="rId15" Type="http://schemas.openxmlformats.org/officeDocument/2006/relationships/image" Target="../media/image13.png"/><Relationship Id="rId23" Type="http://schemas.openxmlformats.org/officeDocument/2006/relationships/image" Target="../media/image17.png"/><Relationship Id="rId28" Type="http://schemas.openxmlformats.org/officeDocument/2006/relationships/customXml" Target="../ink/ink20.xml"/><Relationship Id="rId36" Type="http://schemas.openxmlformats.org/officeDocument/2006/relationships/customXml" Target="../ink/ink24.xml"/><Relationship Id="rId49" Type="http://schemas.openxmlformats.org/officeDocument/2006/relationships/image" Target="../media/image30.png"/><Relationship Id="rId57" Type="http://schemas.openxmlformats.org/officeDocument/2006/relationships/image" Target="../media/image34.png"/><Relationship Id="rId10" Type="http://schemas.openxmlformats.org/officeDocument/2006/relationships/customXml" Target="../ink/ink11.xml"/><Relationship Id="rId31" Type="http://schemas.openxmlformats.org/officeDocument/2006/relationships/image" Target="../media/image21.png"/><Relationship Id="rId44" Type="http://schemas.openxmlformats.org/officeDocument/2006/relationships/customXml" Target="../ink/ink28.xml"/><Relationship Id="rId52" Type="http://schemas.openxmlformats.org/officeDocument/2006/relationships/customXml" Target="../ink/ink32.xml"/><Relationship Id="rId60" Type="http://schemas.openxmlformats.org/officeDocument/2006/relationships/customXml" Target="../ink/ink36.xml"/><Relationship Id="rId65" Type="http://schemas.openxmlformats.org/officeDocument/2006/relationships/image" Target="../media/image38.png"/><Relationship Id="rId4" Type="http://schemas.openxmlformats.org/officeDocument/2006/relationships/customXml" Target="../ink/ink8.xml"/><Relationship Id="rId9" Type="http://schemas.openxmlformats.org/officeDocument/2006/relationships/image" Target="../media/image10.png"/><Relationship Id="rId13" Type="http://schemas.openxmlformats.org/officeDocument/2006/relationships/image" Target="../media/image12.png"/><Relationship Id="rId18" Type="http://schemas.openxmlformats.org/officeDocument/2006/relationships/customXml" Target="../ink/ink15.xml"/><Relationship Id="rId39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96.png"/><Relationship Id="rId21" Type="http://schemas.openxmlformats.org/officeDocument/2006/relationships/image" Target="../media/image48.png"/><Relationship Id="rId42" Type="http://schemas.openxmlformats.org/officeDocument/2006/relationships/customXml" Target="../ink/ink59.xml"/><Relationship Id="rId63" Type="http://schemas.openxmlformats.org/officeDocument/2006/relationships/image" Target="../media/image69.png"/><Relationship Id="rId84" Type="http://schemas.openxmlformats.org/officeDocument/2006/relationships/customXml" Target="../ink/ink80.xml"/><Relationship Id="rId138" Type="http://schemas.openxmlformats.org/officeDocument/2006/relationships/customXml" Target="../ink/ink107.xml"/><Relationship Id="rId159" Type="http://schemas.openxmlformats.org/officeDocument/2006/relationships/image" Target="../media/image117.png"/><Relationship Id="rId170" Type="http://schemas.openxmlformats.org/officeDocument/2006/relationships/customXml" Target="../ink/ink123.xml"/><Relationship Id="rId107" Type="http://schemas.openxmlformats.org/officeDocument/2006/relationships/image" Target="../media/image91.png"/><Relationship Id="rId11" Type="http://schemas.openxmlformats.org/officeDocument/2006/relationships/image" Target="../media/image43.png"/><Relationship Id="rId32" Type="http://schemas.openxmlformats.org/officeDocument/2006/relationships/customXml" Target="../ink/ink54.xml"/><Relationship Id="rId53" Type="http://schemas.openxmlformats.org/officeDocument/2006/relationships/image" Target="../media/image64.png"/><Relationship Id="rId74" Type="http://schemas.openxmlformats.org/officeDocument/2006/relationships/customXml" Target="../ink/ink75.xml"/><Relationship Id="rId128" Type="http://schemas.openxmlformats.org/officeDocument/2006/relationships/customXml" Target="../ink/ink102.xml"/><Relationship Id="rId149" Type="http://schemas.openxmlformats.org/officeDocument/2006/relationships/image" Target="../media/image112.png"/><Relationship Id="rId5" Type="http://schemas.openxmlformats.org/officeDocument/2006/relationships/image" Target="../media/image40.png"/><Relationship Id="rId95" Type="http://schemas.openxmlformats.org/officeDocument/2006/relationships/image" Target="../media/image85.png"/><Relationship Id="rId160" Type="http://schemas.openxmlformats.org/officeDocument/2006/relationships/customXml" Target="../ink/ink118.xml"/><Relationship Id="rId22" Type="http://schemas.openxmlformats.org/officeDocument/2006/relationships/customXml" Target="../ink/ink49.xml"/><Relationship Id="rId43" Type="http://schemas.openxmlformats.org/officeDocument/2006/relationships/image" Target="../media/image59.png"/><Relationship Id="rId64" Type="http://schemas.openxmlformats.org/officeDocument/2006/relationships/customXml" Target="../ink/ink70.xml"/><Relationship Id="rId118" Type="http://schemas.openxmlformats.org/officeDocument/2006/relationships/customXml" Target="../ink/ink97.xml"/><Relationship Id="rId139" Type="http://schemas.openxmlformats.org/officeDocument/2006/relationships/image" Target="../media/image107.png"/><Relationship Id="rId85" Type="http://schemas.openxmlformats.org/officeDocument/2006/relationships/image" Target="../media/image80.png"/><Relationship Id="rId150" Type="http://schemas.openxmlformats.org/officeDocument/2006/relationships/customXml" Target="../ink/ink113.xml"/><Relationship Id="rId171" Type="http://schemas.openxmlformats.org/officeDocument/2006/relationships/image" Target="../media/image123.png"/><Relationship Id="rId12" Type="http://schemas.openxmlformats.org/officeDocument/2006/relationships/customXml" Target="../ink/ink44.xml"/><Relationship Id="rId33" Type="http://schemas.openxmlformats.org/officeDocument/2006/relationships/image" Target="../media/image54.png"/><Relationship Id="rId108" Type="http://schemas.openxmlformats.org/officeDocument/2006/relationships/customXml" Target="../ink/ink92.xml"/><Relationship Id="rId129" Type="http://schemas.openxmlformats.org/officeDocument/2006/relationships/image" Target="../media/image102.png"/><Relationship Id="rId54" Type="http://schemas.openxmlformats.org/officeDocument/2006/relationships/customXml" Target="../ink/ink65.xml"/><Relationship Id="rId75" Type="http://schemas.openxmlformats.org/officeDocument/2006/relationships/image" Target="../media/image75.png"/><Relationship Id="rId96" Type="http://schemas.openxmlformats.org/officeDocument/2006/relationships/customXml" Target="../ink/ink86.xml"/><Relationship Id="rId140" Type="http://schemas.openxmlformats.org/officeDocument/2006/relationships/customXml" Target="../ink/ink108.xml"/><Relationship Id="rId161" Type="http://schemas.openxmlformats.org/officeDocument/2006/relationships/image" Target="../media/image118.png"/><Relationship Id="rId6" Type="http://schemas.openxmlformats.org/officeDocument/2006/relationships/customXml" Target="../ink/ink41.xml"/><Relationship Id="rId23" Type="http://schemas.openxmlformats.org/officeDocument/2006/relationships/image" Target="../media/image49.png"/><Relationship Id="rId28" Type="http://schemas.openxmlformats.org/officeDocument/2006/relationships/customXml" Target="../ink/ink52.xml"/><Relationship Id="rId49" Type="http://schemas.openxmlformats.org/officeDocument/2006/relationships/image" Target="../media/image62.png"/><Relationship Id="rId114" Type="http://schemas.openxmlformats.org/officeDocument/2006/relationships/customXml" Target="../ink/ink95.xml"/><Relationship Id="rId119" Type="http://schemas.openxmlformats.org/officeDocument/2006/relationships/image" Target="../media/image97.png"/><Relationship Id="rId44" Type="http://schemas.openxmlformats.org/officeDocument/2006/relationships/customXml" Target="../ink/ink60.xml"/><Relationship Id="rId60" Type="http://schemas.openxmlformats.org/officeDocument/2006/relationships/customXml" Target="../ink/ink68.xml"/><Relationship Id="rId65" Type="http://schemas.openxmlformats.org/officeDocument/2006/relationships/image" Target="../media/image70.png"/><Relationship Id="rId81" Type="http://schemas.openxmlformats.org/officeDocument/2006/relationships/image" Target="../media/image78.png"/><Relationship Id="rId86" Type="http://schemas.openxmlformats.org/officeDocument/2006/relationships/customXml" Target="../ink/ink81.xml"/><Relationship Id="rId130" Type="http://schemas.openxmlformats.org/officeDocument/2006/relationships/customXml" Target="../ink/ink103.xml"/><Relationship Id="rId135" Type="http://schemas.openxmlformats.org/officeDocument/2006/relationships/image" Target="../media/image105.png"/><Relationship Id="rId151" Type="http://schemas.openxmlformats.org/officeDocument/2006/relationships/image" Target="../media/image113.png"/><Relationship Id="rId156" Type="http://schemas.openxmlformats.org/officeDocument/2006/relationships/customXml" Target="../ink/ink116.xml"/><Relationship Id="rId177" Type="http://schemas.openxmlformats.org/officeDocument/2006/relationships/image" Target="../media/image126.png"/><Relationship Id="rId172" Type="http://schemas.openxmlformats.org/officeDocument/2006/relationships/customXml" Target="../ink/ink124.xml"/><Relationship Id="rId13" Type="http://schemas.openxmlformats.org/officeDocument/2006/relationships/image" Target="../media/image44.png"/><Relationship Id="rId18" Type="http://schemas.openxmlformats.org/officeDocument/2006/relationships/customXml" Target="../ink/ink47.xml"/><Relationship Id="rId39" Type="http://schemas.openxmlformats.org/officeDocument/2006/relationships/image" Target="../media/image57.png"/><Relationship Id="rId109" Type="http://schemas.openxmlformats.org/officeDocument/2006/relationships/image" Target="../media/image92.png"/><Relationship Id="rId34" Type="http://schemas.openxmlformats.org/officeDocument/2006/relationships/customXml" Target="../ink/ink55.xml"/><Relationship Id="rId50" Type="http://schemas.openxmlformats.org/officeDocument/2006/relationships/customXml" Target="../ink/ink63.xml"/><Relationship Id="rId55" Type="http://schemas.openxmlformats.org/officeDocument/2006/relationships/image" Target="../media/image65.png"/><Relationship Id="rId76" Type="http://schemas.openxmlformats.org/officeDocument/2006/relationships/customXml" Target="../ink/ink76.xml"/><Relationship Id="rId97" Type="http://schemas.openxmlformats.org/officeDocument/2006/relationships/image" Target="../media/image86.png"/><Relationship Id="rId104" Type="http://schemas.openxmlformats.org/officeDocument/2006/relationships/customXml" Target="../ink/ink90.xml"/><Relationship Id="rId120" Type="http://schemas.openxmlformats.org/officeDocument/2006/relationships/customXml" Target="../ink/ink98.xml"/><Relationship Id="rId125" Type="http://schemas.openxmlformats.org/officeDocument/2006/relationships/image" Target="../media/image100.png"/><Relationship Id="rId141" Type="http://schemas.openxmlformats.org/officeDocument/2006/relationships/image" Target="../media/image108.png"/><Relationship Id="rId146" Type="http://schemas.openxmlformats.org/officeDocument/2006/relationships/customXml" Target="../ink/ink111.xml"/><Relationship Id="rId167" Type="http://schemas.openxmlformats.org/officeDocument/2006/relationships/image" Target="../media/image121.png"/><Relationship Id="rId7" Type="http://schemas.openxmlformats.org/officeDocument/2006/relationships/image" Target="../media/image41.png"/><Relationship Id="rId71" Type="http://schemas.openxmlformats.org/officeDocument/2006/relationships/image" Target="../media/image73.png"/><Relationship Id="rId92" Type="http://schemas.openxmlformats.org/officeDocument/2006/relationships/customXml" Target="../ink/ink84.xml"/><Relationship Id="rId162" Type="http://schemas.openxmlformats.org/officeDocument/2006/relationships/customXml" Target="../ink/ink119.xml"/><Relationship Id="rId2" Type="http://schemas.openxmlformats.org/officeDocument/2006/relationships/customXml" Target="../ink/ink39.xml"/><Relationship Id="rId29" Type="http://schemas.openxmlformats.org/officeDocument/2006/relationships/image" Target="../media/image52.png"/><Relationship Id="rId24" Type="http://schemas.openxmlformats.org/officeDocument/2006/relationships/customXml" Target="../ink/ink50.xml"/><Relationship Id="rId40" Type="http://schemas.openxmlformats.org/officeDocument/2006/relationships/customXml" Target="../ink/ink58.xml"/><Relationship Id="rId45" Type="http://schemas.openxmlformats.org/officeDocument/2006/relationships/image" Target="../media/image60.png"/><Relationship Id="rId66" Type="http://schemas.openxmlformats.org/officeDocument/2006/relationships/customXml" Target="../ink/ink71.xml"/><Relationship Id="rId87" Type="http://schemas.openxmlformats.org/officeDocument/2006/relationships/image" Target="../media/image81.png"/><Relationship Id="rId110" Type="http://schemas.openxmlformats.org/officeDocument/2006/relationships/customXml" Target="../ink/ink93.xml"/><Relationship Id="rId115" Type="http://schemas.openxmlformats.org/officeDocument/2006/relationships/image" Target="../media/image95.png"/><Relationship Id="rId131" Type="http://schemas.openxmlformats.org/officeDocument/2006/relationships/image" Target="../media/image103.png"/><Relationship Id="rId136" Type="http://schemas.openxmlformats.org/officeDocument/2006/relationships/customXml" Target="../ink/ink106.xml"/><Relationship Id="rId157" Type="http://schemas.openxmlformats.org/officeDocument/2006/relationships/image" Target="../media/image116.png"/><Relationship Id="rId178" Type="http://schemas.openxmlformats.org/officeDocument/2006/relationships/customXml" Target="../ink/ink127.xml"/><Relationship Id="rId61" Type="http://schemas.openxmlformats.org/officeDocument/2006/relationships/image" Target="../media/image68.png"/><Relationship Id="rId82" Type="http://schemas.openxmlformats.org/officeDocument/2006/relationships/customXml" Target="../ink/ink79.xml"/><Relationship Id="rId152" Type="http://schemas.openxmlformats.org/officeDocument/2006/relationships/customXml" Target="../ink/ink114.xml"/><Relationship Id="rId173" Type="http://schemas.openxmlformats.org/officeDocument/2006/relationships/image" Target="../media/image124.png"/><Relationship Id="rId19" Type="http://schemas.openxmlformats.org/officeDocument/2006/relationships/image" Target="../media/image47.png"/><Relationship Id="rId14" Type="http://schemas.openxmlformats.org/officeDocument/2006/relationships/customXml" Target="../ink/ink45.xml"/><Relationship Id="rId30" Type="http://schemas.openxmlformats.org/officeDocument/2006/relationships/customXml" Target="../ink/ink53.xml"/><Relationship Id="rId35" Type="http://schemas.openxmlformats.org/officeDocument/2006/relationships/image" Target="../media/image55.png"/><Relationship Id="rId56" Type="http://schemas.openxmlformats.org/officeDocument/2006/relationships/customXml" Target="../ink/ink66.xml"/><Relationship Id="rId77" Type="http://schemas.openxmlformats.org/officeDocument/2006/relationships/image" Target="../media/image76.png"/><Relationship Id="rId100" Type="http://schemas.openxmlformats.org/officeDocument/2006/relationships/customXml" Target="../ink/ink88.xml"/><Relationship Id="rId105" Type="http://schemas.openxmlformats.org/officeDocument/2006/relationships/image" Target="../media/image90.png"/><Relationship Id="rId126" Type="http://schemas.openxmlformats.org/officeDocument/2006/relationships/customXml" Target="../ink/ink101.xml"/><Relationship Id="rId147" Type="http://schemas.openxmlformats.org/officeDocument/2006/relationships/image" Target="../media/image111.png"/><Relationship Id="rId168" Type="http://schemas.openxmlformats.org/officeDocument/2006/relationships/customXml" Target="../ink/ink122.xml"/><Relationship Id="rId8" Type="http://schemas.openxmlformats.org/officeDocument/2006/relationships/customXml" Target="../ink/ink42.xml"/><Relationship Id="rId51" Type="http://schemas.openxmlformats.org/officeDocument/2006/relationships/image" Target="../media/image63.png"/><Relationship Id="rId72" Type="http://schemas.openxmlformats.org/officeDocument/2006/relationships/customXml" Target="../ink/ink74.xml"/><Relationship Id="rId93" Type="http://schemas.openxmlformats.org/officeDocument/2006/relationships/image" Target="../media/image84.png"/><Relationship Id="rId98" Type="http://schemas.openxmlformats.org/officeDocument/2006/relationships/customXml" Target="../ink/ink87.xml"/><Relationship Id="rId121" Type="http://schemas.openxmlformats.org/officeDocument/2006/relationships/image" Target="../media/image98.png"/><Relationship Id="rId142" Type="http://schemas.openxmlformats.org/officeDocument/2006/relationships/customXml" Target="../ink/ink109.xml"/><Relationship Id="rId163" Type="http://schemas.openxmlformats.org/officeDocument/2006/relationships/image" Target="../media/image119.png"/><Relationship Id="rId3" Type="http://schemas.openxmlformats.org/officeDocument/2006/relationships/image" Target="../media/image39.png"/><Relationship Id="rId25" Type="http://schemas.openxmlformats.org/officeDocument/2006/relationships/image" Target="../media/image50.png"/><Relationship Id="rId46" Type="http://schemas.openxmlformats.org/officeDocument/2006/relationships/customXml" Target="../ink/ink61.xml"/><Relationship Id="rId67" Type="http://schemas.openxmlformats.org/officeDocument/2006/relationships/image" Target="../media/image71.png"/><Relationship Id="rId116" Type="http://schemas.openxmlformats.org/officeDocument/2006/relationships/customXml" Target="../ink/ink96.xml"/><Relationship Id="rId137" Type="http://schemas.openxmlformats.org/officeDocument/2006/relationships/image" Target="../media/image106.png"/><Relationship Id="rId158" Type="http://schemas.openxmlformats.org/officeDocument/2006/relationships/customXml" Target="../ink/ink117.xml"/><Relationship Id="rId20" Type="http://schemas.openxmlformats.org/officeDocument/2006/relationships/customXml" Target="../ink/ink48.xml"/><Relationship Id="rId41" Type="http://schemas.openxmlformats.org/officeDocument/2006/relationships/image" Target="../media/image58.png"/><Relationship Id="rId62" Type="http://schemas.openxmlformats.org/officeDocument/2006/relationships/customXml" Target="../ink/ink69.xml"/><Relationship Id="rId83" Type="http://schemas.openxmlformats.org/officeDocument/2006/relationships/image" Target="../media/image79.png"/><Relationship Id="rId88" Type="http://schemas.openxmlformats.org/officeDocument/2006/relationships/customXml" Target="../ink/ink82.xml"/><Relationship Id="rId111" Type="http://schemas.openxmlformats.org/officeDocument/2006/relationships/image" Target="../media/image93.png"/><Relationship Id="rId132" Type="http://schemas.openxmlformats.org/officeDocument/2006/relationships/customXml" Target="../ink/ink104.xml"/><Relationship Id="rId153" Type="http://schemas.openxmlformats.org/officeDocument/2006/relationships/image" Target="../media/image114.png"/><Relationship Id="rId174" Type="http://schemas.openxmlformats.org/officeDocument/2006/relationships/customXml" Target="../ink/ink125.xml"/><Relationship Id="rId179" Type="http://schemas.openxmlformats.org/officeDocument/2006/relationships/image" Target="../media/image127.png"/><Relationship Id="rId15" Type="http://schemas.openxmlformats.org/officeDocument/2006/relationships/image" Target="../media/image45.png"/><Relationship Id="rId36" Type="http://schemas.openxmlformats.org/officeDocument/2006/relationships/customXml" Target="../ink/ink56.xml"/><Relationship Id="rId57" Type="http://schemas.openxmlformats.org/officeDocument/2006/relationships/image" Target="../media/image66.png"/><Relationship Id="rId106" Type="http://schemas.openxmlformats.org/officeDocument/2006/relationships/customXml" Target="../ink/ink91.xml"/><Relationship Id="rId127" Type="http://schemas.openxmlformats.org/officeDocument/2006/relationships/image" Target="../media/image101.png"/><Relationship Id="rId10" Type="http://schemas.openxmlformats.org/officeDocument/2006/relationships/customXml" Target="../ink/ink43.xml"/><Relationship Id="rId31" Type="http://schemas.openxmlformats.org/officeDocument/2006/relationships/image" Target="../media/image53.png"/><Relationship Id="rId52" Type="http://schemas.openxmlformats.org/officeDocument/2006/relationships/customXml" Target="../ink/ink64.xml"/><Relationship Id="rId73" Type="http://schemas.openxmlformats.org/officeDocument/2006/relationships/image" Target="../media/image74.png"/><Relationship Id="rId78" Type="http://schemas.openxmlformats.org/officeDocument/2006/relationships/customXml" Target="../ink/ink77.xml"/><Relationship Id="rId94" Type="http://schemas.openxmlformats.org/officeDocument/2006/relationships/customXml" Target="../ink/ink85.xml"/><Relationship Id="rId99" Type="http://schemas.openxmlformats.org/officeDocument/2006/relationships/image" Target="../media/image87.png"/><Relationship Id="rId101" Type="http://schemas.openxmlformats.org/officeDocument/2006/relationships/image" Target="../media/image88.png"/><Relationship Id="rId122" Type="http://schemas.openxmlformats.org/officeDocument/2006/relationships/customXml" Target="../ink/ink99.xml"/><Relationship Id="rId143" Type="http://schemas.openxmlformats.org/officeDocument/2006/relationships/image" Target="../media/image109.png"/><Relationship Id="rId148" Type="http://schemas.openxmlformats.org/officeDocument/2006/relationships/customXml" Target="../ink/ink112.xml"/><Relationship Id="rId164" Type="http://schemas.openxmlformats.org/officeDocument/2006/relationships/customXml" Target="../ink/ink120.xml"/><Relationship Id="rId169" Type="http://schemas.openxmlformats.org/officeDocument/2006/relationships/image" Target="../media/image122.png"/><Relationship Id="rId4" Type="http://schemas.openxmlformats.org/officeDocument/2006/relationships/customXml" Target="../ink/ink40.xml"/><Relationship Id="rId9" Type="http://schemas.openxmlformats.org/officeDocument/2006/relationships/image" Target="../media/image42.png"/><Relationship Id="rId26" Type="http://schemas.openxmlformats.org/officeDocument/2006/relationships/customXml" Target="../ink/ink51.xml"/><Relationship Id="rId47" Type="http://schemas.openxmlformats.org/officeDocument/2006/relationships/image" Target="../media/image61.png"/><Relationship Id="rId68" Type="http://schemas.openxmlformats.org/officeDocument/2006/relationships/customXml" Target="../ink/ink72.xml"/><Relationship Id="rId89" Type="http://schemas.openxmlformats.org/officeDocument/2006/relationships/image" Target="../media/image82.png"/><Relationship Id="rId112" Type="http://schemas.openxmlformats.org/officeDocument/2006/relationships/customXml" Target="../ink/ink94.xml"/><Relationship Id="rId133" Type="http://schemas.openxmlformats.org/officeDocument/2006/relationships/image" Target="../media/image104.png"/><Relationship Id="rId154" Type="http://schemas.openxmlformats.org/officeDocument/2006/relationships/customXml" Target="../ink/ink115.xml"/><Relationship Id="rId175" Type="http://schemas.openxmlformats.org/officeDocument/2006/relationships/image" Target="../media/image125.png"/><Relationship Id="rId16" Type="http://schemas.openxmlformats.org/officeDocument/2006/relationships/customXml" Target="../ink/ink46.xml"/><Relationship Id="rId37" Type="http://schemas.openxmlformats.org/officeDocument/2006/relationships/image" Target="../media/image56.png"/><Relationship Id="rId58" Type="http://schemas.openxmlformats.org/officeDocument/2006/relationships/customXml" Target="../ink/ink67.xml"/><Relationship Id="rId79" Type="http://schemas.openxmlformats.org/officeDocument/2006/relationships/image" Target="../media/image77.png"/><Relationship Id="rId102" Type="http://schemas.openxmlformats.org/officeDocument/2006/relationships/customXml" Target="../ink/ink89.xml"/><Relationship Id="rId123" Type="http://schemas.openxmlformats.org/officeDocument/2006/relationships/image" Target="../media/image99.png"/><Relationship Id="rId144" Type="http://schemas.openxmlformats.org/officeDocument/2006/relationships/customXml" Target="../ink/ink110.xml"/><Relationship Id="rId90" Type="http://schemas.openxmlformats.org/officeDocument/2006/relationships/customXml" Target="../ink/ink83.xml"/><Relationship Id="rId165" Type="http://schemas.openxmlformats.org/officeDocument/2006/relationships/image" Target="../media/image120.png"/><Relationship Id="rId27" Type="http://schemas.openxmlformats.org/officeDocument/2006/relationships/image" Target="../media/image51.png"/><Relationship Id="rId48" Type="http://schemas.openxmlformats.org/officeDocument/2006/relationships/customXml" Target="../ink/ink62.xml"/><Relationship Id="rId69" Type="http://schemas.openxmlformats.org/officeDocument/2006/relationships/image" Target="../media/image72.png"/><Relationship Id="rId113" Type="http://schemas.openxmlformats.org/officeDocument/2006/relationships/image" Target="../media/image94.png"/><Relationship Id="rId134" Type="http://schemas.openxmlformats.org/officeDocument/2006/relationships/customXml" Target="../ink/ink105.xml"/><Relationship Id="rId80" Type="http://schemas.openxmlformats.org/officeDocument/2006/relationships/customXml" Target="../ink/ink78.xml"/><Relationship Id="rId155" Type="http://schemas.openxmlformats.org/officeDocument/2006/relationships/image" Target="../media/image115.png"/><Relationship Id="rId176" Type="http://schemas.openxmlformats.org/officeDocument/2006/relationships/customXml" Target="../ink/ink126.xml"/><Relationship Id="rId17" Type="http://schemas.openxmlformats.org/officeDocument/2006/relationships/image" Target="../media/image46.png"/><Relationship Id="rId38" Type="http://schemas.openxmlformats.org/officeDocument/2006/relationships/customXml" Target="../ink/ink57.xml"/><Relationship Id="rId59" Type="http://schemas.openxmlformats.org/officeDocument/2006/relationships/image" Target="../media/image67.png"/><Relationship Id="rId103" Type="http://schemas.openxmlformats.org/officeDocument/2006/relationships/image" Target="../media/image89.png"/><Relationship Id="rId124" Type="http://schemas.openxmlformats.org/officeDocument/2006/relationships/customXml" Target="../ink/ink100.xml"/><Relationship Id="rId70" Type="http://schemas.openxmlformats.org/officeDocument/2006/relationships/customXml" Target="../ink/ink73.xml"/><Relationship Id="rId91" Type="http://schemas.openxmlformats.org/officeDocument/2006/relationships/image" Target="../media/image83.png"/><Relationship Id="rId145" Type="http://schemas.openxmlformats.org/officeDocument/2006/relationships/image" Target="../media/image110.png"/><Relationship Id="rId166" Type="http://schemas.openxmlformats.org/officeDocument/2006/relationships/customXml" Target="../ink/ink1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85.png"/><Relationship Id="rId21" Type="http://schemas.openxmlformats.org/officeDocument/2006/relationships/image" Target="../media/image137.png"/><Relationship Id="rId42" Type="http://schemas.openxmlformats.org/officeDocument/2006/relationships/customXml" Target="../ink/ink148.xml"/><Relationship Id="rId63" Type="http://schemas.openxmlformats.org/officeDocument/2006/relationships/image" Target="../media/image158.png"/><Relationship Id="rId84" Type="http://schemas.openxmlformats.org/officeDocument/2006/relationships/customXml" Target="../ink/ink169.xml"/><Relationship Id="rId138" Type="http://schemas.openxmlformats.org/officeDocument/2006/relationships/customXml" Target="../ink/ink196.xml"/><Relationship Id="rId107" Type="http://schemas.openxmlformats.org/officeDocument/2006/relationships/image" Target="../media/image180.png"/><Relationship Id="rId11" Type="http://schemas.openxmlformats.org/officeDocument/2006/relationships/image" Target="../media/image132.png"/><Relationship Id="rId32" Type="http://schemas.openxmlformats.org/officeDocument/2006/relationships/customXml" Target="../ink/ink143.xml"/><Relationship Id="rId53" Type="http://schemas.openxmlformats.org/officeDocument/2006/relationships/image" Target="../media/image153.png"/><Relationship Id="rId74" Type="http://schemas.openxmlformats.org/officeDocument/2006/relationships/customXml" Target="../ink/ink164.xml"/><Relationship Id="rId128" Type="http://schemas.openxmlformats.org/officeDocument/2006/relationships/customXml" Target="../ink/ink191.xml"/><Relationship Id="rId149" Type="http://schemas.openxmlformats.org/officeDocument/2006/relationships/image" Target="../media/image201.png"/><Relationship Id="rId5" Type="http://schemas.openxmlformats.org/officeDocument/2006/relationships/image" Target="../media/image129.png"/><Relationship Id="rId95" Type="http://schemas.openxmlformats.org/officeDocument/2006/relationships/image" Target="../media/image174.png"/><Relationship Id="rId22" Type="http://schemas.openxmlformats.org/officeDocument/2006/relationships/customXml" Target="../ink/ink138.xml"/><Relationship Id="rId27" Type="http://schemas.openxmlformats.org/officeDocument/2006/relationships/image" Target="../media/image140.png"/><Relationship Id="rId43" Type="http://schemas.openxmlformats.org/officeDocument/2006/relationships/image" Target="../media/image148.png"/><Relationship Id="rId48" Type="http://schemas.openxmlformats.org/officeDocument/2006/relationships/customXml" Target="../ink/ink151.xml"/><Relationship Id="rId64" Type="http://schemas.openxmlformats.org/officeDocument/2006/relationships/customXml" Target="../ink/ink159.xml"/><Relationship Id="rId69" Type="http://schemas.openxmlformats.org/officeDocument/2006/relationships/image" Target="../media/image161.png"/><Relationship Id="rId113" Type="http://schemas.openxmlformats.org/officeDocument/2006/relationships/image" Target="../media/image183.png"/><Relationship Id="rId118" Type="http://schemas.openxmlformats.org/officeDocument/2006/relationships/customXml" Target="../ink/ink186.xml"/><Relationship Id="rId134" Type="http://schemas.openxmlformats.org/officeDocument/2006/relationships/customXml" Target="../ink/ink194.xml"/><Relationship Id="rId139" Type="http://schemas.openxmlformats.org/officeDocument/2006/relationships/image" Target="../media/image196.png"/><Relationship Id="rId80" Type="http://schemas.openxmlformats.org/officeDocument/2006/relationships/customXml" Target="../ink/ink167.xml"/><Relationship Id="rId85" Type="http://schemas.openxmlformats.org/officeDocument/2006/relationships/image" Target="../media/image169.png"/><Relationship Id="rId150" Type="http://schemas.openxmlformats.org/officeDocument/2006/relationships/customXml" Target="../ink/ink202.xml"/><Relationship Id="rId155" Type="http://schemas.openxmlformats.org/officeDocument/2006/relationships/image" Target="../media/image204.png"/><Relationship Id="rId12" Type="http://schemas.openxmlformats.org/officeDocument/2006/relationships/customXml" Target="../ink/ink133.xml"/><Relationship Id="rId17" Type="http://schemas.openxmlformats.org/officeDocument/2006/relationships/image" Target="../media/image135.png"/><Relationship Id="rId33" Type="http://schemas.openxmlformats.org/officeDocument/2006/relationships/image" Target="../media/image143.png"/><Relationship Id="rId38" Type="http://schemas.openxmlformats.org/officeDocument/2006/relationships/customXml" Target="../ink/ink146.xml"/><Relationship Id="rId59" Type="http://schemas.openxmlformats.org/officeDocument/2006/relationships/image" Target="../media/image156.png"/><Relationship Id="rId103" Type="http://schemas.openxmlformats.org/officeDocument/2006/relationships/image" Target="../media/image178.png"/><Relationship Id="rId108" Type="http://schemas.openxmlformats.org/officeDocument/2006/relationships/customXml" Target="../ink/ink181.xml"/><Relationship Id="rId124" Type="http://schemas.openxmlformats.org/officeDocument/2006/relationships/customXml" Target="../ink/ink189.xml"/><Relationship Id="rId129" Type="http://schemas.openxmlformats.org/officeDocument/2006/relationships/image" Target="../media/image191.png"/><Relationship Id="rId54" Type="http://schemas.openxmlformats.org/officeDocument/2006/relationships/customXml" Target="../ink/ink154.xml"/><Relationship Id="rId70" Type="http://schemas.openxmlformats.org/officeDocument/2006/relationships/customXml" Target="../ink/ink162.xml"/><Relationship Id="rId75" Type="http://schemas.openxmlformats.org/officeDocument/2006/relationships/image" Target="../media/image164.png"/><Relationship Id="rId91" Type="http://schemas.openxmlformats.org/officeDocument/2006/relationships/image" Target="../media/image172.png"/><Relationship Id="rId96" Type="http://schemas.openxmlformats.org/officeDocument/2006/relationships/customXml" Target="../ink/ink175.xml"/><Relationship Id="rId140" Type="http://schemas.openxmlformats.org/officeDocument/2006/relationships/customXml" Target="../ink/ink197.xml"/><Relationship Id="rId145" Type="http://schemas.openxmlformats.org/officeDocument/2006/relationships/image" Target="../media/image199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30.xml"/><Relationship Id="rId23" Type="http://schemas.openxmlformats.org/officeDocument/2006/relationships/image" Target="../media/image138.png"/><Relationship Id="rId28" Type="http://schemas.openxmlformats.org/officeDocument/2006/relationships/customXml" Target="../ink/ink141.xml"/><Relationship Id="rId49" Type="http://schemas.openxmlformats.org/officeDocument/2006/relationships/image" Target="../media/image151.png"/><Relationship Id="rId114" Type="http://schemas.openxmlformats.org/officeDocument/2006/relationships/customXml" Target="../ink/ink184.xml"/><Relationship Id="rId119" Type="http://schemas.openxmlformats.org/officeDocument/2006/relationships/image" Target="../media/image186.png"/><Relationship Id="rId44" Type="http://schemas.openxmlformats.org/officeDocument/2006/relationships/customXml" Target="../ink/ink149.xml"/><Relationship Id="rId60" Type="http://schemas.openxmlformats.org/officeDocument/2006/relationships/customXml" Target="../ink/ink157.xml"/><Relationship Id="rId65" Type="http://schemas.openxmlformats.org/officeDocument/2006/relationships/image" Target="../media/image159.png"/><Relationship Id="rId81" Type="http://schemas.openxmlformats.org/officeDocument/2006/relationships/image" Target="../media/image167.png"/><Relationship Id="rId86" Type="http://schemas.openxmlformats.org/officeDocument/2006/relationships/customXml" Target="../ink/ink170.xml"/><Relationship Id="rId130" Type="http://schemas.openxmlformats.org/officeDocument/2006/relationships/customXml" Target="../ink/ink192.xml"/><Relationship Id="rId135" Type="http://schemas.openxmlformats.org/officeDocument/2006/relationships/image" Target="../media/image194.png"/><Relationship Id="rId151" Type="http://schemas.openxmlformats.org/officeDocument/2006/relationships/image" Target="../media/image202.png"/><Relationship Id="rId13" Type="http://schemas.openxmlformats.org/officeDocument/2006/relationships/image" Target="../media/image133.png"/><Relationship Id="rId18" Type="http://schemas.openxmlformats.org/officeDocument/2006/relationships/customXml" Target="../ink/ink136.xml"/><Relationship Id="rId39" Type="http://schemas.openxmlformats.org/officeDocument/2006/relationships/image" Target="../media/image146.png"/><Relationship Id="rId109" Type="http://schemas.openxmlformats.org/officeDocument/2006/relationships/image" Target="../media/image181.png"/><Relationship Id="rId34" Type="http://schemas.openxmlformats.org/officeDocument/2006/relationships/customXml" Target="../ink/ink144.xml"/><Relationship Id="rId50" Type="http://schemas.openxmlformats.org/officeDocument/2006/relationships/customXml" Target="../ink/ink152.xml"/><Relationship Id="rId55" Type="http://schemas.openxmlformats.org/officeDocument/2006/relationships/image" Target="../media/image154.png"/><Relationship Id="rId76" Type="http://schemas.openxmlformats.org/officeDocument/2006/relationships/customXml" Target="../ink/ink165.xml"/><Relationship Id="rId97" Type="http://schemas.openxmlformats.org/officeDocument/2006/relationships/image" Target="../media/image175.png"/><Relationship Id="rId104" Type="http://schemas.openxmlformats.org/officeDocument/2006/relationships/customXml" Target="../ink/ink179.xml"/><Relationship Id="rId120" Type="http://schemas.openxmlformats.org/officeDocument/2006/relationships/customXml" Target="../ink/ink187.xml"/><Relationship Id="rId125" Type="http://schemas.openxmlformats.org/officeDocument/2006/relationships/image" Target="../media/image189.png"/><Relationship Id="rId141" Type="http://schemas.openxmlformats.org/officeDocument/2006/relationships/image" Target="../media/image197.png"/><Relationship Id="rId146" Type="http://schemas.openxmlformats.org/officeDocument/2006/relationships/customXml" Target="../ink/ink200.xml"/><Relationship Id="rId7" Type="http://schemas.openxmlformats.org/officeDocument/2006/relationships/image" Target="../media/image130.png"/><Relationship Id="rId71" Type="http://schemas.openxmlformats.org/officeDocument/2006/relationships/image" Target="../media/image162.png"/><Relationship Id="rId92" Type="http://schemas.openxmlformats.org/officeDocument/2006/relationships/customXml" Target="../ink/ink173.xml"/><Relationship Id="rId2" Type="http://schemas.openxmlformats.org/officeDocument/2006/relationships/customXml" Target="../ink/ink128.xml"/><Relationship Id="rId29" Type="http://schemas.openxmlformats.org/officeDocument/2006/relationships/image" Target="../media/image141.png"/><Relationship Id="rId24" Type="http://schemas.openxmlformats.org/officeDocument/2006/relationships/customXml" Target="../ink/ink139.xml"/><Relationship Id="rId40" Type="http://schemas.openxmlformats.org/officeDocument/2006/relationships/customXml" Target="../ink/ink147.xml"/><Relationship Id="rId45" Type="http://schemas.openxmlformats.org/officeDocument/2006/relationships/image" Target="../media/image149.png"/><Relationship Id="rId66" Type="http://schemas.openxmlformats.org/officeDocument/2006/relationships/customXml" Target="../ink/ink160.xml"/><Relationship Id="rId87" Type="http://schemas.openxmlformats.org/officeDocument/2006/relationships/image" Target="../media/image170.png"/><Relationship Id="rId110" Type="http://schemas.openxmlformats.org/officeDocument/2006/relationships/customXml" Target="../ink/ink182.xml"/><Relationship Id="rId115" Type="http://schemas.openxmlformats.org/officeDocument/2006/relationships/image" Target="../media/image184.png"/><Relationship Id="rId131" Type="http://schemas.openxmlformats.org/officeDocument/2006/relationships/image" Target="../media/image192.png"/><Relationship Id="rId136" Type="http://schemas.openxmlformats.org/officeDocument/2006/relationships/customXml" Target="../ink/ink195.xml"/><Relationship Id="rId61" Type="http://schemas.openxmlformats.org/officeDocument/2006/relationships/image" Target="../media/image157.png"/><Relationship Id="rId82" Type="http://schemas.openxmlformats.org/officeDocument/2006/relationships/customXml" Target="../ink/ink168.xml"/><Relationship Id="rId152" Type="http://schemas.openxmlformats.org/officeDocument/2006/relationships/customXml" Target="../ink/ink203.xml"/><Relationship Id="rId19" Type="http://schemas.openxmlformats.org/officeDocument/2006/relationships/image" Target="../media/image136.png"/><Relationship Id="rId14" Type="http://schemas.openxmlformats.org/officeDocument/2006/relationships/customXml" Target="../ink/ink134.xml"/><Relationship Id="rId30" Type="http://schemas.openxmlformats.org/officeDocument/2006/relationships/customXml" Target="../ink/ink142.xml"/><Relationship Id="rId35" Type="http://schemas.openxmlformats.org/officeDocument/2006/relationships/image" Target="../media/image144.png"/><Relationship Id="rId56" Type="http://schemas.openxmlformats.org/officeDocument/2006/relationships/customXml" Target="../ink/ink155.xml"/><Relationship Id="rId77" Type="http://schemas.openxmlformats.org/officeDocument/2006/relationships/image" Target="../media/image165.png"/><Relationship Id="rId100" Type="http://schemas.openxmlformats.org/officeDocument/2006/relationships/customXml" Target="../ink/ink177.xml"/><Relationship Id="rId105" Type="http://schemas.openxmlformats.org/officeDocument/2006/relationships/image" Target="../media/image179.png"/><Relationship Id="rId126" Type="http://schemas.openxmlformats.org/officeDocument/2006/relationships/customXml" Target="../ink/ink190.xml"/><Relationship Id="rId147" Type="http://schemas.openxmlformats.org/officeDocument/2006/relationships/image" Target="../media/image200.png"/><Relationship Id="rId8" Type="http://schemas.openxmlformats.org/officeDocument/2006/relationships/customXml" Target="../ink/ink131.xml"/><Relationship Id="rId51" Type="http://schemas.openxmlformats.org/officeDocument/2006/relationships/image" Target="../media/image152.png"/><Relationship Id="rId72" Type="http://schemas.openxmlformats.org/officeDocument/2006/relationships/customXml" Target="../ink/ink163.xml"/><Relationship Id="rId93" Type="http://schemas.openxmlformats.org/officeDocument/2006/relationships/image" Target="../media/image173.png"/><Relationship Id="rId98" Type="http://schemas.openxmlformats.org/officeDocument/2006/relationships/customXml" Target="../ink/ink176.xml"/><Relationship Id="rId121" Type="http://schemas.openxmlformats.org/officeDocument/2006/relationships/image" Target="../media/image187.png"/><Relationship Id="rId142" Type="http://schemas.openxmlformats.org/officeDocument/2006/relationships/customXml" Target="../ink/ink198.xml"/><Relationship Id="rId3" Type="http://schemas.openxmlformats.org/officeDocument/2006/relationships/image" Target="../media/image128.png"/><Relationship Id="rId25" Type="http://schemas.openxmlformats.org/officeDocument/2006/relationships/image" Target="../media/image139.png"/><Relationship Id="rId46" Type="http://schemas.openxmlformats.org/officeDocument/2006/relationships/customXml" Target="../ink/ink150.xml"/><Relationship Id="rId67" Type="http://schemas.openxmlformats.org/officeDocument/2006/relationships/image" Target="../media/image160.png"/><Relationship Id="rId116" Type="http://schemas.openxmlformats.org/officeDocument/2006/relationships/customXml" Target="../ink/ink185.xml"/><Relationship Id="rId137" Type="http://schemas.openxmlformats.org/officeDocument/2006/relationships/image" Target="../media/image195.png"/><Relationship Id="rId20" Type="http://schemas.openxmlformats.org/officeDocument/2006/relationships/customXml" Target="../ink/ink137.xml"/><Relationship Id="rId41" Type="http://schemas.openxmlformats.org/officeDocument/2006/relationships/image" Target="../media/image147.png"/><Relationship Id="rId62" Type="http://schemas.openxmlformats.org/officeDocument/2006/relationships/customXml" Target="../ink/ink158.xml"/><Relationship Id="rId83" Type="http://schemas.openxmlformats.org/officeDocument/2006/relationships/image" Target="../media/image168.png"/><Relationship Id="rId88" Type="http://schemas.openxmlformats.org/officeDocument/2006/relationships/customXml" Target="../ink/ink171.xml"/><Relationship Id="rId111" Type="http://schemas.openxmlformats.org/officeDocument/2006/relationships/image" Target="../media/image182.png"/><Relationship Id="rId132" Type="http://schemas.openxmlformats.org/officeDocument/2006/relationships/customXml" Target="../ink/ink193.xml"/><Relationship Id="rId153" Type="http://schemas.openxmlformats.org/officeDocument/2006/relationships/image" Target="../media/image203.png"/><Relationship Id="rId15" Type="http://schemas.openxmlformats.org/officeDocument/2006/relationships/image" Target="../media/image134.png"/><Relationship Id="rId36" Type="http://schemas.openxmlformats.org/officeDocument/2006/relationships/customXml" Target="../ink/ink145.xml"/><Relationship Id="rId57" Type="http://schemas.openxmlformats.org/officeDocument/2006/relationships/image" Target="../media/image155.png"/><Relationship Id="rId106" Type="http://schemas.openxmlformats.org/officeDocument/2006/relationships/customXml" Target="../ink/ink180.xml"/><Relationship Id="rId127" Type="http://schemas.openxmlformats.org/officeDocument/2006/relationships/image" Target="../media/image190.png"/><Relationship Id="rId10" Type="http://schemas.openxmlformats.org/officeDocument/2006/relationships/customXml" Target="../ink/ink132.xml"/><Relationship Id="rId31" Type="http://schemas.openxmlformats.org/officeDocument/2006/relationships/image" Target="../media/image142.png"/><Relationship Id="rId52" Type="http://schemas.openxmlformats.org/officeDocument/2006/relationships/customXml" Target="../ink/ink153.xml"/><Relationship Id="rId73" Type="http://schemas.openxmlformats.org/officeDocument/2006/relationships/image" Target="../media/image163.png"/><Relationship Id="rId78" Type="http://schemas.openxmlformats.org/officeDocument/2006/relationships/customXml" Target="../ink/ink166.xml"/><Relationship Id="rId94" Type="http://schemas.openxmlformats.org/officeDocument/2006/relationships/customXml" Target="../ink/ink174.xml"/><Relationship Id="rId99" Type="http://schemas.openxmlformats.org/officeDocument/2006/relationships/image" Target="../media/image176.png"/><Relationship Id="rId101" Type="http://schemas.openxmlformats.org/officeDocument/2006/relationships/image" Target="../media/image177.png"/><Relationship Id="rId122" Type="http://schemas.openxmlformats.org/officeDocument/2006/relationships/customXml" Target="../ink/ink188.xml"/><Relationship Id="rId143" Type="http://schemas.openxmlformats.org/officeDocument/2006/relationships/image" Target="../media/image198.png"/><Relationship Id="rId148" Type="http://schemas.openxmlformats.org/officeDocument/2006/relationships/customXml" Target="../ink/ink201.xml"/><Relationship Id="rId4" Type="http://schemas.openxmlformats.org/officeDocument/2006/relationships/customXml" Target="../ink/ink129.xml"/><Relationship Id="rId9" Type="http://schemas.openxmlformats.org/officeDocument/2006/relationships/image" Target="../media/image131.png"/><Relationship Id="rId26" Type="http://schemas.openxmlformats.org/officeDocument/2006/relationships/customXml" Target="../ink/ink140.xml"/><Relationship Id="rId47" Type="http://schemas.openxmlformats.org/officeDocument/2006/relationships/image" Target="../media/image150.png"/><Relationship Id="rId68" Type="http://schemas.openxmlformats.org/officeDocument/2006/relationships/customXml" Target="../ink/ink161.xml"/><Relationship Id="rId89" Type="http://schemas.openxmlformats.org/officeDocument/2006/relationships/image" Target="../media/image171.png"/><Relationship Id="rId112" Type="http://schemas.openxmlformats.org/officeDocument/2006/relationships/customXml" Target="../ink/ink183.xml"/><Relationship Id="rId133" Type="http://schemas.openxmlformats.org/officeDocument/2006/relationships/image" Target="../media/image193.png"/><Relationship Id="rId154" Type="http://schemas.openxmlformats.org/officeDocument/2006/relationships/customXml" Target="../ink/ink204.xml"/><Relationship Id="rId16" Type="http://schemas.openxmlformats.org/officeDocument/2006/relationships/customXml" Target="../ink/ink135.xml"/><Relationship Id="rId37" Type="http://schemas.openxmlformats.org/officeDocument/2006/relationships/image" Target="../media/image145.png"/><Relationship Id="rId58" Type="http://schemas.openxmlformats.org/officeDocument/2006/relationships/customXml" Target="../ink/ink156.xml"/><Relationship Id="rId79" Type="http://schemas.openxmlformats.org/officeDocument/2006/relationships/image" Target="../media/image166.png"/><Relationship Id="rId102" Type="http://schemas.openxmlformats.org/officeDocument/2006/relationships/customXml" Target="../ink/ink178.xml"/><Relationship Id="rId123" Type="http://schemas.openxmlformats.org/officeDocument/2006/relationships/image" Target="../media/image188.png"/><Relationship Id="rId144" Type="http://schemas.openxmlformats.org/officeDocument/2006/relationships/customXml" Target="../ink/ink199.xml"/><Relationship Id="rId90" Type="http://schemas.openxmlformats.org/officeDocument/2006/relationships/customXml" Target="../ink/ink17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" name="Písanie rukou 3">
                <a:extLst>
                  <a:ext uri="{FF2B5EF4-FFF2-40B4-BE49-F238E27FC236}">
                    <a16:creationId xmlns:a16="http://schemas.microsoft.com/office/drawing/2014/main" id="{94BAA290-00CC-42BD-A064-4F488D9B5ADC}"/>
                  </a:ext>
                </a:extLst>
              </p14:cNvPr>
              <p14:cNvContentPartPr/>
              <p14:nvPr/>
            </p14:nvContentPartPr>
            <p14:xfrm>
              <a:off x="4618980" y="-28950"/>
              <a:ext cx="360" cy="360"/>
            </p14:xfrm>
          </p:contentPart>
        </mc:Choice>
        <mc:Fallback>
          <p:pic>
            <p:nvPicPr>
              <p:cNvPr id="4" name="Písanie rukou 3">
                <a:extLst>
                  <a:ext uri="{FF2B5EF4-FFF2-40B4-BE49-F238E27FC236}">
                    <a16:creationId xmlns:a16="http://schemas.microsoft.com/office/drawing/2014/main" id="{94BAA290-00CC-42BD-A064-4F488D9B5A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0340" y="-3759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Skupina 10">
            <a:extLst>
              <a:ext uri="{FF2B5EF4-FFF2-40B4-BE49-F238E27FC236}">
                <a16:creationId xmlns:a16="http://schemas.microsoft.com/office/drawing/2014/main" id="{238B445A-55E8-4945-94BC-149F1A7294AD}"/>
              </a:ext>
            </a:extLst>
          </p:cNvPr>
          <p:cNvGrpSpPr/>
          <p:nvPr/>
        </p:nvGrpSpPr>
        <p:grpSpPr>
          <a:xfrm>
            <a:off x="1147140" y="863490"/>
            <a:ext cx="8030880" cy="3445200"/>
            <a:chOff x="1147140" y="863490"/>
            <a:chExt cx="8030880" cy="344520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7B0FB54C-F6E4-4A5F-869B-7DA2538F0C44}"/>
                    </a:ext>
                  </a:extLst>
                </p14:cNvPr>
                <p14:cNvContentPartPr/>
                <p14:nvPr/>
              </p14:nvContentPartPr>
              <p14:xfrm>
                <a:off x="1634580" y="923610"/>
                <a:ext cx="583920" cy="322344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7B0FB54C-F6E4-4A5F-869B-7DA2538F0C4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625580" y="914610"/>
                  <a:ext cx="601560" cy="324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3211124E-5970-4044-8642-0B931AC1E735}"/>
                    </a:ext>
                  </a:extLst>
                </p14:cNvPr>
                <p14:cNvContentPartPr/>
                <p14:nvPr/>
              </p14:nvContentPartPr>
              <p14:xfrm>
                <a:off x="2485260" y="863490"/>
                <a:ext cx="1267560" cy="343656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3211124E-5970-4044-8642-0B931AC1E73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476620" y="854490"/>
                  <a:ext cx="1285200" cy="345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69F1B1CB-6F8D-4AE6-AC86-9785762E5BA7}"/>
                    </a:ext>
                  </a:extLst>
                </p14:cNvPr>
                <p14:cNvContentPartPr/>
                <p14:nvPr/>
              </p14:nvContentPartPr>
              <p14:xfrm>
                <a:off x="1147140" y="2447130"/>
                <a:ext cx="2572920" cy="19332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69F1B1CB-6F8D-4AE6-AC86-9785762E5BA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138500" y="2438490"/>
                  <a:ext cx="25905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47338C5D-A1D4-4192-A558-1E5A2F6A062A}"/>
                    </a:ext>
                  </a:extLst>
                </p14:cNvPr>
                <p14:cNvContentPartPr/>
                <p14:nvPr/>
              </p14:nvContentPartPr>
              <p14:xfrm>
                <a:off x="3112020" y="1592490"/>
                <a:ext cx="2840760" cy="257544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47338C5D-A1D4-4192-A558-1E5A2F6A062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03380" y="1583490"/>
                  <a:ext cx="2858400" cy="259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49166B52-1B6F-4CE4-A06A-68AD28812332}"/>
                    </a:ext>
                  </a:extLst>
                </p14:cNvPr>
                <p14:cNvContentPartPr/>
                <p14:nvPr/>
              </p14:nvContentPartPr>
              <p14:xfrm>
                <a:off x="5487660" y="2114490"/>
                <a:ext cx="3690360" cy="219420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49166B52-1B6F-4CE4-A06A-68AD28812332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479020" y="2105490"/>
                  <a:ext cx="3708000" cy="2211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5596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kupina 23">
            <a:extLst>
              <a:ext uri="{FF2B5EF4-FFF2-40B4-BE49-F238E27FC236}">
                <a16:creationId xmlns:a16="http://schemas.microsoft.com/office/drawing/2014/main" id="{45B28228-0254-4390-968C-E7EBD17349FE}"/>
              </a:ext>
            </a:extLst>
          </p:cNvPr>
          <p:cNvGrpSpPr/>
          <p:nvPr/>
        </p:nvGrpSpPr>
        <p:grpSpPr>
          <a:xfrm>
            <a:off x="1452513" y="1535428"/>
            <a:ext cx="5475600" cy="3021120"/>
            <a:chOff x="1452513" y="1535428"/>
            <a:chExt cx="5475600" cy="3021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Písanie rukou 1">
                  <a:extLst>
                    <a:ext uri="{FF2B5EF4-FFF2-40B4-BE49-F238E27FC236}">
                      <a16:creationId xmlns:a16="http://schemas.microsoft.com/office/drawing/2014/main" id="{C9EA1242-6174-47A4-BC63-335DA1516F1F}"/>
                    </a:ext>
                  </a:extLst>
                </p14:cNvPr>
                <p14:cNvContentPartPr/>
                <p14:nvPr/>
              </p14:nvContentPartPr>
              <p14:xfrm>
                <a:off x="5174193" y="1535428"/>
                <a:ext cx="1753920" cy="2121480"/>
              </p14:xfrm>
            </p:contentPart>
          </mc:Choice>
          <mc:Fallback>
            <p:pic>
              <p:nvPicPr>
                <p:cNvPr id="2" name="Písanie rukou 1">
                  <a:extLst>
                    <a:ext uri="{FF2B5EF4-FFF2-40B4-BE49-F238E27FC236}">
                      <a16:creationId xmlns:a16="http://schemas.microsoft.com/office/drawing/2014/main" id="{C9EA1242-6174-47A4-BC63-335DA1516F1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165553" y="1526428"/>
                  <a:ext cx="1771560" cy="21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Písanie rukou 2">
                  <a:extLst>
                    <a:ext uri="{FF2B5EF4-FFF2-40B4-BE49-F238E27FC236}">
                      <a16:creationId xmlns:a16="http://schemas.microsoft.com/office/drawing/2014/main" id="{D53EF6B8-2467-4516-8E6C-A10F221141F9}"/>
                    </a:ext>
                  </a:extLst>
                </p14:cNvPr>
                <p14:cNvContentPartPr/>
                <p14:nvPr/>
              </p14:nvContentPartPr>
              <p14:xfrm>
                <a:off x="3658233" y="1551988"/>
                <a:ext cx="1602720" cy="2139480"/>
              </p14:xfrm>
            </p:contentPart>
          </mc:Choice>
          <mc:Fallback>
            <p:pic>
              <p:nvPicPr>
                <p:cNvPr id="3" name="Písanie rukou 2">
                  <a:extLst>
                    <a:ext uri="{FF2B5EF4-FFF2-40B4-BE49-F238E27FC236}">
                      <a16:creationId xmlns:a16="http://schemas.microsoft.com/office/drawing/2014/main" id="{D53EF6B8-2467-4516-8E6C-A10F221141F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649593" y="1542988"/>
                  <a:ext cx="1620360" cy="21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953136CE-CEC2-41FC-9CD8-86206E68A45C}"/>
                    </a:ext>
                  </a:extLst>
                </p14:cNvPr>
                <p14:cNvContentPartPr/>
                <p14:nvPr/>
              </p14:nvContentPartPr>
              <p14:xfrm>
                <a:off x="1452513" y="3552148"/>
                <a:ext cx="167040" cy="64980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953136CE-CEC2-41FC-9CD8-86206E68A45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43513" y="3543148"/>
                  <a:ext cx="184680" cy="66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BA93224F-8465-4F3B-AA91-81D7A147F448}"/>
                    </a:ext>
                  </a:extLst>
                </p14:cNvPr>
                <p14:cNvContentPartPr/>
                <p14:nvPr/>
              </p14:nvContentPartPr>
              <p14:xfrm>
                <a:off x="1504353" y="3570148"/>
                <a:ext cx="324360" cy="83844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BA93224F-8465-4F3B-AA91-81D7A147F44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95713" y="3561508"/>
                  <a:ext cx="342000" cy="85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C7AD7E7B-AA25-4D67-87EB-F2795D2A18C5}"/>
                    </a:ext>
                  </a:extLst>
                </p14:cNvPr>
                <p14:cNvContentPartPr/>
                <p14:nvPr/>
              </p14:nvContentPartPr>
              <p14:xfrm>
                <a:off x="1973073" y="3812788"/>
                <a:ext cx="281520" cy="42696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C7AD7E7B-AA25-4D67-87EB-F2795D2A18C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964073" y="3804148"/>
                  <a:ext cx="299160" cy="44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8" name="Písanie rukou 7">
                  <a:extLst>
                    <a:ext uri="{FF2B5EF4-FFF2-40B4-BE49-F238E27FC236}">
                      <a16:creationId xmlns:a16="http://schemas.microsoft.com/office/drawing/2014/main" id="{946A032B-1315-4429-8394-42CA8D1A434D}"/>
                    </a:ext>
                  </a:extLst>
                </p14:cNvPr>
                <p14:cNvContentPartPr/>
                <p14:nvPr/>
              </p14:nvContentPartPr>
              <p14:xfrm>
                <a:off x="1983513" y="3723148"/>
                <a:ext cx="369720" cy="35280"/>
              </p14:xfrm>
            </p:contentPart>
          </mc:Choice>
          <mc:Fallback>
            <p:pic>
              <p:nvPicPr>
                <p:cNvPr id="8" name="Písanie rukou 7">
                  <a:extLst>
                    <a:ext uri="{FF2B5EF4-FFF2-40B4-BE49-F238E27FC236}">
                      <a16:creationId xmlns:a16="http://schemas.microsoft.com/office/drawing/2014/main" id="{946A032B-1315-4429-8394-42CA8D1A434D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974873" y="3714508"/>
                  <a:ext cx="3873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1253BDD2-6E2C-459E-8E59-D2200F14F5F0}"/>
                    </a:ext>
                  </a:extLst>
                </p14:cNvPr>
                <p14:cNvContentPartPr/>
                <p14:nvPr/>
              </p14:nvContentPartPr>
              <p14:xfrm>
                <a:off x="2102313" y="3834748"/>
                <a:ext cx="128880" cy="3060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1253BDD2-6E2C-459E-8E59-D2200F14F5F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93313" y="3825748"/>
                  <a:ext cx="1465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E04F0FE8-F9DF-4ACE-9328-1609E2643FA3}"/>
                    </a:ext>
                  </a:extLst>
                </p14:cNvPr>
                <p14:cNvContentPartPr/>
                <p14:nvPr/>
              </p14:nvContentPartPr>
              <p14:xfrm>
                <a:off x="2277273" y="3784348"/>
                <a:ext cx="276840" cy="60264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E04F0FE8-F9DF-4ACE-9328-1609E2643FA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68633" y="3775348"/>
                  <a:ext cx="294480" cy="62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481BFE1F-9ACA-4E61-A191-E571B7650607}"/>
                    </a:ext>
                  </a:extLst>
                </p14:cNvPr>
                <p14:cNvContentPartPr/>
                <p14:nvPr/>
              </p14:nvContentPartPr>
              <p14:xfrm>
                <a:off x="2233353" y="3938788"/>
                <a:ext cx="349200" cy="117000"/>
              </p14:xfrm>
            </p:contentPart>
          </mc:Choice>
          <mc:Fallback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481BFE1F-9ACA-4E61-A191-E571B765060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24713" y="3929788"/>
                  <a:ext cx="36684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EFBB4099-1CD4-4101-86E9-F3D305E3EEFA}"/>
                    </a:ext>
                  </a:extLst>
                </p14:cNvPr>
                <p14:cNvContentPartPr/>
                <p14:nvPr/>
              </p14:nvContentPartPr>
              <p14:xfrm>
                <a:off x="2634033" y="3790828"/>
                <a:ext cx="222120" cy="42588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EFBB4099-1CD4-4101-86E9-F3D305E3EEF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25393" y="3782188"/>
                  <a:ext cx="239760" cy="44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CD98B60A-A852-4069-BE87-4736C44D4752}"/>
                    </a:ext>
                  </a:extLst>
                </p14:cNvPr>
                <p14:cNvContentPartPr/>
                <p14:nvPr/>
              </p14:nvContentPartPr>
              <p14:xfrm>
                <a:off x="2903313" y="3883708"/>
                <a:ext cx="137880" cy="378360"/>
              </p14:xfrm>
            </p:contentPart>
          </mc:Choice>
          <mc:Fallback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CD98B60A-A852-4069-BE87-4736C44D475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894313" y="3874708"/>
                  <a:ext cx="15552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4" name="Písanie rukou 13">
                  <a:extLst>
                    <a:ext uri="{FF2B5EF4-FFF2-40B4-BE49-F238E27FC236}">
                      <a16:creationId xmlns:a16="http://schemas.microsoft.com/office/drawing/2014/main" id="{7D2B807E-D1F0-4D7F-B803-B06DA88DFCEC}"/>
                    </a:ext>
                  </a:extLst>
                </p14:cNvPr>
                <p14:cNvContentPartPr/>
                <p14:nvPr/>
              </p14:nvContentPartPr>
              <p14:xfrm>
                <a:off x="3084753" y="3847348"/>
                <a:ext cx="400320" cy="378720"/>
              </p14:xfrm>
            </p:contentPart>
          </mc:Choice>
          <mc:Fallback>
            <p:pic>
              <p:nvPicPr>
                <p:cNvPr id="14" name="Písanie rukou 13">
                  <a:extLst>
                    <a:ext uri="{FF2B5EF4-FFF2-40B4-BE49-F238E27FC236}">
                      <a16:creationId xmlns:a16="http://schemas.microsoft.com/office/drawing/2014/main" id="{7D2B807E-D1F0-4D7F-B803-B06DA88DFCEC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075753" y="3838348"/>
                  <a:ext cx="41796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5" name="Písanie rukou 14">
                  <a:extLst>
                    <a:ext uri="{FF2B5EF4-FFF2-40B4-BE49-F238E27FC236}">
                      <a16:creationId xmlns:a16="http://schemas.microsoft.com/office/drawing/2014/main" id="{326D3F85-C27C-429B-8CD3-6C29283E8D86}"/>
                    </a:ext>
                  </a:extLst>
                </p14:cNvPr>
                <p14:cNvContentPartPr/>
                <p14:nvPr/>
              </p14:nvContentPartPr>
              <p14:xfrm>
                <a:off x="3381393" y="3965068"/>
                <a:ext cx="351360" cy="572760"/>
              </p14:xfrm>
            </p:contentPart>
          </mc:Choice>
          <mc:Fallback>
            <p:pic>
              <p:nvPicPr>
                <p:cNvPr id="15" name="Písanie rukou 14">
                  <a:extLst>
                    <a:ext uri="{FF2B5EF4-FFF2-40B4-BE49-F238E27FC236}">
                      <a16:creationId xmlns:a16="http://schemas.microsoft.com/office/drawing/2014/main" id="{326D3F85-C27C-429B-8CD3-6C29283E8D8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372393" y="3956428"/>
                  <a:ext cx="369000" cy="59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6" name="Písanie rukou 15">
                  <a:extLst>
                    <a:ext uri="{FF2B5EF4-FFF2-40B4-BE49-F238E27FC236}">
                      <a16:creationId xmlns:a16="http://schemas.microsoft.com/office/drawing/2014/main" id="{DF10802E-7C32-455A-9EEA-9E0030FC08B5}"/>
                    </a:ext>
                  </a:extLst>
                </p14:cNvPr>
                <p14:cNvContentPartPr/>
                <p14:nvPr/>
              </p14:nvContentPartPr>
              <p14:xfrm>
                <a:off x="3495873" y="4142908"/>
                <a:ext cx="254880" cy="46440"/>
              </p14:xfrm>
            </p:contentPart>
          </mc:Choice>
          <mc:Fallback>
            <p:pic>
              <p:nvPicPr>
                <p:cNvPr id="16" name="Písanie rukou 15">
                  <a:extLst>
                    <a:ext uri="{FF2B5EF4-FFF2-40B4-BE49-F238E27FC236}">
                      <a16:creationId xmlns:a16="http://schemas.microsoft.com/office/drawing/2014/main" id="{DF10802E-7C32-455A-9EEA-9E0030FC08B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486873" y="4133908"/>
                  <a:ext cx="27252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E8D44557-3155-45EA-8D69-5E95C48C4F40}"/>
                    </a:ext>
                  </a:extLst>
                </p14:cNvPr>
                <p14:cNvContentPartPr/>
                <p14:nvPr/>
              </p14:nvContentPartPr>
              <p14:xfrm>
                <a:off x="3713673" y="3952468"/>
                <a:ext cx="199080" cy="60408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E8D44557-3155-45EA-8D69-5E95C48C4F4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704673" y="3943828"/>
                  <a:ext cx="216720" cy="62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BB746980-2FEC-49C2-8025-750EDD7E7337}"/>
                    </a:ext>
                  </a:extLst>
                </p14:cNvPr>
                <p14:cNvContentPartPr/>
                <p14:nvPr/>
              </p14:nvContentPartPr>
              <p14:xfrm>
                <a:off x="3698553" y="3997108"/>
                <a:ext cx="504000" cy="541800"/>
              </p14:xfrm>
            </p:contentPart>
          </mc:Choice>
          <mc:Fallback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BB746980-2FEC-49C2-8025-750EDD7E733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689913" y="3988468"/>
                  <a:ext cx="521640" cy="55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2" name="Písanie rukou 21">
                  <a:extLst>
                    <a:ext uri="{FF2B5EF4-FFF2-40B4-BE49-F238E27FC236}">
                      <a16:creationId xmlns:a16="http://schemas.microsoft.com/office/drawing/2014/main" id="{B3DBECDB-BD23-442D-B3C9-55EA13A1FD16}"/>
                    </a:ext>
                  </a:extLst>
                </p14:cNvPr>
                <p14:cNvContentPartPr/>
                <p14:nvPr/>
              </p14:nvContentPartPr>
              <p14:xfrm>
                <a:off x="3427473" y="2901988"/>
                <a:ext cx="1583640" cy="571680"/>
              </p14:xfrm>
            </p:contentPart>
          </mc:Choice>
          <mc:Fallback>
            <p:pic>
              <p:nvPicPr>
                <p:cNvPr id="22" name="Písanie rukou 21">
                  <a:extLst>
                    <a:ext uri="{FF2B5EF4-FFF2-40B4-BE49-F238E27FC236}">
                      <a16:creationId xmlns:a16="http://schemas.microsoft.com/office/drawing/2014/main" id="{B3DBECDB-BD23-442D-B3C9-55EA13A1FD1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418833" y="2893348"/>
                  <a:ext cx="1601280" cy="58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3" name="Písanie rukou 22">
                  <a:extLst>
                    <a:ext uri="{FF2B5EF4-FFF2-40B4-BE49-F238E27FC236}">
                      <a16:creationId xmlns:a16="http://schemas.microsoft.com/office/drawing/2014/main" id="{784663A2-19C9-4466-9516-DB8425C50158}"/>
                    </a:ext>
                  </a:extLst>
                </p14:cNvPr>
                <p14:cNvContentPartPr/>
                <p14:nvPr/>
              </p14:nvContentPartPr>
              <p14:xfrm>
                <a:off x="4841553" y="2761228"/>
                <a:ext cx="282960" cy="402840"/>
              </p14:xfrm>
            </p:contentPart>
          </mc:Choice>
          <mc:Fallback>
            <p:pic>
              <p:nvPicPr>
                <p:cNvPr id="23" name="Písanie rukou 22">
                  <a:extLst>
                    <a:ext uri="{FF2B5EF4-FFF2-40B4-BE49-F238E27FC236}">
                      <a16:creationId xmlns:a16="http://schemas.microsoft.com/office/drawing/2014/main" id="{784663A2-19C9-4466-9516-DB8425C5015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832913" y="2752228"/>
                  <a:ext cx="300600" cy="42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Skupina 38">
            <a:extLst>
              <a:ext uri="{FF2B5EF4-FFF2-40B4-BE49-F238E27FC236}">
                <a16:creationId xmlns:a16="http://schemas.microsoft.com/office/drawing/2014/main" id="{CD188321-5659-48B0-A95A-FB3A39B4F72B}"/>
              </a:ext>
            </a:extLst>
          </p:cNvPr>
          <p:cNvGrpSpPr/>
          <p:nvPr/>
        </p:nvGrpSpPr>
        <p:grpSpPr>
          <a:xfrm>
            <a:off x="6733353" y="1934308"/>
            <a:ext cx="1094760" cy="497880"/>
            <a:chOff x="6733353" y="1934308"/>
            <a:chExt cx="1094760" cy="49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5" name="Písanie rukou 24">
                  <a:extLst>
                    <a:ext uri="{FF2B5EF4-FFF2-40B4-BE49-F238E27FC236}">
                      <a16:creationId xmlns:a16="http://schemas.microsoft.com/office/drawing/2014/main" id="{DAC36659-1F80-4F8C-BB33-F81FF89444E2}"/>
                    </a:ext>
                  </a:extLst>
                </p14:cNvPr>
                <p14:cNvContentPartPr/>
                <p14:nvPr/>
              </p14:nvContentPartPr>
              <p14:xfrm>
                <a:off x="6733353" y="2069308"/>
                <a:ext cx="989640" cy="241920"/>
              </p14:xfrm>
            </p:contentPart>
          </mc:Choice>
          <mc:Fallback>
            <p:pic>
              <p:nvPicPr>
                <p:cNvPr id="25" name="Písanie rukou 24">
                  <a:extLst>
                    <a:ext uri="{FF2B5EF4-FFF2-40B4-BE49-F238E27FC236}">
                      <a16:creationId xmlns:a16="http://schemas.microsoft.com/office/drawing/2014/main" id="{DAC36659-1F80-4F8C-BB33-F81FF89444E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724713" y="2060668"/>
                  <a:ext cx="100728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6" name="Písanie rukou 25">
                  <a:extLst>
                    <a:ext uri="{FF2B5EF4-FFF2-40B4-BE49-F238E27FC236}">
                      <a16:creationId xmlns:a16="http://schemas.microsoft.com/office/drawing/2014/main" id="{0DA9043A-9499-474E-B9BA-B17FF7039221}"/>
                    </a:ext>
                  </a:extLst>
                </p14:cNvPr>
                <p14:cNvContentPartPr/>
                <p14:nvPr/>
              </p14:nvContentPartPr>
              <p14:xfrm>
                <a:off x="7381353" y="1934308"/>
                <a:ext cx="446760" cy="497880"/>
              </p14:xfrm>
            </p:contentPart>
          </mc:Choice>
          <mc:Fallback>
            <p:pic>
              <p:nvPicPr>
                <p:cNvPr id="26" name="Písanie rukou 25">
                  <a:extLst>
                    <a:ext uri="{FF2B5EF4-FFF2-40B4-BE49-F238E27FC236}">
                      <a16:creationId xmlns:a16="http://schemas.microsoft.com/office/drawing/2014/main" id="{0DA9043A-9499-474E-B9BA-B17FF703922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372713" y="1925308"/>
                  <a:ext cx="464400" cy="51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66E93AFC-9553-4B8F-9C17-3F1AC90FC3CC}"/>
              </a:ext>
            </a:extLst>
          </p:cNvPr>
          <p:cNvGrpSpPr/>
          <p:nvPr/>
        </p:nvGrpSpPr>
        <p:grpSpPr>
          <a:xfrm>
            <a:off x="7922793" y="1040068"/>
            <a:ext cx="2700360" cy="678960"/>
            <a:chOff x="7922793" y="1040068"/>
            <a:chExt cx="2700360" cy="67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7" name="Písanie rukou 26">
                  <a:extLst>
                    <a:ext uri="{FF2B5EF4-FFF2-40B4-BE49-F238E27FC236}">
                      <a16:creationId xmlns:a16="http://schemas.microsoft.com/office/drawing/2014/main" id="{432BE47E-B010-4D66-B706-B8C7B91B4437}"/>
                    </a:ext>
                  </a:extLst>
                </p14:cNvPr>
                <p14:cNvContentPartPr/>
                <p14:nvPr/>
              </p14:nvContentPartPr>
              <p14:xfrm>
                <a:off x="7922793" y="1040068"/>
                <a:ext cx="409680" cy="633600"/>
              </p14:xfrm>
            </p:contentPart>
          </mc:Choice>
          <mc:Fallback>
            <p:pic>
              <p:nvPicPr>
                <p:cNvPr id="27" name="Písanie rukou 26">
                  <a:extLst>
                    <a:ext uri="{FF2B5EF4-FFF2-40B4-BE49-F238E27FC236}">
                      <a16:creationId xmlns:a16="http://schemas.microsoft.com/office/drawing/2014/main" id="{432BE47E-B010-4D66-B706-B8C7B91B443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7914153" y="1031428"/>
                  <a:ext cx="427320" cy="65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8" name="Písanie rukou 27">
                  <a:extLst>
                    <a:ext uri="{FF2B5EF4-FFF2-40B4-BE49-F238E27FC236}">
                      <a16:creationId xmlns:a16="http://schemas.microsoft.com/office/drawing/2014/main" id="{7DE167D9-AC00-4232-BF54-38E0F4B379B9}"/>
                    </a:ext>
                  </a:extLst>
                </p14:cNvPr>
                <p14:cNvContentPartPr/>
                <p14:nvPr/>
              </p14:nvContentPartPr>
              <p14:xfrm>
                <a:off x="8394753" y="1145188"/>
                <a:ext cx="245520" cy="414000"/>
              </p14:xfrm>
            </p:contentPart>
          </mc:Choice>
          <mc:Fallback>
            <p:pic>
              <p:nvPicPr>
                <p:cNvPr id="28" name="Písanie rukou 27">
                  <a:extLst>
                    <a:ext uri="{FF2B5EF4-FFF2-40B4-BE49-F238E27FC236}">
                      <a16:creationId xmlns:a16="http://schemas.microsoft.com/office/drawing/2014/main" id="{7DE167D9-AC00-4232-BF54-38E0F4B379B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385753" y="1136548"/>
                  <a:ext cx="26316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9" name="Písanie rukou 28">
                  <a:extLst>
                    <a:ext uri="{FF2B5EF4-FFF2-40B4-BE49-F238E27FC236}">
                      <a16:creationId xmlns:a16="http://schemas.microsoft.com/office/drawing/2014/main" id="{1259E2A7-B17A-4FCB-967A-BE17392467BF}"/>
                    </a:ext>
                  </a:extLst>
                </p14:cNvPr>
                <p14:cNvContentPartPr/>
                <p14:nvPr/>
              </p14:nvContentPartPr>
              <p14:xfrm>
                <a:off x="8535153" y="1105588"/>
                <a:ext cx="426240" cy="455400"/>
              </p14:xfrm>
            </p:contentPart>
          </mc:Choice>
          <mc:Fallback>
            <p:pic>
              <p:nvPicPr>
                <p:cNvPr id="29" name="Písanie rukou 28">
                  <a:extLst>
                    <a:ext uri="{FF2B5EF4-FFF2-40B4-BE49-F238E27FC236}">
                      <a16:creationId xmlns:a16="http://schemas.microsoft.com/office/drawing/2014/main" id="{1259E2A7-B17A-4FCB-967A-BE17392467B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526153" y="1096948"/>
                  <a:ext cx="44388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0" name="Písanie rukou 29">
                  <a:extLst>
                    <a:ext uri="{FF2B5EF4-FFF2-40B4-BE49-F238E27FC236}">
                      <a16:creationId xmlns:a16="http://schemas.microsoft.com/office/drawing/2014/main" id="{E8D4F202-86B5-4927-A57A-35316CD6EB2E}"/>
                    </a:ext>
                  </a:extLst>
                </p14:cNvPr>
                <p14:cNvContentPartPr/>
                <p14:nvPr/>
              </p14:nvContentPartPr>
              <p14:xfrm>
                <a:off x="8958153" y="1167148"/>
                <a:ext cx="437040" cy="377640"/>
              </p14:xfrm>
            </p:contentPart>
          </mc:Choice>
          <mc:Fallback>
            <p:pic>
              <p:nvPicPr>
                <p:cNvPr id="30" name="Písanie rukou 29">
                  <a:extLst>
                    <a:ext uri="{FF2B5EF4-FFF2-40B4-BE49-F238E27FC236}">
                      <a16:creationId xmlns:a16="http://schemas.microsoft.com/office/drawing/2014/main" id="{E8D4F202-86B5-4927-A57A-35316CD6EB2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949513" y="1158508"/>
                  <a:ext cx="45468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1" name="Písanie rukou 30">
                  <a:extLst>
                    <a:ext uri="{FF2B5EF4-FFF2-40B4-BE49-F238E27FC236}">
                      <a16:creationId xmlns:a16="http://schemas.microsoft.com/office/drawing/2014/main" id="{D5021875-85A9-4077-AF28-6DA6C1AE31D9}"/>
                    </a:ext>
                  </a:extLst>
                </p14:cNvPr>
                <p14:cNvContentPartPr/>
                <p14:nvPr/>
              </p14:nvContentPartPr>
              <p14:xfrm>
                <a:off x="9342633" y="1266148"/>
                <a:ext cx="285120" cy="301320"/>
              </p14:xfrm>
            </p:contentPart>
          </mc:Choice>
          <mc:Fallback>
            <p:pic>
              <p:nvPicPr>
                <p:cNvPr id="31" name="Písanie rukou 30">
                  <a:extLst>
                    <a:ext uri="{FF2B5EF4-FFF2-40B4-BE49-F238E27FC236}">
                      <a16:creationId xmlns:a16="http://schemas.microsoft.com/office/drawing/2014/main" id="{D5021875-85A9-4077-AF28-6DA6C1AE31D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333993" y="1257148"/>
                  <a:ext cx="30276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2" name="Písanie rukou 31">
                  <a:extLst>
                    <a:ext uri="{FF2B5EF4-FFF2-40B4-BE49-F238E27FC236}">
                      <a16:creationId xmlns:a16="http://schemas.microsoft.com/office/drawing/2014/main" id="{69BB50FC-CF73-4B37-A208-9296C16D7DB0}"/>
                    </a:ext>
                  </a:extLst>
                </p14:cNvPr>
                <p14:cNvContentPartPr/>
                <p14:nvPr/>
              </p14:nvContentPartPr>
              <p14:xfrm>
                <a:off x="9582033" y="1338148"/>
                <a:ext cx="376560" cy="318240"/>
              </p14:xfrm>
            </p:contentPart>
          </mc:Choice>
          <mc:Fallback>
            <p:pic>
              <p:nvPicPr>
                <p:cNvPr id="32" name="Písanie rukou 31">
                  <a:extLst>
                    <a:ext uri="{FF2B5EF4-FFF2-40B4-BE49-F238E27FC236}">
                      <a16:creationId xmlns:a16="http://schemas.microsoft.com/office/drawing/2014/main" id="{69BB50FC-CF73-4B37-A208-9296C16D7DB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573033" y="1329148"/>
                  <a:ext cx="3942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3" name="Písanie rukou 32">
                  <a:extLst>
                    <a:ext uri="{FF2B5EF4-FFF2-40B4-BE49-F238E27FC236}">
                      <a16:creationId xmlns:a16="http://schemas.microsoft.com/office/drawing/2014/main" id="{339E2A3A-CEC2-492B-A8AA-28AFBE12F692}"/>
                    </a:ext>
                  </a:extLst>
                </p14:cNvPr>
                <p14:cNvContentPartPr/>
                <p14:nvPr/>
              </p14:nvContentPartPr>
              <p14:xfrm>
                <a:off x="10032393" y="1341388"/>
                <a:ext cx="78480" cy="236520"/>
              </p14:xfrm>
            </p:contentPart>
          </mc:Choice>
          <mc:Fallback>
            <p:pic>
              <p:nvPicPr>
                <p:cNvPr id="33" name="Písanie rukou 32">
                  <a:extLst>
                    <a:ext uri="{FF2B5EF4-FFF2-40B4-BE49-F238E27FC236}">
                      <a16:creationId xmlns:a16="http://schemas.microsoft.com/office/drawing/2014/main" id="{339E2A3A-CEC2-492B-A8AA-28AFBE12F69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023393" y="1332748"/>
                  <a:ext cx="9612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2DD75480-2B75-4C02-8ECE-477C55259845}"/>
                    </a:ext>
                  </a:extLst>
                </p14:cNvPr>
                <p14:cNvContentPartPr/>
                <p14:nvPr/>
              </p14:nvContentPartPr>
              <p14:xfrm>
                <a:off x="9964353" y="1189108"/>
                <a:ext cx="371880" cy="29520"/>
              </p14:xfrm>
            </p:contentPart>
          </mc:Choice>
          <mc:Fallback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2DD75480-2B75-4C02-8ECE-477C5525984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9955713" y="1180468"/>
                  <a:ext cx="3895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5" name="Písanie rukou 34">
                  <a:extLst>
                    <a:ext uri="{FF2B5EF4-FFF2-40B4-BE49-F238E27FC236}">
                      <a16:creationId xmlns:a16="http://schemas.microsoft.com/office/drawing/2014/main" id="{2B6EDC60-9B1B-457B-AA3F-294ED56E2C84}"/>
                    </a:ext>
                  </a:extLst>
                </p14:cNvPr>
                <p14:cNvContentPartPr/>
                <p14:nvPr/>
              </p14:nvContentPartPr>
              <p14:xfrm>
                <a:off x="10149393" y="1316908"/>
                <a:ext cx="83520" cy="309600"/>
              </p14:xfrm>
            </p:contentPart>
          </mc:Choice>
          <mc:Fallback>
            <p:pic>
              <p:nvPicPr>
                <p:cNvPr id="35" name="Písanie rukou 34">
                  <a:extLst>
                    <a:ext uri="{FF2B5EF4-FFF2-40B4-BE49-F238E27FC236}">
                      <a16:creationId xmlns:a16="http://schemas.microsoft.com/office/drawing/2014/main" id="{2B6EDC60-9B1B-457B-AA3F-294ED56E2C8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140753" y="1308268"/>
                  <a:ext cx="101160" cy="32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Písanie rukou 35">
                  <a:extLst>
                    <a:ext uri="{FF2B5EF4-FFF2-40B4-BE49-F238E27FC236}">
                      <a16:creationId xmlns:a16="http://schemas.microsoft.com/office/drawing/2014/main" id="{A0ECBFE8-A44C-49E3-8020-182BF785AEEB}"/>
                    </a:ext>
                  </a:extLst>
                </p14:cNvPr>
                <p14:cNvContentPartPr/>
                <p14:nvPr/>
              </p14:nvContentPartPr>
              <p14:xfrm>
                <a:off x="10305993" y="1373068"/>
                <a:ext cx="180720" cy="249480"/>
              </p14:xfrm>
            </p:contentPart>
          </mc:Choice>
          <mc:Fallback>
            <p:pic>
              <p:nvPicPr>
                <p:cNvPr id="36" name="Písanie rukou 35">
                  <a:extLst>
                    <a:ext uri="{FF2B5EF4-FFF2-40B4-BE49-F238E27FC236}">
                      <a16:creationId xmlns:a16="http://schemas.microsoft.com/office/drawing/2014/main" id="{A0ECBFE8-A44C-49E3-8020-182BF785AEE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0296993" y="1364428"/>
                  <a:ext cx="19836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Písanie rukou 36">
                  <a:extLst>
                    <a:ext uri="{FF2B5EF4-FFF2-40B4-BE49-F238E27FC236}">
                      <a16:creationId xmlns:a16="http://schemas.microsoft.com/office/drawing/2014/main" id="{782D5EE1-ACC4-44D5-BFD2-A09AE7D9F3B9}"/>
                    </a:ext>
                  </a:extLst>
                </p14:cNvPr>
                <p14:cNvContentPartPr/>
                <p14:nvPr/>
              </p14:nvContentPartPr>
              <p14:xfrm>
                <a:off x="10452513" y="1486108"/>
                <a:ext cx="170640" cy="232920"/>
              </p14:xfrm>
            </p:contentPart>
          </mc:Choice>
          <mc:Fallback>
            <p:pic>
              <p:nvPicPr>
                <p:cNvPr id="37" name="Písanie rukou 36">
                  <a:extLst>
                    <a:ext uri="{FF2B5EF4-FFF2-40B4-BE49-F238E27FC236}">
                      <a16:creationId xmlns:a16="http://schemas.microsoft.com/office/drawing/2014/main" id="{782D5EE1-ACC4-44D5-BFD2-A09AE7D9F3B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443873" y="1477108"/>
                  <a:ext cx="188280" cy="25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0" name="Písanie rukou 39">
                <a:extLst>
                  <a:ext uri="{FF2B5EF4-FFF2-40B4-BE49-F238E27FC236}">
                    <a16:creationId xmlns:a16="http://schemas.microsoft.com/office/drawing/2014/main" id="{B624CBF5-CCB3-47F3-A2F4-CC73D62A5FB4}"/>
                  </a:ext>
                </a:extLst>
              </p14:cNvPr>
              <p14:cNvContentPartPr/>
              <p14:nvPr/>
            </p14:nvContentPartPr>
            <p14:xfrm>
              <a:off x="1431633" y="4871908"/>
              <a:ext cx="360" cy="360"/>
            </p14:xfrm>
          </p:contentPart>
        </mc:Choice>
        <mc:Fallback>
          <p:pic>
            <p:nvPicPr>
              <p:cNvPr id="40" name="Písanie rukou 39">
                <a:extLst>
                  <a:ext uri="{FF2B5EF4-FFF2-40B4-BE49-F238E27FC236}">
                    <a16:creationId xmlns:a16="http://schemas.microsoft.com/office/drawing/2014/main" id="{B624CBF5-CCB3-47F3-A2F4-CC73D62A5FB4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422633" y="4862908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31262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Skupina 36">
            <a:extLst>
              <a:ext uri="{FF2B5EF4-FFF2-40B4-BE49-F238E27FC236}">
                <a16:creationId xmlns:a16="http://schemas.microsoft.com/office/drawing/2014/main" id="{1F4E0838-C001-45F7-87A9-8E9318A016F9}"/>
              </a:ext>
            </a:extLst>
          </p:cNvPr>
          <p:cNvGrpSpPr/>
          <p:nvPr/>
        </p:nvGrpSpPr>
        <p:grpSpPr>
          <a:xfrm>
            <a:off x="7237353" y="2332828"/>
            <a:ext cx="1697760" cy="497520"/>
            <a:chOff x="7237353" y="2332828"/>
            <a:chExt cx="1697760" cy="497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31" name="Písanie rukou 30">
                  <a:extLst>
                    <a:ext uri="{FF2B5EF4-FFF2-40B4-BE49-F238E27FC236}">
                      <a16:creationId xmlns:a16="http://schemas.microsoft.com/office/drawing/2014/main" id="{33E2B912-7D10-452F-90DA-CEC859146F05}"/>
                    </a:ext>
                  </a:extLst>
                </p14:cNvPr>
                <p14:cNvContentPartPr/>
                <p14:nvPr/>
              </p14:nvContentPartPr>
              <p14:xfrm>
                <a:off x="7237353" y="2565388"/>
                <a:ext cx="282240" cy="258840"/>
              </p14:xfrm>
            </p:contentPart>
          </mc:Choice>
          <mc:Fallback>
            <p:pic>
              <p:nvPicPr>
                <p:cNvPr id="31" name="Písanie rukou 30">
                  <a:extLst>
                    <a:ext uri="{FF2B5EF4-FFF2-40B4-BE49-F238E27FC236}">
                      <a16:creationId xmlns:a16="http://schemas.microsoft.com/office/drawing/2014/main" id="{33E2B912-7D10-452F-90DA-CEC859146F0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228353" y="2556388"/>
                  <a:ext cx="29988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2" name="Písanie rukou 31">
                  <a:extLst>
                    <a:ext uri="{FF2B5EF4-FFF2-40B4-BE49-F238E27FC236}">
                      <a16:creationId xmlns:a16="http://schemas.microsoft.com/office/drawing/2014/main" id="{AD13EC31-9EAB-4726-A631-0659D26AC5F4}"/>
                    </a:ext>
                  </a:extLst>
                </p14:cNvPr>
                <p14:cNvContentPartPr/>
                <p14:nvPr/>
              </p14:nvContentPartPr>
              <p14:xfrm>
                <a:off x="7573593" y="2615788"/>
                <a:ext cx="213480" cy="195480"/>
              </p14:xfrm>
            </p:contentPart>
          </mc:Choice>
          <mc:Fallback>
            <p:pic>
              <p:nvPicPr>
                <p:cNvPr id="32" name="Písanie rukou 31">
                  <a:extLst>
                    <a:ext uri="{FF2B5EF4-FFF2-40B4-BE49-F238E27FC236}">
                      <a16:creationId xmlns:a16="http://schemas.microsoft.com/office/drawing/2014/main" id="{AD13EC31-9EAB-4726-A631-0659D26AC5F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564593" y="2606788"/>
                  <a:ext cx="23112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33" name="Písanie rukou 32">
                  <a:extLst>
                    <a:ext uri="{FF2B5EF4-FFF2-40B4-BE49-F238E27FC236}">
                      <a16:creationId xmlns:a16="http://schemas.microsoft.com/office/drawing/2014/main" id="{E77D777C-B0EF-4C37-AAB8-517AA14B20F9}"/>
                    </a:ext>
                  </a:extLst>
                </p14:cNvPr>
                <p14:cNvContentPartPr/>
                <p14:nvPr/>
              </p14:nvContentPartPr>
              <p14:xfrm>
                <a:off x="7844673" y="2544868"/>
                <a:ext cx="232920" cy="263520"/>
              </p14:xfrm>
            </p:contentPart>
          </mc:Choice>
          <mc:Fallback>
            <p:pic>
              <p:nvPicPr>
                <p:cNvPr id="33" name="Písanie rukou 32">
                  <a:extLst>
                    <a:ext uri="{FF2B5EF4-FFF2-40B4-BE49-F238E27FC236}">
                      <a16:creationId xmlns:a16="http://schemas.microsoft.com/office/drawing/2014/main" id="{E77D777C-B0EF-4C37-AAB8-517AA14B20F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36033" y="2536228"/>
                  <a:ext cx="25056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126D5D21-6A09-4C5A-BD1D-DBC0F62CF0AD}"/>
                    </a:ext>
                  </a:extLst>
                </p14:cNvPr>
                <p14:cNvContentPartPr/>
                <p14:nvPr/>
              </p14:nvContentPartPr>
              <p14:xfrm>
                <a:off x="8042673" y="2332828"/>
                <a:ext cx="241560" cy="494640"/>
              </p14:xfrm>
            </p:contentPart>
          </mc:Choice>
          <mc:Fallback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126D5D21-6A09-4C5A-BD1D-DBC0F62CF0A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033673" y="2324188"/>
                  <a:ext cx="259200" cy="51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5" name="Písanie rukou 34">
                  <a:extLst>
                    <a:ext uri="{FF2B5EF4-FFF2-40B4-BE49-F238E27FC236}">
                      <a16:creationId xmlns:a16="http://schemas.microsoft.com/office/drawing/2014/main" id="{9013748C-5AD6-461D-9D05-E5390E9B153A}"/>
                    </a:ext>
                  </a:extLst>
                </p14:cNvPr>
                <p14:cNvContentPartPr/>
                <p14:nvPr/>
              </p14:nvContentPartPr>
              <p14:xfrm>
                <a:off x="8360193" y="2517868"/>
                <a:ext cx="298080" cy="312480"/>
              </p14:xfrm>
            </p:contentPart>
          </mc:Choice>
          <mc:Fallback>
            <p:pic>
              <p:nvPicPr>
                <p:cNvPr id="35" name="Písanie rukou 34">
                  <a:extLst>
                    <a:ext uri="{FF2B5EF4-FFF2-40B4-BE49-F238E27FC236}">
                      <a16:creationId xmlns:a16="http://schemas.microsoft.com/office/drawing/2014/main" id="{9013748C-5AD6-461D-9D05-E5390E9B153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8351553" y="2508868"/>
                  <a:ext cx="31572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6" name="Písanie rukou 35">
                  <a:extLst>
                    <a:ext uri="{FF2B5EF4-FFF2-40B4-BE49-F238E27FC236}">
                      <a16:creationId xmlns:a16="http://schemas.microsoft.com/office/drawing/2014/main" id="{EEA099C2-A5BF-4A5C-849C-A960F8C224A7}"/>
                    </a:ext>
                  </a:extLst>
                </p14:cNvPr>
                <p14:cNvContentPartPr/>
                <p14:nvPr/>
              </p14:nvContentPartPr>
              <p14:xfrm>
                <a:off x="8877513" y="2759068"/>
                <a:ext cx="57600" cy="24840"/>
              </p14:xfrm>
            </p:contentPart>
          </mc:Choice>
          <mc:Fallback>
            <p:pic>
              <p:nvPicPr>
                <p:cNvPr id="36" name="Písanie rukou 35">
                  <a:extLst>
                    <a:ext uri="{FF2B5EF4-FFF2-40B4-BE49-F238E27FC236}">
                      <a16:creationId xmlns:a16="http://schemas.microsoft.com/office/drawing/2014/main" id="{EEA099C2-A5BF-4A5C-849C-A960F8C224A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868513" y="2750428"/>
                  <a:ext cx="75240" cy="4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Skupina 51">
            <a:extLst>
              <a:ext uri="{FF2B5EF4-FFF2-40B4-BE49-F238E27FC236}">
                <a16:creationId xmlns:a16="http://schemas.microsoft.com/office/drawing/2014/main" id="{5823D754-EE94-4F72-B441-7F857BCB0334}"/>
              </a:ext>
            </a:extLst>
          </p:cNvPr>
          <p:cNvGrpSpPr/>
          <p:nvPr/>
        </p:nvGrpSpPr>
        <p:grpSpPr>
          <a:xfrm>
            <a:off x="2640513" y="3820348"/>
            <a:ext cx="583200" cy="1014120"/>
            <a:chOff x="2640513" y="3820348"/>
            <a:chExt cx="583200" cy="1014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8" name="Písanie rukou 47">
                  <a:extLst>
                    <a:ext uri="{FF2B5EF4-FFF2-40B4-BE49-F238E27FC236}">
                      <a16:creationId xmlns:a16="http://schemas.microsoft.com/office/drawing/2014/main" id="{A54223DF-BADD-4112-A160-6D691669E182}"/>
                    </a:ext>
                  </a:extLst>
                </p14:cNvPr>
                <p14:cNvContentPartPr/>
                <p14:nvPr/>
              </p14:nvContentPartPr>
              <p14:xfrm>
                <a:off x="2643033" y="3820348"/>
                <a:ext cx="580680" cy="397800"/>
              </p14:xfrm>
            </p:contentPart>
          </mc:Choice>
          <mc:Fallback>
            <p:pic>
              <p:nvPicPr>
                <p:cNvPr id="48" name="Písanie rukou 47">
                  <a:extLst>
                    <a:ext uri="{FF2B5EF4-FFF2-40B4-BE49-F238E27FC236}">
                      <a16:creationId xmlns:a16="http://schemas.microsoft.com/office/drawing/2014/main" id="{A54223DF-BADD-4112-A160-6D691669E18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34033" y="3811348"/>
                  <a:ext cx="59832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49" name="Písanie rukou 48">
                  <a:extLst>
                    <a:ext uri="{FF2B5EF4-FFF2-40B4-BE49-F238E27FC236}">
                      <a16:creationId xmlns:a16="http://schemas.microsoft.com/office/drawing/2014/main" id="{9FB8082B-439F-448A-993C-8887AE236FCD}"/>
                    </a:ext>
                  </a:extLst>
                </p14:cNvPr>
                <p14:cNvContentPartPr/>
                <p14:nvPr/>
              </p14:nvContentPartPr>
              <p14:xfrm>
                <a:off x="2936793" y="4190428"/>
                <a:ext cx="259200" cy="305280"/>
              </p14:xfrm>
            </p:contentPart>
          </mc:Choice>
          <mc:Fallback>
            <p:pic>
              <p:nvPicPr>
                <p:cNvPr id="49" name="Písanie rukou 48">
                  <a:extLst>
                    <a:ext uri="{FF2B5EF4-FFF2-40B4-BE49-F238E27FC236}">
                      <a16:creationId xmlns:a16="http://schemas.microsoft.com/office/drawing/2014/main" id="{9FB8082B-439F-448A-993C-8887AE236FC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927793" y="4181788"/>
                  <a:ext cx="27684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50" name="Písanie rukou 49">
                  <a:extLst>
                    <a:ext uri="{FF2B5EF4-FFF2-40B4-BE49-F238E27FC236}">
                      <a16:creationId xmlns:a16="http://schemas.microsoft.com/office/drawing/2014/main" id="{F04AD5E5-EC21-4E85-9555-6715D30CBFFB}"/>
                    </a:ext>
                  </a:extLst>
                </p14:cNvPr>
                <p14:cNvContentPartPr/>
                <p14:nvPr/>
              </p14:nvContentPartPr>
              <p14:xfrm>
                <a:off x="2640513" y="4400668"/>
                <a:ext cx="305640" cy="73800"/>
              </p14:xfrm>
            </p:contentPart>
          </mc:Choice>
          <mc:Fallback>
            <p:pic>
              <p:nvPicPr>
                <p:cNvPr id="50" name="Písanie rukou 49">
                  <a:extLst>
                    <a:ext uri="{FF2B5EF4-FFF2-40B4-BE49-F238E27FC236}">
                      <a16:creationId xmlns:a16="http://schemas.microsoft.com/office/drawing/2014/main" id="{F04AD5E5-EC21-4E85-9555-6715D30CBFF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31873" y="4392028"/>
                  <a:ext cx="32328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51" name="Písanie rukou 50">
                  <a:extLst>
                    <a:ext uri="{FF2B5EF4-FFF2-40B4-BE49-F238E27FC236}">
                      <a16:creationId xmlns:a16="http://schemas.microsoft.com/office/drawing/2014/main" id="{24C64DFB-DB98-475A-A498-7DDDB1345EE7}"/>
                    </a:ext>
                  </a:extLst>
                </p14:cNvPr>
                <p14:cNvContentPartPr/>
                <p14:nvPr/>
              </p14:nvContentPartPr>
              <p14:xfrm>
                <a:off x="2679753" y="4449988"/>
                <a:ext cx="531000" cy="384480"/>
              </p14:xfrm>
            </p:contentPart>
          </mc:Choice>
          <mc:Fallback>
            <p:pic>
              <p:nvPicPr>
                <p:cNvPr id="51" name="Písanie rukou 50">
                  <a:extLst>
                    <a:ext uri="{FF2B5EF4-FFF2-40B4-BE49-F238E27FC236}">
                      <a16:creationId xmlns:a16="http://schemas.microsoft.com/office/drawing/2014/main" id="{24C64DFB-DB98-475A-A498-7DDDB1345EE7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70753" y="4441348"/>
                  <a:ext cx="548640" cy="40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Skupina 77">
            <a:extLst>
              <a:ext uri="{FF2B5EF4-FFF2-40B4-BE49-F238E27FC236}">
                <a16:creationId xmlns:a16="http://schemas.microsoft.com/office/drawing/2014/main" id="{1EBE27F1-3127-45D3-8828-EF8BAD04491B}"/>
              </a:ext>
            </a:extLst>
          </p:cNvPr>
          <p:cNvGrpSpPr/>
          <p:nvPr/>
        </p:nvGrpSpPr>
        <p:grpSpPr>
          <a:xfrm>
            <a:off x="3867393" y="5288428"/>
            <a:ext cx="898560" cy="699120"/>
            <a:chOff x="3867393" y="5288428"/>
            <a:chExt cx="898560" cy="699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75" name="Písanie rukou 74">
                  <a:extLst>
                    <a:ext uri="{FF2B5EF4-FFF2-40B4-BE49-F238E27FC236}">
                      <a16:creationId xmlns:a16="http://schemas.microsoft.com/office/drawing/2014/main" id="{270038B4-3AFA-4934-9258-A91374BE74AE}"/>
                    </a:ext>
                  </a:extLst>
                </p14:cNvPr>
                <p14:cNvContentPartPr/>
                <p14:nvPr/>
              </p14:nvContentPartPr>
              <p14:xfrm>
                <a:off x="3867393" y="5288428"/>
                <a:ext cx="320040" cy="699120"/>
              </p14:xfrm>
            </p:contentPart>
          </mc:Choice>
          <mc:Fallback>
            <p:pic>
              <p:nvPicPr>
                <p:cNvPr id="75" name="Písanie rukou 74">
                  <a:extLst>
                    <a:ext uri="{FF2B5EF4-FFF2-40B4-BE49-F238E27FC236}">
                      <a16:creationId xmlns:a16="http://schemas.microsoft.com/office/drawing/2014/main" id="{270038B4-3AFA-4934-9258-A91374BE74A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858393" y="5279428"/>
                  <a:ext cx="337680" cy="71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76" name="Písanie rukou 75">
                  <a:extLst>
                    <a:ext uri="{FF2B5EF4-FFF2-40B4-BE49-F238E27FC236}">
                      <a16:creationId xmlns:a16="http://schemas.microsoft.com/office/drawing/2014/main" id="{E0C22DE2-1902-4B42-8467-D747EF27AA1B}"/>
                    </a:ext>
                  </a:extLst>
                </p14:cNvPr>
                <p14:cNvContentPartPr/>
                <p14:nvPr/>
              </p14:nvContentPartPr>
              <p14:xfrm>
                <a:off x="4282833" y="5319748"/>
                <a:ext cx="191520" cy="267840"/>
              </p14:xfrm>
            </p:contentPart>
          </mc:Choice>
          <mc:Fallback>
            <p:pic>
              <p:nvPicPr>
                <p:cNvPr id="76" name="Písanie rukou 75">
                  <a:extLst>
                    <a:ext uri="{FF2B5EF4-FFF2-40B4-BE49-F238E27FC236}">
                      <a16:creationId xmlns:a16="http://schemas.microsoft.com/office/drawing/2014/main" id="{E0C22DE2-1902-4B42-8467-D747EF27AA1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273833" y="5310748"/>
                  <a:ext cx="20916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77" name="Písanie rukou 76">
                  <a:extLst>
                    <a:ext uri="{FF2B5EF4-FFF2-40B4-BE49-F238E27FC236}">
                      <a16:creationId xmlns:a16="http://schemas.microsoft.com/office/drawing/2014/main" id="{1BCA5061-5E1B-4A43-89B0-4BA8F64786E6}"/>
                    </a:ext>
                  </a:extLst>
                </p14:cNvPr>
                <p14:cNvContentPartPr/>
                <p14:nvPr/>
              </p14:nvContentPartPr>
              <p14:xfrm>
                <a:off x="4508193" y="5308228"/>
                <a:ext cx="257760" cy="293760"/>
              </p14:xfrm>
            </p:contentPart>
          </mc:Choice>
          <mc:Fallback>
            <p:pic>
              <p:nvPicPr>
                <p:cNvPr id="77" name="Písanie rukou 76">
                  <a:extLst>
                    <a:ext uri="{FF2B5EF4-FFF2-40B4-BE49-F238E27FC236}">
                      <a16:creationId xmlns:a16="http://schemas.microsoft.com/office/drawing/2014/main" id="{1BCA5061-5E1B-4A43-89B0-4BA8F64786E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499553" y="5299588"/>
                  <a:ext cx="275400" cy="31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Skupina 98">
            <a:extLst>
              <a:ext uri="{FF2B5EF4-FFF2-40B4-BE49-F238E27FC236}">
                <a16:creationId xmlns:a16="http://schemas.microsoft.com/office/drawing/2014/main" id="{51DA2621-E176-40DD-B4C1-86A1B00DD13F}"/>
              </a:ext>
            </a:extLst>
          </p:cNvPr>
          <p:cNvGrpSpPr/>
          <p:nvPr/>
        </p:nvGrpSpPr>
        <p:grpSpPr>
          <a:xfrm>
            <a:off x="8643873" y="5184388"/>
            <a:ext cx="1497600" cy="402840"/>
            <a:chOff x="8643873" y="5184388"/>
            <a:chExt cx="1497600" cy="40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94" name="Písanie rukou 93">
                  <a:extLst>
                    <a:ext uri="{FF2B5EF4-FFF2-40B4-BE49-F238E27FC236}">
                      <a16:creationId xmlns:a16="http://schemas.microsoft.com/office/drawing/2014/main" id="{C4444F4B-894D-4C2E-8798-D91B50166F72}"/>
                    </a:ext>
                  </a:extLst>
                </p14:cNvPr>
                <p14:cNvContentPartPr/>
                <p14:nvPr/>
              </p14:nvContentPartPr>
              <p14:xfrm>
                <a:off x="8643873" y="5215708"/>
                <a:ext cx="466560" cy="318600"/>
              </p14:xfrm>
            </p:contentPart>
          </mc:Choice>
          <mc:Fallback>
            <p:pic>
              <p:nvPicPr>
                <p:cNvPr id="94" name="Písanie rukou 93">
                  <a:extLst>
                    <a:ext uri="{FF2B5EF4-FFF2-40B4-BE49-F238E27FC236}">
                      <a16:creationId xmlns:a16="http://schemas.microsoft.com/office/drawing/2014/main" id="{C4444F4B-894D-4C2E-8798-D91B50166F7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635233" y="5207068"/>
                  <a:ext cx="48420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95" name="Písanie rukou 94">
                  <a:extLst>
                    <a:ext uri="{FF2B5EF4-FFF2-40B4-BE49-F238E27FC236}">
                      <a16:creationId xmlns:a16="http://schemas.microsoft.com/office/drawing/2014/main" id="{4E8FCB5B-85F7-4B31-BFBB-CA84C97AE8AB}"/>
                    </a:ext>
                  </a:extLst>
                </p14:cNvPr>
                <p14:cNvContentPartPr/>
                <p14:nvPr/>
              </p14:nvContentPartPr>
              <p14:xfrm>
                <a:off x="9106113" y="5267548"/>
                <a:ext cx="272160" cy="258120"/>
              </p14:xfrm>
            </p:contentPart>
          </mc:Choice>
          <mc:Fallback>
            <p:pic>
              <p:nvPicPr>
                <p:cNvPr id="95" name="Písanie rukou 94">
                  <a:extLst>
                    <a:ext uri="{FF2B5EF4-FFF2-40B4-BE49-F238E27FC236}">
                      <a16:creationId xmlns:a16="http://schemas.microsoft.com/office/drawing/2014/main" id="{4E8FCB5B-85F7-4B31-BFBB-CA84C97AE8A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097473" y="5258548"/>
                  <a:ext cx="28980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96" name="Písanie rukou 95">
                  <a:extLst>
                    <a:ext uri="{FF2B5EF4-FFF2-40B4-BE49-F238E27FC236}">
                      <a16:creationId xmlns:a16="http://schemas.microsoft.com/office/drawing/2014/main" id="{CFB9BFCB-E002-4231-9FFE-D37249CE79D3}"/>
                    </a:ext>
                  </a:extLst>
                </p14:cNvPr>
                <p14:cNvContentPartPr/>
                <p14:nvPr/>
              </p14:nvContentPartPr>
              <p14:xfrm>
                <a:off x="9345513" y="5184388"/>
                <a:ext cx="207360" cy="375120"/>
              </p14:xfrm>
            </p:contentPart>
          </mc:Choice>
          <mc:Fallback>
            <p:pic>
              <p:nvPicPr>
                <p:cNvPr id="96" name="Písanie rukou 95">
                  <a:extLst>
                    <a:ext uri="{FF2B5EF4-FFF2-40B4-BE49-F238E27FC236}">
                      <a16:creationId xmlns:a16="http://schemas.microsoft.com/office/drawing/2014/main" id="{CFB9BFCB-E002-4231-9FFE-D37249CE79D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336513" y="5175748"/>
                  <a:ext cx="22500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97" name="Písanie rukou 96">
                  <a:extLst>
                    <a:ext uri="{FF2B5EF4-FFF2-40B4-BE49-F238E27FC236}">
                      <a16:creationId xmlns:a16="http://schemas.microsoft.com/office/drawing/2014/main" id="{667ED002-6DD6-43A5-BB19-C35DC2ACEDBD}"/>
                    </a:ext>
                  </a:extLst>
                </p14:cNvPr>
                <p14:cNvContentPartPr/>
                <p14:nvPr/>
              </p14:nvContentPartPr>
              <p14:xfrm>
                <a:off x="9572673" y="5276188"/>
                <a:ext cx="285840" cy="311040"/>
              </p14:xfrm>
            </p:contentPart>
          </mc:Choice>
          <mc:Fallback>
            <p:pic>
              <p:nvPicPr>
                <p:cNvPr id="97" name="Písanie rukou 96">
                  <a:extLst>
                    <a:ext uri="{FF2B5EF4-FFF2-40B4-BE49-F238E27FC236}">
                      <a16:creationId xmlns:a16="http://schemas.microsoft.com/office/drawing/2014/main" id="{667ED002-6DD6-43A5-BB19-C35DC2ACEDB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9563673" y="5267548"/>
                  <a:ext cx="30348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98" name="Písanie rukou 97">
                  <a:extLst>
                    <a:ext uri="{FF2B5EF4-FFF2-40B4-BE49-F238E27FC236}">
                      <a16:creationId xmlns:a16="http://schemas.microsoft.com/office/drawing/2014/main" id="{36D38774-91E4-4FFB-96C9-29E968C701A1}"/>
                    </a:ext>
                  </a:extLst>
                </p14:cNvPr>
                <p14:cNvContentPartPr/>
                <p14:nvPr/>
              </p14:nvContentPartPr>
              <p14:xfrm>
                <a:off x="10108713" y="5548348"/>
                <a:ext cx="32760" cy="30960"/>
              </p14:xfrm>
            </p:contentPart>
          </mc:Choice>
          <mc:Fallback>
            <p:pic>
              <p:nvPicPr>
                <p:cNvPr id="98" name="Písanie rukou 97">
                  <a:extLst>
                    <a:ext uri="{FF2B5EF4-FFF2-40B4-BE49-F238E27FC236}">
                      <a16:creationId xmlns:a16="http://schemas.microsoft.com/office/drawing/2014/main" id="{36D38774-91E4-4FFB-96C9-29E968C701A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0099713" y="5539348"/>
                  <a:ext cx="50400" cy="4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5" name="Skupina 104">
            <a:extLst>
              <a:ext uri="{FF2B5EF4-FFF2-40B4-BE49-F238E27FC236}">
                <a16:creationId xmlns:a16="http://schemas.microsoft.com/office/drawing/2014/main" id="{75D7464D-7D01-4157-81E5-E09F45C5A521}"/>
              </a:ext>
            </a:extLst>
          </p:cNvPr>
          <p:cNvGrpSpPr/>
          <p:nvPr/>
        </p:nvGrpSpPr>
        <p:grpSpPr>
          <a:xfrm>
            <a:off x="1085313" y="4786228"/>
            <a:ext cx="2085120" cy="1330200"/>
            <a:chOff x="1085313" y="4786228"/>
            <a:chExt cx="2085120" cy="1330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67" name="Písanie rukou 66">
                  <a:extLst>
                    <a:ext uri="{FF2B5EF4-FFF2-40B4-BE49-F238E27FC236}">
                      <a16:creationId xmlns:a16="http://schemas.microsoft.com/office/drawing/2014/main" id="{EF7821CF-4962-4269-878B-48E9F97E1DB4}"/>
                    </a:ext>
                  </a:extLst>
                </p14:cNvPr>
                <p14:cNvContentPartPr/>
                <p14:nvPr/>
              </p14:nvContentPartPr>
              <p14:xfrm>
                <a:off x="1596513" y="5122468"/>
                <a:ext cx="535320" cy="549360"/>
              </p14:xfrm>
            </p:contentPart>
          </mc:Choice>
          <mc:Fallback>
            <p:pic>
              <p:nvPicPr>
                <p:cNvPr id="67" name="Písanie rukou 66">
                  <a:extLst>
                    <a:ext uri="{FF2B5EF4-FFF2-40B4-BE49-F238E27FC236}">
                      <a16:creationId xmlns:a16="http://schemas.microsoft.com/office/drawing/2014/main" id="{EF7821CF-4962-4269-878B-48E9F97E1DB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587513" y="5113468"/>
                  <a:ext cx="552960" cy="56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68" name="Písanie rukou 67">
                  <a:extLst>
                    <a:ext uri="{FF2B5EF4-FFF2-40B4-BE49-F238E27FC236}">
                      <a16:creationId xmlns:a16="http://schemas.microsoft.com/office/drawing/2014/main" id="{5B57535B-82F2-419E-943E-8230755187DA}"/>
                    </a:ext>
                  </a:extLst>
                </p14:cNvPr>
                <p14:cNvContentPartPr/>
                <p14:nvPr/>
              </p14:nvContentPartPr>
              <p14:xfrm>
                <a:off x="1863633" y="5437468"/>
                <a:ext cx="194040" cy="367200"/>
              </p14:xfrm>
            </p:contentPart>
          </mc:Choice>
          <mc:Fallback>
            <p:pic>
              <p:nvPicPr>
                <p:cNvPr id="68" name="Písanie rukou 67">
                  <a:extLst>
                    <a:ext uri="{FF2B5EF4-FFF2-40B4-BE49-F238E27FC236}">
                      <a16:creationId xmlns:a16="http://schemas.microsoft.com/office/drawing/2014/main" id="{5B57535B-82F2-419E-943E-8230755187D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854633" y="5428828"/>
                  <a:ext cx="21168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69" name="Písanie rukou 68">
                  <a:extLst>
                    <a:ext uri="{FF2B5EF4-FFF2-40B4-BE49-F238E27FC236}">
                      <a16:creationId xmlns:a16="http://schemas.microsoft.com/office/drawing/2014/main" id="{D2931A5D-79F8-4C80-85B7-665BD60AC888}"/>
                    </a:ext>
                  </a:extLst>
                </p14:cNvPr>
                <p14:cNvContentPartPr/>
                <p14:nvPr/>
              </p14:nvContentPartPr>
              <p14:xfrm>
                <a:off x="2163153" y="5421988"/>
                <a:ext cx="199800" cy="216000"/>
              </p14:xfrm>
            </p:contentPart>
          </mc:Choice>
          <mc:Fallback>
            <p:pic>
              <p:nvPicPr>
                <p:cNvPr id="69" name="Písanie rukou 68">
                  <a:extLst>
                    <a:ext uri="{FF2B5EF4-FFF2-40B4-BE49-F238E27FC236}">
                      <a16:creationId xmlns:a16="http://schemas.microsoft.com/office/drawing/2014/main" id="{D2931A5D-79F8-4C80-85B7-665BD60AC88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154513" y="5412988"/>
                  <a:ext cx="21744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70" name="Písanie rukou 69">
                  <a:extLst>
                    <a:ext uri="{FF2B5EF4-FFF2-40B4-BE49-F238E27FC236}">
                      <a16:creationId xmlns:a16="http://schemas.microsoft.com/office/drawing/2014/main" id="{00EF4DE0-89A2-4207-9923-1123BF9DF8F4}"/>
                    </a:ext>
                  </a:extLst>
                </p14:cNvPr>
                <p14:cNvContentPartPr/>
                <p14:nvPr/>
              </p14:nvContentPartPr>
              <p14:xfrm>
                <a:off x="2466993" y="5455828"/>
                <a:ext cx="7200" cy="152280"/>
              </p14:xfrm>
            </p:contentPart>
          </mc:Choice>
          <mc:Fallback>
            <p:pic>
              <p:nvPicPr>
                <p:cNvPr id="70" name="Písanie rukou 69">
                  <a:extLst>
                    <a:ext uri="{FF2B5EF4-FFF2-40B4-BE49-F238E27FC236}">
                      <a16:creationId xmlns:a16="http://schemas.microsoft.com/office/drawing/2014/main" id="{00EF4DE0-89A2-4207-9923-1123BF9DF8F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457993" y="5447188"/>
                  <a:ext cx="2484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71" name="Písanie rukou 70">
                  <a:extLst>
                    <a:ext uri="{FF2B5EF4-FFF2-40B4-BE49-F238E27FC236}">
                      <a16:creationId xmlns:a16="http://schemas.microsoft.com/office/drawing/2014/main" id="{4974FC27-A3D7-44F3-AE23-FA42318CE7A1}"/>
                    </a:ext>
                  </a:extLst>
                </p14:cNvPr>
                <p14:cNvContentPartPr/>
                <p14:nvPr/>
              </p14:nvContentPartPr>
              <p14:xfrm>
                <a:off x="2517393" y="5285908"/>
                <a:ext cx="16560" cy="15480"/>
              </p14:xfrm>
            </p:contentPart>
          </mc:Choice>
          <mc:Fallback>
            <p:pic>
              <p:nvPicPr>
                <p:cNvPr id="71" name="Písanie rukou 70">
                  <a:extLst>
                    <a:ext uri="{FF2B5EF4-FFF2-40B4-BE49-F238E27FC236}">
                      <a16:creationId xmlns:a16="http://schemas.microsoft.com/office/drawing/2014/main" id="{4974FC27-A3D7-44F3-AE23-FA42318CE7A1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508393" y="5277268"/>
                  <a:ext cx="342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72" name="Písanie rukou 71">
                  <a:extLst>
                    <a:ext uri="{FF2B5EF4-FFF2-40B4-BE49-F238E27FC236}">
                      <a16:creationId xmlns:a16="http://schemas.microsoft.com/office/drawing/2014/main" id="{6A6F510C-8CCF-44F4-8F0B-0104F300DB68}"/>
                    </a:ext>
                  </a:extLst>
                </p14:cNvPr>
                <p14:cNvContentPartPr/>
                <p14:nvPr/>
              </p14:nvContentPartPr>
              <p14:xfrm>
                <a:off x="2582193" y="5380588"/>
                <a:ext cx="176040" cy="282600"/>
              </p14:xfrm>
            </p:contentPart>
          </mc:Choice>
          <mc:Fallback>
            <p:pic>
              <p:nvPicPr>
                <p:cNvPr id="72" name="Písanie rukou 71">
                  <a:extLst>
                    <a:ext uri="{FF2B5EF4-FFF2-40B4-BE49-F238E27FC236}">
                      <a16:creationId xmlns:a16="http://schemas.microsoft.com/office/drawing/2014/main" id="{6A6F510C-8CCF-44F4-8F0B-0104F300DB6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73193" y="5371588"/>
                  <a:ext cx="19368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73" name="Písanie rukou 72">
                  <a:extLst>
                    <a:ext uri="{FF2B5EF4-FFF2-40B4-BE49-F238E27FC236}">
                      <a16:creationId xmlns:a16="http://schemas.microsoft.com/office/drawing/2014/main" id="{B0CCDC04-3AB9-4A73-860F-13DD0594DADC}"/>
                    </a:ext>
                  </a:extLst>
                </p14:cNvPr>
                <p14:cNvContentPartPr/>
                <p14:nvPr/>
              </p14:nvContentPartPr>
              <p14:xfrm>
                <a:off x="2852193" y="5356468"/>
                <a:ext cx="202680" cy="295200"/>
              </p14:xfrm>
            </p:contentPart>
          </mc:Choice>
          <mc:Fallback>
            <p:pic>
              <p:nvPicPr>
                <p:cNvPr id="73" name="Písanie rukou 72">
                  <a:extLst>
                    <a:ext uri="{FF2B5EF4-FFF2-40B4-BE49-F238E27FC236}">
                      <a16:creationId xmlns:a16="http://schemas.microsoft.com/office/drawing/2014/main" id="{B0CCDC04-3AB9-4A73-860F-13DD0594DAD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843553" y="5347828"/>
                  <a:ext cx="22032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74" name="Písanie rukou 73">
                  <a:extLst>
                    <a:ext uri="{FF2B5EF4-FFF2-40B4-BE49-F238E27FC236}">
                      <a16:creationId xmlns:a16="http://schemas.microsoft.com/office/drawing/2014/main" id="{66CFC4FB-05F0-458E-B0AD-76FD96A6D5F9}"/>
                    </a:ext>
                  </a:extLst>
                </p14:cNvPr>
                <p14:cNvContentPartPr/>
                <p14:nvPr/>
              </p14:nvContentPartPr>
              <p14:xfrm>
                <a:off x="3018513" y="5468788"/>
                <a:ext cx="151920" cy="209160"/>
              </p14:xfrm>
            </p:contentPart>
          </mc:Choice>
          <mc:Fallback>
            <p:pic>
              <p:nvPicPr>
                <p:cNvPr id="74" name="Písanie rukou 73">
                  <a:extLst>
                    <a:ext uri="{FF2B5EF4-FFF2-40B4-BE49-F238E27FC236}">
                      <a16:creationId xmlns:a16="http://schemas.microsoft.com/office/drawing/2014/main" id="{66CFC4FB-05F0-458E-B0AD-76FD96A6D5F9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009513" y="5459788"/>
                  <a:ext cx="16956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02" name="Písanie rukou 101">
                  <a:extLst>
                    <a:ext uri="{FF2B5EF4-FFF2-40B4-BE49-F238E27FC236}">
                      <a16:creationId xmlns:a16="http://schemas.microsoft.com/office/drawing/2014/main" id="{2494C3A8-0CF3-41E1-9B63-8E23E0663DBA}"/>
                    </a:ext>
                  </a:extLst>
                </p14:cNvPr>
                <p14:cNvContentPartPr/>
                <p14:nvPr/>
              </p14:nvContentPartPr>
              <p14:xfrm>
                <a:off x="1686513" y="5839948"/>
                <a:ext cx="1047240" cy="61200"/>
              </p14:xfrm>
            </p:contentPart>
          </mc:Choice>
          <mc:Fallback>
            <p:pic>
              <p:nvPicPr>
                <p:cNvPr id="102" name="Písanie rukou 101">
                  <a:extLst>
                    <a:ext uri="{FF2B5EF4-FFF2-40B4-BE49-F238E27FC236}">
                      <a16:creationId xmlns:a16="http://schemas.microsoft.com/office/drawing/2014/main" id="{2494C3A8-0CF3-41E1-9B63-8E23E0663DB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677873" y="5831308"/>
                  <a:ext cx="10648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03" name="Písanie rukou 102">
                  <a:extLst>
                    <a:ext uri="{FF2B5EF4-FFF2-40B4-BE49-F238E27FC236}">
                      <a16:creationId xmlns:a16="http://schemas.microsoft.com/office/drawing/2014/main" id="{CA4164AB-B3EB-4F58-BD20-F209A7C87998}"/>
                    </a:ext>
                  </a:extLst>
                </p14:cNvPr>
                <p14:cNvContentPartPr/>
                <p14:nvPr/>
              </p14:nvContentPartPr>
              <p14:xfrm>
                <a:off x="1085313" y="4935628"/>
                <a:ext cx="1195920" cy="1180800"/>
              </p14:xfrm>
            </p:contentPart>
          </mc:Choice>
          <mc:Fallback>
            <p:pic>
              <p:nvPicPr>
                <p:cNvPr id="103" name="Písanie rukou 102">
                  <a:extLst>
                    <a:ext uri="{FF2B5EF4-FFF2-40B4-BE49-F238E27FC236}">
                      <a16:creationId xmlns:a16="http://schemas.microsoft.com/office/drawing/2014/main" id="{CA4164AB-B3EB-4F58-BD20-F209A7C8799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76673" y="4926988"/>
                  <a:ext cx="1213560" cy="11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104" name="Písanie rukou 103">
                  <a:extLst>
                    <a:ext uri="{FF2B5EF4-FFF2-40B4-BE49-F238E27FC236}">
                      <a16:creationId xmlns:a16="http://schemas.microsoft.com/office/drawing/2014/main" id="{C04F2D28-ADB2-4237-9970-037C7AE61987}"/>
                    </a:ext>
                  </a:extLst>
                </p14:cNvPr>
                <p14:cNvContentPartPr/>
                <p14:nvPr/>
              </p14:nvContentPartPr>
              <p14:xfrm>
                <a:off x="1871193" y="4786228"/>
                <a:ext cx="230400" cy="175680"/>
              </p14:xfrm>
            </p:contentPart>
          </mc:Choice>
          <mc:Fallback>
            <p:pic>
              <p:nvPicPr>
                <p:cNvPr id="104" name="Písanie rukou 103">
                  <a:extLst>
                    <a:ext uri="{FF2B5EF4-FFF2-40B4-BE49-F238E27FC236}">
                      <a16:creationId xmlns:a16="http://schemas.microsoft.com/office/drawing/2014/main" id="{C04F2D28-ADB2-4237-9970-037C7AE61987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862553" y="4777228"/>
                  <a:ext cx="248040" cy="19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Skupina 108">
            <a:extLst>
              <a:ext uri="{FF2B5EF4-FFF2-40B4-BE49-F238E27FC236}">
                <a16:creationId xmlns:a16="http://schemas.microsoft.com/office/drawing/2014/main" id="{AC22F21A-345A-4CDB-9C6C-FD9201BEFCFF}"/>
              </a:ext>
            </a:extLst>
          </p:cNvPr>
          <p:cNvGrpSpPr/>
          <p:nvPr/>
        </p:nvGrpSpPr>
        <p:grpSpPr>
          <a:xfrm>
            <a:off x="5181033" y="3587068"/>
            <a:ext cx="3038400" cy="2483640"/>
            <a:chOff x="5181033" y="3587068"/>
            <a:chExt cx="3038400" cy="2483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53" name="Písanie rukou 52">
                  <a:extLst>
                    <a:ext uri="{FF2B5EF4-FFF2-40B4-BE49-F238E27FC236}">
                      <a16:creationId xmlns:a16="http://schemas.microsoft.com/office/drawing/2014/main" id="{9F128DBA-5330-4257-831E-C94C2AE93D15}"/>
                    </a:ext>
                  </a:extLst>
                </p14:cNvPr>
                <p14:cNvContentPartPr/>
                <p14:nvPr/>
              </p14:nvContentPartPr>
              <p14:xfrm>
                <a:off x="5928753" y="3675628"/>
                <a:ext cx="552240" cy="444240"/>
              </p14:xfrm>
            </p:contentPart>
          </mc:Choice>
          <mc:Fallback>
            <p:pic>
              <p:nvPicPr>
                <p:cNvPr id="53" name="Písanie rukou 52">
                  <a:extLst>
                    <a:ext uri="{FF2B5EF4-FFF2-40B4-BE49-F238E27FC236}">
                      <a16:creationId xmlns:a16="http://schemas.microsoft.com/office/drawing/2014/main" id="{9F128DBA-5330-4257-831E-C94C2AE93D1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919753" y="3666628"/>
                  <a:ext cx="569880" cy="46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54" name="Písanie rukou 53">
                  <a:extLst>
                    <a:ext uri="{FF2B5EF4-FFF2-40B4-BE49-F238E27FC236}">
                      <a16:creationId xmlns:a16="http://schemas.microsoft.com/office/drawing/2014/main" id="{B95B7A0E-DEB0-4A4B-80E5-2AE3927C4E50}"/>
                    </a:ext>
                  </a:extLst>
                </p14:cNvPr>
                <p14:cNvContentPartPr/>
                <p14:nvPr/>
              </p14:nvContentPartPr>
              <p14:xfrm>
                <a:off x="6152673" y="4136428"/>
                <a:ext cx="258480" cy="181440"/>
              </p14:xfrm>
            </p:contentPart>
          </mc:Choice>
          <mc:Fallback>
            <p:pic>
              <p:nvPicPr>
                <p:cNvPr id="54" name="Písanie rukou 53">
                  <a:extLst>
                    <a:ext uri="{FF2B5EF4-FFF2-40B4-BE49-F238E27FC236}">
                      <a16:creationId xmlns:a16="http://schemas.microsoft.com/office/drawing/2014/main" id="{B95B7A0E-DEB0-4A4B-80E5-2AE3927C4E50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144033" y="4127788"/>
                  <a:ext cx="27612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55" name="Písanie rukou 54">
                  <a:extLst>
                    <a:ext uri="{FF2B5EF4-FFF2-40B4-BE49-F238E27FC236}">
                      <a16:creationId xmlns:a16="http://schemas.microsoft.com/office/drawing/2014/main" id="{82E8A55D-E2B2-43F9-A396-0874335576AB}"/>
                    </a:ext>
                  </a:extLst>
                </p14:cNvPr>
                <p14:cNvContentPartPr/>
                <p14:nvPr/>
              </p14:nvContentPartPr>
              <p14:xfrm>
                <a:off x="5888433" y="4289788"/>
                <a:ext cx="237960" cy="34560"/>
              </p14:xfrm>
            </p:contentPart>
          </mc:Choice>
          <mc:Fallback>
            <p:pic>
              <p:nvPicPr>
                <p:cNvPr id="55" name="Písanie rukou 54">
                  <a:extLst>
                    <a:ext uri="{FF2B5EF4-FFF2-40B4-BE49-F238E27FC236}">
                      <a16:creationId xmlns:a16="http://schemas.microsoft.com/office/drawing/2014/main" id="{82E8A55D-E2B2-43F9-A396-0874335576A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879793" y="4281148"/>
                  <a:ext cx="2556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6" name="Písanie rukou 55">
                  <a:extLst>
                    <a:ext uri="{FF2B5EF4-FFF2-40B4-BE49-F238E27FC236}">
                      <a16:creationId xmlns:a16="http://schemas.microsoft.com/office/drawing/2014/main" id="{4B8AB47D-B448-4B74-9E44-1D4088F9E3FB}"/>
                    </a:ext>
                  </a:extLst>
                </p14:cNvPr>
                <p14:cNvContentPartPr/>
                <p14:nvPr/>
              </p14:nvContentPartPr>
              <p14:xfrm>
                <a:off x="5786913" y="4302028"/>
                <a:ext cx="345240" cy="378720"/>
              </p14:xfrm>
            </p:contentPart>
          </mc:Choice>
          <mc:Fallback>
            <p:pic>
              <p:nvPicPr>
                <p:cNvPr id="56" name="Písanie rukou 55">
                  <a:extLst>
                    <a:ext uri="{FF2B5EF4-FFF2-40B4-BE49-F238E27FC236}">
                      <a16:creationId xmlns:a16="http://schemas.microsoft.com/office/drawing/2014/main" id="{4B8AB47D-B448-4B74-9E44-1D4088F9E3F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778273" y="4293388"/>
                  <a:ext cx="36288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7" name="Písanie rukou 56">
                  <a:extLst>
                    <a:ext uri="{FF2B5EF4-FFF2-40B4-BE49-F238E27FC236}">
                      <a16:creationId xmlns:a16="http://schemas.microsoft.com/office/drawing/2014/main" id="{B46F0EC0-73A1-4336-BBC8-FE80663921B6}"/>
                    </a:ext>
                  </a:extLst>
                </p14:cNvPr>
                <p14:cNvContentPartPr/>
                <p14:nvPr/>
              </p14:nvContentPartPr>
              <p14:xfrm>
                <a:off x="6188673" y="4307068"/>
                <a:ext cx="350280" cy="247320"/>
              </p14:xfrm>
            </p:contentPart>
          </mc:Choice>
          <mc:Fallback>
            <p:pic>
              <p:nvPicPr>
                <p:cNvPr id="57" name="Písanie rukou 56">
                  <a:extLst>
                    <a:ext uri="{FF2B5EF4-FFF2-40B4-BE49-F238E27FC236}">
                      <a16:creationId xmlns:a16="http://schemas.microsoft.com/office/drawing/2014/main" id="{B46F0EC0-73A1-4336-BBC8-FE80663921B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179673" y="4298068"/>
                  <a:ext cx="3679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9" name="Písanie rukou 58">
                  <a:extLst>
                    <a:ext uri="{FF2B5EF4-FFF2-40B4-BE49-F238E27FC236}">
                      <a16:creationId xmlns:a16="http://schemas.microsoft.com/office/drawing/2014/main" id="{B89607C0-0B00-40F7-A120-6A4A35ACC777}"/>
                    </a:ext>
                  </a:extLst>
                </p14:cNvPr>
                <p14:cNvContentPartPr/>
                <p14:nvPr/>
              </p14:nvContentPartPr>
              <p14:xfrm>
                <a:off x="6087873" y="3834748"/>
                <a:ext cx="32040" cy="8280"/>
              </p14:xfrm>
            </p:contentPart>
          </mc:Choice>
          <mc:Fallback>
            <p:pic>
              <p:nvPicPr>
                <p:cNvPr id="59" name="Písanie rukou 58">
                  <a:extLst>
                    <a:ext uri="{FF2B5EF4-FFF2-40B4-BE49-F238E27FC236}">
                      <a16:creationId xmlns:a16="http://schemas.microsoft.com/office/drawing/2014/main" id="{B89607C0-0B00-40F7-A120-6A4A35ACC77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079233" y="3825748"/>
                  <a:ext cx="496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0" name="Písanie rukou 59">
                  <a:extLst>
                    <a:ext uri="{FF2B5EF4-FFF2-40B4-BE49-F238E27FC236}">
                      <a16:creationId xmlns:a16="http://schemas.microsoft.com/office/drawing/2014/main" id="{AE09253F-D368-408A-9C86-F8FF3DE92ABB}"/>
                    </a:ext>
                  </a:extLst>
                </p14:cNvPr>
                <p14:cNvContentPartPr/>
                <p14:nvPr/>
              </p14:nvContentPartPr>
              <p14:xfrm>
                <a:off x="6307833" y="3880108"/>
                <a:ext cx="9000" cy="9360"/>
              </p14:xfrm>
            </p:contentPart>
          </mc:Choice>
          <mc:Fallback>
            <p:pic>
              <p:nvPicPr>
                <p:cNvPr id="60" name="Písanie rukou 59">
                  <a:extLst>
                    <a:ext uri="{FF2B5EF4-FFF2-40B4-BE49-F238E27FC236}">
                      <a16:creationId xmlns:a16="http://schemas.microsoft.com/office/drawing/2014/main" id="{AE09253F-D368-408A-9C86-F8FF3DE92AB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298833" y="3871108"/>
                  <a:ext cx="266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1" name="Písanie rukou 60">
                  <a:extLst>
                    <a:ext uri="{FF2B5EF4-FFF2-40B4-BE49-F238E27FC236}">
                      <a16:creationId xmlns:a16="http://schemas.microsoft.com/office/drawing/2014/main" id="{A0C4B8F6-BE34-4E04-B1BD-5A0457EA9CCE}"/>
                    </a:ext>
                  </a:extLst>
                </p14:cNvPr>
                <p14:cNvContentPartPr/>
                <p14:nvPr/>
              </p14:nvContentPartPr>
              <p14:xfrm>
                <a:off x="6085713" y="3958588"/>
                <a:ext cx="246600" cy="88920"/>
              </p14:xfrm>
            </p:contentPart>
          </mc:Choice>
          <mc:Fallback>
            <p:pic>
              <p:nvPicPr>
                <p:cNvPr id="61" name="Písanie rukou 60">
                  <a:extLst>
                    <a:ext uri="{FF2B5EF4-FFF2-40B4-BE49-F238E27FC236}">
                      <a16:creationId xmlns:a16="http://schemas.microsoft.com/office/drawing/2014/main" id="{A0C4B8F6-BE34-4E04-B1BD-5A0457EA9CC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076713" y="3949588"/>
                  <a:ext cx="264240" cy="10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3" name="Písanie rukou 62">
                  <a:extLst>
                    <a:ext uri="{FF2B5EF4-FFF2-40B4-BE49-F238E27FC236}">
                      <a16:creationId xmlns:a16="http://schemas.microsoft.com/office/drawing/2014/main" id="{DDF9CFCB-BCD7-4AEA-99C3-9DAB314B0324}"/>
                    </a:ext>
                  </a:extLst>
                </p14:cNvPr>
                <p14:cNvContentPartPr/>
                <p14:nvPr/>
              </p14:nvContentPartPr>
              <p14:xfrm>
                <a:off x="5973033" y="3620908"/>
                <a:ext cx="81720" cy="119880"/>
              </p14:xfrm>
            </p:contentPart>
          </mc:Choice>
          <mc:Fallback>
            <p:pic>
              <p:nvPicPr>
                <p:cNvPr id="63" name="Písanie rukou 62">
                  <a:extLst>
                    <a:ext uri="{FF2B5EF4-FFF2-40B4-BE49-F238E27FC236}">
                      <a16:creationId xmlns:a16="http://schemas.microsoft.com/office/drawing/2014/main" id="{DDF9CFCB-BCD7-4AEA-99C3-9DAB314B032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964393" y="3612268"/>
                  <a:ext cx="9936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64" name="Písanie rukou 63">
                  <a:extLst>
                    <a:ext uri="{FF2B5EF4-FFF2-40B4-BE49-F238E27FC236}">
                      <a16:creationId xmlns:a16="http://schemas.microsoft.com/office/drawing/2014/main" id="{B740D781-8CAF-4E2F-9BC6-5F79E86B5C5D}"/>
                    </a:ext>
                  </a:extLst>
                </p14:cNvPr>
                <p14:cNvContentPartPr/>
                <p14:nvPr/>
              </p14:nvContentPartPr>
              <p14:xfrm>
                <a:off x="6168513" y="3587068"/>
                <a:ext cx="85320" cy="126720"/>
              </p14:xfrm>
            </p:contentPart>
          </mc:Choice>
          <mc:Fallback>
            <p:pic>
              <p:nvPicPr>
                <p:cNvPr id="64" name="Písanie rukou 63">
                  <a:extLst>
                    <a:ext uri="{FF2B5EF4-FFF2-40B4-BE49-F238E27FC236}">
                      <a16:creationId xmlns:a16="http://schemas.microsoft.com/office/drawing/2014/main" id="{B740D781-8CAF-4E2F-9BC6-5F79E86B5C5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159513" y="3578068"/>
                  <a:ext cx="10296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5" name="Písanie rukou 64">
                  <a:extLst>
                    <a:ext uri="{FF2B5EF4-FFF2-40B4-BE49-F238E27FC236}">
                      <a16:creationId xmlns:a16="http://schemas.microsoft.com/office/drawing/2014/main" id="{1A0088D5-349A-4E82-80BA-34B0CA06C9C3}"/>
                    </a:ext>
                  </a:extLst>
                </p14:cNvPr>
                <p14:cNvContentPartPr/>
                <p14:nvPr/>
              </p14:nvContentPartPr>
              <p14:xfrm>
                <a:off x="6354273" y="3643948"/>
                <a:ext cx="127080" cy="71280"/>
              </p14:xfrm>
            </p:contentPart>
          </mc:Choice>
          <mc:Fallback>
            <p:pic>
              <p:nvPicPr>
                <p:cNvPr id="65" name="Písanie rukou 64">
                  <a:extLst>
                    <a:ext uri="{FF2B5EF4-FFF2-40B4-BE49-F238E27FC236}">
                      <a16:creationId xmlns:a16="http://schemas.microsoft.com/office/drawing/2014/main" id="{1A0088D5-349A-4E82-80BA-34B0CA06C9C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345273" y="3635308"/>
                  <a:ext cx="144720" cy="8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80" name="Písanie rukou 79">
                  <a:extLst>
                    <a:ext uri="{FF2B5EF4-FFF2-40B4-BE49-F238E27FC236}">
                      <a16:creationId xmlns:a16="http://schemas.microsoft.com/office/drawing/2014/main" id="{1D7C851B-25CF-4748-A013-EF2E4DBE66AB}"/>
                    </a:ext>
                  </a:extLst>
                </p14:cNvPr>
                <p14:cNvContentPartPr/>
                <p14:nvPr/>
              </p14:nvContentPartPr>
              <p14:xfrm>
                <a:off x="5433393" y="4849948"/>
                <a:ext cx="94320" cy="627480"/>
              </p14:xfrm>
            </p:contentPart>
          </mc:Choice>
          <mc:Fallback>
            <p:pic>
              <p:nvPicPr>
                <p:cNvPr id="80" name="Písanie rukou 79">
                  <a:extLst>
                    <a:ext uri="{FF2B5EF4-FFF2-40B4-BE49-F238E27FC236}">
                      <a16:creationId xmlns:a16="http://schemas.microsoft.com/office/drawing/2014/main" id="{1D7C851B-25CF-4748-A013-EF2E4DBE66A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424393" y="4841308"/>
                  <a:ext cx="111960" cy="64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81" name="Písanie rukou 80">
                  <a:extLst>
                    <a:ext uri="{FF2B5EF4-FFF2-40B4-BE49-F238E27FC236}">
                      <a16:creationId xmlns:a16="http://schemas.microsoft.com/office/drawing/2014/main" id="{361F16C4-FBF4-4AF8-AD4D-7D198CCB9331}"/>
                    </a:ext>
                  </a:extLst>
                </p14:cNvPr>
                <p14:cNvContentPartPr/>
                <p14:nvPr/>
              </p14:nvContentPartPr>
              <p14:xfrm>
                <a:off x="5329353" y="4911508"/>
                <a:ext cx="492120" cy="84240"/>
              </p14:xfrm>
            </p:contentPart>
          </mc:Choice>
          <mc:Fallback>
            <p:pic>
              <p:nvPicPr>
                <p:cNvPr id="81" name="Písanie rukou 80">
                  <a:extLst>
                    <a:ext uri="{FF2B5EF4-FFF2-40B4-BE49-F238E27FC236}">
                      <a16:creationId xmlns:a16="http://schemas.microsoft.com/office/drawing/2014/main" id="{361F16C4-FBF4-4AF8-AD4D-7D198CCB933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320353" y="4902508"/>
                  <a:ext cx="50976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82" name="Písanie rukou 81">
                  <a:extLst>
                    <a:ext uri="{FF2B5EF4-FFF2-40B4-BE49-F238E27FC236}">
                      <a16:creationId xmlns:a16="http://schemas.microsoft.com/office/drawing/2014/main" id="{5F0576C4-993A-4837-B843-6C23696636A5}"/>
                    </a:ext>
                  </a:extLst>
                </p14:cNvPr>
                <p14:cNvContentPartPr/>
                <p14:nvPr/>
              </p14:nvContentPartPr>
              <p14:xfrm>
                <a:off x="5656593" y="5045428"/>
                <a:ext cx="407880" cy="325440"/>
              </p14:xfrm>
            </p:contentPart>
          </mc:Choice>
          <mc:Fallback>
            <p:pic>
              <p:nvPicPr>
                <p:cNvPr id="82" name="Písanie rukou 81">
                  <a:extLst>
                    <a:ext uri="{FF2B5EF4-FFF2-40B4-BE49-F238E27FC236}">
                      <a16:creationId xmlns:a16="http://schemas.microsoft.com/office/drawing/2014/main" id="{5F0576C4-993A-4837-B843-6C23696636A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647953" y="5036788"/>
                  <a:ext cx="425520" cy="34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83" name="Písanie rukou 82">
                  <a:extLst>
                    <a:ext uri="{FF2B5EF4-FFF2-40B4-BE49-F238E27FC236}">
                      <a16:creationId xmlns:a16="http://schemas.microsoft.com/office/drawing/2014/main" id="{8222CE06-515B-49EC-AF45-9055A95733A4}"/>
                    </a:ext>
                  </a:extLst>
                </p14:cNvPr>
                <p14:cNvContentPartPr/>
                <p14:nvPr/>
              </p14:nvContentPartPr>
              <p14:xfrm>
                <a:off x="5750193" y="5030668"/>
                <a:ext cx="196920" cy="14040"/>
              </p14:xfrm>
            </p:contentPart>
          </mc:Choice>
          <mc:Fallback>
            <p:pic>
              <p:nvPicPr>
                <p:cNvPr id="83" name="Písanie rukou 82">
                  <a:extLst>
                    <a:ext uri="{FF2B5EF4-FFF2-40B4-BE49-F238E27FC236}">
                      <a16:creationId xmlns:a16="http://schemas.microsoft.com/office/drawing/2014/main" id="{8222CE06-515B-49EC-AF45-9055A95733A4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741193" y="5022028"/>
                  <a:ext cx="214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84" name="Písanie rukou 83">
                  <a:extLst>
                    <a:ext uri="{FF2B5EF4-FFF2-40B4-BE49-F238E27FC236}">
                      <a16:creationId xmlns:a16="http://schemas.microsoft.com/office/drawing/2014/main" id="{EF7DDC07-4437-44E2-9EEE-5C3F851465C7}"/>
                    </a:ext>
                  </a:extLst>
                </p14:cNvPr>
                <p14:cNvContentPartPr/>
                <p14:nvPr/>
              </p14:nvContentPartPr>
              <p14:xfrm>
                <a:off x="5735793" y="5108428"/>
                <a:ext cx="210600" cy="21960"/>
              </p14:xfrm>
            </p:contentPart>
          </mc:Choice>
          <mc:Fallback>
            <p:pic>
              <p:nvPicPr>
                <p:cNvPr id="84" name="Písanie rukou 83">
                  <a:extLst>
                    <a:ext uri="{FF2B5EF4-FFF2-40B4-BE49-F238E27FC236}">
                      <a16:creationId xmlns:a16="http://schemas.microsoft.com/office/drawing/2014/main" id="{EF7DDC07-4437-44E2-9EEE-5C3F851465C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726793" y="5099788"/>
                  <a:ext cx="22824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85" name="Písanie rukou 84">
                  <a:extLst>
                    <a:ext uri="{FF2B5EF4-FFF2-40B4-BE49-F238E27FC236}">
                      <a16:creationId xmlns:a16="http://schemas.microsoft.com/office/drawing/2014/main" id="{57EAFF19-2E23-4F71-A2E3-8AA6CD4D008F}"/>
                    </a:ext>
                  </a:extLst>
                </p14:cNvPr>
                <p14:cNvContentPartPr/>
                <p14:nvPr/>
              </p14:nvContentPartPr>
              <p14:xfrm>
                <a:off x="6003993" y="4947868"/>
                <a:ext cx="348120" cy="387360"/>
              </p14:xfrm>
            </p:contentPart>
          </mc:Choice>
          <mc:Fallback>
            <p:pic>
              <p:nvPicPr>
                <p:cNvPr id="85" name="Písanie rukou 84">
                  <a:extLst>
                    <a:ext uri="{FF2B5EF4-FFF2-40B4-BE49-F238E27FC236}">
                      <a16:creationId xmlns:a16="http://schemas.microsoft.com/office/drawing/2014/main" id="{57EAFF19-2E23-4F71-A2E3-8AA6CD4D008F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994993" y="4938868"/>
                  <a:ext cx="365760" cy="40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86" name="Písanie rukou 85">
                  <a:extLst>
                    <a:ext uri="{FF2B5EF4-FFF2-40B4-BE49-F238E27FC236}">
                      <a16:creationId xmlns:a16="http://schemas.microsoft.com/office/drawing/2014/main" id="{6380AF48-B743-47B4-941B-194474C219C6}"/>
                    </a:ext>
                  </a:extLst>
                </p14:cNvPr>
                <p14:cNvContentPartPr/>
                <p14:nvPr/>
              </p14:nvContentPartPr>
              <p14:xfrm>
                <a:off x="6283713" y="4993588"/>
                <a:ext cx="330480" cy="356040"/>
              </p14:xfrm>
            </p:contentPart>
          </mc:Choice>
          <mc:Fallback>
            <p:pic>
              <p:nvPicPr>
                <p:cNvPr id="86" name="Písanie rukou 85">
                  <a:extLst>
                    <a:ext uri="{FF2B5EF4-FFF2-40B4-BE49-F238E27FC236}">
                      <a16:creationId xmlns:a16="http://schemas.microsoft.com/office/drawing/2014/main" id="{6380AF48-B743-47B4-941B-194474C219C6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274713" y="4984588"/>
                  <a:ext cx="348120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87" name="Písanie rukou 86">
                  <a:extLst>
                    <a:ext uri="{FF2B5EF4-FFF2-40B4-BE49-F238E27FC236}">
                      <a16:creationId xmlns:a16="http://schemas.microsoft.com/office/drawing/2014/main" id="{07E743FC-9BD7-470C-8EA1-96490AF121E7}"/>
                    </a:ext>
                  </a:extLst>
                </p14:cNvPr>
                <p14:cNvContentPartPr/>
                <p14:nvPr/>
              </p14:nvContentPartPr>
              <p14:xfrm>
                <a:off x="6683673" y="5018068"/>
                <a:ext cx="270000" cy="443160"/>
              </p14:xfrm>
            </p:contentPart>
          </mc:Choice>
          <mc:Fallback>
            <p:pic>
              <p:nvPicPr>
                <p:cNvPr id="87" name="Písanie rukou 86">
                  <a:extLst>
                    <a:ext uri="{FF2B5EF4-FFF2-40B4-BE49-F238E27FC236}">
                      <a16:creationId xmlns:a16="http://schemas.microsoft.com/office/drawing/2014/main" id="{07E743FC-9BD7-470C-8EA1-96490AF121E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674673" y="5009428"/>
                  <a:ext cx="287640" cy="46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88" name="Písanie rukou 87">
                  <a:extLst>
                    <a:ext uri="{FF2B5EF4-FFF2-40B4-BE49-F238E27FC236}">
                      <a16:creationId xmlns:a16="http://schemas.microsoft.com/office/drawing/2014/main" id="{5DD9B5F5-5731-4EF2-8D03-280F0822CFD2}"/>
                    </a:ext>
                  </a:extLst>
                </p14:cNvPr>
                <p14:cNvContentPartPr/>
                <p14:nvPr/>
              </p14:nvContentPartPr>
              <p14:xfrm>
                <a:off x="6831993" y="5198428"/>
                <a:ext cx="227160" cy="27360"/>
              </p14:xfrm>
            </p:contentPart>
          </mc:Choice>
          <mc:Fallback>
            <p:pic>
              <p:nvPicPr>
                <p:cNvPr id="88" name="Písanie rukou 87">
                  <a:extLst>
                    <a:ext uri="{FF2B5EF4-FFF2-40B4-BE49-F238E27FC236}">
                      <a16:creationId xmlns:a16="http://schemas.microsoft.com/office/drawing/2014/main" id="{5DD9B5F5-5731-4EF2-8D03-280F0822CFD2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823353" y="5189788"/>
                  <a:ext cx="24480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89" name="Písanie rukou 88">
                  <a:extLst>
                    <a:ext uri="{FF2B5EF4-FFF2-40B4-BE49-F238E27FC236}">
                      <a16:creationId xmlns:a16="http://schemas.microsoft.com/office/drawing/2014/main" id="{4758F677-987F-469F-8CDC-F228ADBD7AC7}"/>
                    </a:ext>
                  </a:extLst>
                </p14:cNvPr>
                <p14:cNvContentPartPr/>
                <p14:nvPr/>
              </p14:nvContentPartPr>
              <p14:xfrm>
                <a:off x="7173273" y="5030668"/>
                <a:ext cx="201600" cy="200520"/>
              </p14:xfrm>
            </p:contentPart>
          </mc:Choice>
          <mc:Fallback>
            <p:pic>
              <p:nvPicPr>
                <p:cNvPr id="89" name="Písanie rukou 88">
                  <a:extLst>
                    <a:ext uri="{FF2B5EF4-FFF2-40B4-BE49-F238E27FC236}">
                      <a16:creationId xmlns:a16="http://schemas.microsoft.com/office/drawing/2014/main" id="{4758F677-987F-469F-8CDC-F228ADBD7AC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164633" y="5022028"/>
                  <a:ext cx="21924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91" name="Písanie rukou 90">
                  <a:extLst>
                    <a:ext uri="{FF2B5EF4-FFF2-40B4-BE49-F238E27FC236}">
                      <a16:creationId xmlns:a16="http://schemas.microsoft.com/office/drawing/2014/main" id="{03FA59AE-60E5-4624-B20F-5136FB1038DC}"/>
                    </a:ext>
                  </a:extLst>
                </p14:cNvPr>
                <p14:cNvContentPartPr/>
                <p14:nvPr/>
              </p14:nvContentPartPr>
              <p14:xfrm>
                <a:off x="7076073" y="5195908"/>
                <a:ext cx="306000" cy="330840"/>
              </p14:xfrm>
            </p:contentPart>
          </mc:Choice>
          <mc:Fallback>
            <p:pic>
              <p:nvPicPr>
                <p:cNvPr id="91" name="Písanie rukou 90">
                  <a:extLst>
                    <a:ext uri="{FF2B5EF4-FFF2-40B4-BE49-F238E27FC236}">
                      <a16:creationId xmlns:a16="http://schemas.microsoft.com/office/drawing/2014/main" id="{03FA59AE-60E5-4624-B20F-5136FB1038D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067073" y="5187268"/>
                  <a:ext cx="3236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92" name="Písanie rukou 91">
                  <a:extLst>
                    <a:ext uri="{FF2B5EF4-FFF2-40B4-BE49-F238E27FC236}">
                      <a16:creationId xmlns:a16="http://schemas.microsoft.com/office/drawing/2014/main" id="{FE4D0094-D6B3-4E55-BC65-C15BB6BAA76E}"/>
                    </a:ext>
                  </a:extLst>
                </p14:cNvPr>
                <p14:cNvContentPartPr/>
                <p14:nvPr/>
              </p14:nvContentPartPr>
              <p14:xfrm>
                <a:off x="7701393" y="5247748"/>
                <a:ext cx="198000" cy="204120"/>
              </p14:xfrm>
            </p:contentPart>
          </mc:Choice>
          <mc:Fallback>
            <p:pic>
              <p:nvPicPr>
                <p:cNvPr id="92" name="Písanie rukou 91">
                  <a:extLst>
                    <a:ext uri="{FF2B5EF4-FFF2-40B4-BE49-F238E27FC236}">
                      <a16:creationId xmlns:a16="http://schemas.microsoft.com/office/drawing/2014/main" id="{FE4D0094-D6B3-4E55-BC65-C15BB6BAA76E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692393" y="5238748"/>
                  <a:ext cx="2156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93" name="Písanie rukou 92">
                  <a:extLst>
                    <a:ext uri="{FF2B5EF4-FFF2-40B4-BE49-F238E27FC236}">
                      <a16:creationId xmlns:a16="http://schemas.microsoft.com/office/drawing/2014/main" id="{D690C1E3-33CD-4118-83AB-CF9A91E384CB}"/>
                    </a:ext>
                  </a:extLst>
                </p14:cNvPr>
                <p14:cNvContentPartPr/>
                <p14:nvPr/>
              </p14:nvContentPartPr>
              <p14:xfrm>
                <a:off x="7988673" y="5252428"/>
                <a:ext cx="230760" cy="289440"/>
              </p14:xfrm>
            </p:contentPart>
          </mc:Choice>
          <mc:Fallback>
            <p:pic>
              <p:nvPicPr>
                <p:cNvPr id="93" name="Písanie rukou 92">
                  <a:extLst>
                    <a:ext uri="{FF2B5EF4-FFF2-40B4-BE49-F238E27FC236}">
                      <a16:creationId xmlns:a16="http://schemas.microsoft.com/office/drawing/2014/main" id="{D690C1E3-33CD-4118-83AB-CF9A91E384CB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979673" y="5243428"/>
                  <a:ext cx="24840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106" name="Písanie rukou 105">
                  <a:extLst>
                    <a:ext uri="{FF2B5EF4-FFF2-40B4-BE49-F238E27FC236}">
                      <a16:creationId xmlns:a16="http://schemas.microsoft.com/office/drawing/2014/main" id="{F542B5A3-24ED-49E9-A561-1D07ABDDA8B5}"/>
                    </a:ext>
                  </a:extLst>
                </p14:cNvPr>
                <p14:cNvContentPartPr/>
                <p14:nvPr/>
              </p14:nvContentPartPr>
              <p14:xfrm>
                <a:off x="5418633" y="5771548"/>
                <a:ext cx="1548720" cy="111960"/>
              </p14:xfrm>
            </p:contentPart>
          </mc:Choice>
          <mc:Fallback>
            <p:pic>
              <p:nvPicPr>
                <p:cNvPr id="106" name="Písanie rukou 105">
                  <a:extLst>
                    <a:ext uri="{FF2B5EF4-FFF2-40B4-BE49-F238E27FC236}">
                      <a16:creationId xmlns:a16="http://schemas.microsoft.com/office/drawing/2014/main" id="{F542B5A3-24ED-49E9-A561-1D07ABDDA8B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5409993" y="5762548"/>
                  <a:ext cx="156636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107" name="Písanie rukou 106">
                  <a:extLst>
                    <a:ext uri="{FF2B5EF4-FFF2-40B4-BE49-F238E27FC236}">
                      <a16:creationId xmlns:a16="http://schemas.microsoft.com/office/drawing/2014/main" id="{7EDEC0F5-669E-49B6-A1D6-CF8E514ABD2F}"/>
                    </a:ext>
                  </a:extLst>
                </p14:cNvPr>
                <p14:cNvContentPartPr/>
                <p14:nvPr/>
              </p14:nvContentPartPr>
              <p14:xfrm>
                <a:off x="5181033" y="4527388"/>
                <a:ext cx="557280" cy="1543320"/>
              </p14:xfrm>
            </p:contentPart>
          </mc:Choice>
          <mc:Fallback>
            <p:pic>
              <p:nvPicPr>
                <p:cNvPr id="107" name="Písanie rukou 106">
                  <a:extLst>
                    <a:ext uri="{FF2B5EF4-FFF2-40B4-BE49-F238E27FC236}">
                      <a16:creationId xmlns:a16="http://schemas.microsoft.com/office/drawing/2014/main" id="{7EDEC0F5-669E-49B6-A1D6-CF8E514ABD2F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172033" y="4518388"/>
                  <a:ext cx="574920" cy="156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108" name="Písanie rukou 107">
                  <a:extLst>
                    <a:ext uri="{FF2B5EF4-FFF2-40B4-BE49-F238E27FC236}">
                      <a16:creationId xmlns:a16="http://schemas.microsoft.com/office/drawing/2014/main" id="{E2D9A0A6-0665-4C2B-9AE0-AB4F26AA96F9}"/>
                    </a:ext>
                  </a:extLst>
                </p14:cNvPr>
                <p14:cNvContentPartPr/>
                <p14:nvPr/>
              </p14:nvContentPartPr>
              <p14:xfrm>
                <a:off x="5465073" y="4430188"/>
                <a:ext cx="295560" cy="203040"/>
              </p14:xfrm>
            </p:contentPart>
          </mc:Choice>
          <mc:Fallback>
            <p:pic>
              <p:nvPicPr>
                <p:cNvPr id="108" name="Písanie rukou 107">
                  <a:extLst>
                    <a:ext uri="{FF2B5EF4-FFF2-40B4-BE49-F238E27FC236}">
                      <a16:creationId xmlns:a16="http://schemas.microsoft.com/office/drawing/2014/main" id="{E2D9A0A6-0665-4C2B-9AE0-AB4F26AA96F9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456073" y="4421548"/>
                  <a:ext cx="313200" cy="22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Skupina 110">
            <a:extLst>
              <a:ext uri="{FF2B5EF4-FFF2-40B4-BE49-F238E27FC236}">
                <a16:creationId xmlns:a16="http://schemas.microsoft.com/office/drawing/2014/main" id="{994DC162-6DB2-4B50-884C-DEEC19ACB7E2}"/>
              </a:ext>
            </a:extLst>
          </p:cNvPr>
          <p:cNvGrpSpPr/>
          <p:nvPr/>
        </p:nvGrpSpPr>
        <p:grpSpPr>
          <a:xfrm>
            <a:off x="1756353" y="911188"/>
            <a:ext cx="5034600" cy="2460600"/>
            <a:chOff x="1756353" y="911188"/>
            <a:chExt cx="5034600" cy="2460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06835A15-1A34-4DDB-A069-546615B701ED}"/>
                    </a:ext>
                  </a:extLst>
                </p14:cNvPr>
                <p14:cNvContentPartPr/>
                <p14:nvPr/>
              </p14:nvContentPartPr>
              <p14:xfrm>
                <a:off x="5675673" y="911188"/>
                <a:ext cx="478080" cy="39096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06835A15-1A34-4DDB-A069-546615B701E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666673" y="902188"/>
                  <a:ext cx="49572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E4095341-4F76-44F1-8577-2C762568EF32}"/>
                    </a:ext>
                  </a:extLst>
                </p14:cNvPr>
                <p14:cNvContentPartPr/>
                <p14:nvPr/>
              </p14:nvContentPartPr>
              <p14:xfrm>
                <a:off x="5800233" y="1340308"/>
                <a:ext cx="330840" cy="21312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E4095341-4F76-44F1-8577-2C762568EF32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791593" y="1331668"/>
                  <a:ext cx="34848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1A4AB156-2E26-4CAA-8C5F-BE22AA73D3EC}"/>
                    </a:ext>
                  </a:extLst>
                </p14:cNvPr>
                <p14:cNvContentPartPr/>
                <p14:nvPr/>
              </p14:nvContentPartPr>
              <p14:xfrm>
                <a:off x="5542113" y="1388188"/>
                <a:ext cx="222480" cy="129240"/>
              </p14:xfrm>
            </p:contentPart>
          </mc:Choice>
          <mc:Fallback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1A4AB156-2E26-4CAA-8C5F-BE22AA73D3E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533473" y="1379548"/>
                  <a:ext cx="24012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C144B16C-D2A6-4286-B3DF-ACFA8B7EEDDA}"/>
                    </a:ext>
                  </a:extLst>
                </p14:cNvPr>
                <p14:cNvContentPartPr/>
                <p14:nvPr/>
              </p14:nvContentPartPr>
              <p14:xfrm>
                <a:off x="5292993" y="1508788"/>
                <a:ext cx="521640" cy="55836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C144B16C-D2A6-4286-B3DF-ACFA8B7EEDD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284353" y="1500148"/>
                  <a:ext cx="539280" cy="57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C7C377FE-6D99-476B-B7A7-B365FAE4CD2A}"/>
                    </a:ext>
                  </a:extLst>
                </p14:cNvPr>
                <p14:cNvContentPartPr/>
                <p14:nvPr/>
              </p14:nvContentPartPr>
              <p14:xfrm>
                <a:off x="5335833" y="1586188"/>
                <a:ext cx="713520" cy="390960"/>
              </p14:xfrm>
            </p:contentPart>
          </mc:Choice>
          <mc:Fallback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C7C377FE-6D99-476B-B7A7-B365FAE4CD2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327193" y="1577188"/>
                  <a:ext cx="731160" cy="40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24" name="Písanie rukou 23">
                  <a:extLst>
                    <a:ext uri="{FF2B5EF4-FFF2-40B4-BE49-F238E27FC236}">
                      <a16:creationId xmlns:a16="http://schemas.microsoft.com/office/drawing/2014/main" id="{82970175-84EB-40E4-AF92-168D4043E4A2}"/>
                    </a:ext>
                  </a:extLst>
                </p14:cNvPr>
                <p14:cNvContentPartPr/>
                <p14:nvPr/>
              </p14:nvContentPartPr>
              <p14:xfrm>
                <a:off x="4773873" y="2390788"/>
                <a:ext cx="64080" cy="604800"/>
              </p14:xfrm>
            </p:contentPart>
          </mc:Choice>
          <mc:Fallback>
            <p:pic>
              <p:nvPicPr>
                <p:cNvPr id="24" name="Písanie rukou 23">
                  <a:extLst>
                    <a:ext uri="{FF2B5EF4-FFF2-40B4-BE49-F238E27FC236}">
                      <a16:creationId xmlns:a16="http://schemas.microsoft.com/office/drawing/2014/main" id="{82970175-84EB-40E4-AF92-168D4043E4A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765233" y="2382148"/>
                  <a:ext cx="81720" cy="62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25" name="Písanie rukou 24">
                  <a:extLst>
                    <a:ext uri="{FF2B5EF4-FFF2-40B4-BE49-F238E27FC236}">
                      <a16:creationId xmlns:a16="http://schemas.microsoft.com/office/drawing/2014/main" id="{F1FD5590-0F1C-4691-8A1D-EC625945B963}"/>
                    </a:ext>
                  </a:extLst>
                </p14:cNvPr>
                <p14:cNvContentPartPr/>
                <p14:nvPr/>
              </p14:nvContentPartPr>
              <p14:xfrm>
                <a:off x="4615833" y="2666188"/>
                <a:ext cx="573480" cy="284760"/>
              </p14:xfrm>
            </p:contentPart>
          </mc:Choice>
          <mc:Fallback>
            <p:pic>
              <p:nvPicPr>
                <p:cNvPr id="25" name="Písanie rukou 24">
                  <a:extLst>
                    <a:ext uri="{FF2B5EF4-FFF2-40B4-BE49-F238E27FC236}">
                      <a16:creationId xmlns:a16="http://schemas.microsoft.com/office/drawing/2014/main" id="{F1FD5590-0F1C-4691-8A1D-EC625945B963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606833" y="2657188"/>
                  <a:ext cx="59112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26" name="Písanie rukou 25">
                  <a:extLst>
                    <a:ext uri="{FF2B5EF4-FFF2-40B4-BE49-F238E27FC236}">
                      <a16:creationId xmlns:a16="http://schemas.microsoft.com/office/drawing/2014/main" id="{1E24CDCD-6164-4338-96FE-DAB55E0A5483}"/>
                    </a:ext>
                  </a:extLst>
                </p14:cNvPr>
                <p14:cNvContentPartPr/>
                <p14:nvPr/>
              </p14:nvContentPartPr>
              <p14:xfrm>
                <a:off x="5178513" y="2687428"/>
                <a:ext cx="178200" cy="239400"/>
              </p14:xfrm>
            </p:contentPart>
          </mc:Choice>
          <mc:Fallback>
            <p:pic>
              <p:nvPicPr>
                <p:cNvPr id="26" name="Písanie rukou 25">
                  <a:extLst>
                    <a:ext uri="{FF2B5EF4-FFF2-40B4-BE49-F238E27FC236}">
                      <a16:creationId xmlns:a16="http://schemas.microsoft.com/office/drawing/2014/main" id="{1E24CDCD-6164-4338-96FE-DAB55E0A5483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169513" y="2678428"/>
                  <a:ext cx="1958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27" name="Písanie rukou 26">
                  <a:extLst>
                    <a:ext uri="{FF2B5EF4-FFF2-40B4-BE49-F238E27FC236}">
                      <a16:creationId xmlns:a16="http://schemas.microsoft.com/office/drawing/2014/main" id="{E483AC78-116F-4474-9810-31ADEBFA62B9}"/>
                    </a:ext>
                  </a:extLst>
                </p14:cNvPr>
                <p14:cNvContentPartPr/>
                <p14:nvPr/>
              </p14:nvContentPartPr>
              <p14:xfrm>
                <a:off x="5442753" y="2672668"/>
                <a:ext cx="212760" cy="236520"/>
              </p14:xfrm>
            </p:contentPart>
          </mc:Choice>
          <mc:Fallback>
            <p:pic>
              <p:nvPicPr>
                <p:cNvPr id="27" name="Písanie rukou 26">
                  <a:extLst>
                    <a:ext uri="{FF2B5EF4-FFF2-40B4-BE49-F238E27FC236}">
                      <a16:creationId xmlns:a16="http://schemas.microsoft.com/office/drawing/2014/main" id="{E483AC78-116F-4474-9810-31ADEBFA62B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5434113" y="2664028"/>
                  <a:ext cx="23040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28" name="Písanie rukou 27">
                  <a:extLst>
                    <a:ext uri="{FF2B5EF4-FFF2-40B4-BE49-F238E27FC236}">
                      <a16:creationId xmlns:a16="http://schemas.microsoft.com/office/drawing/2014/main" id="{63186B11-AB43-4EB4-8B11-8B76811DFF00}"/>
                    </a:ext>
                  </a:extLst>
                </p14:cNvPr>
                <p14:cNvContentPartPr/>
                <p14:nvPr/>
              </p14:nvContentPartPr>
              <p14:xfrm>
                <a:off x="5663793" y="2674468"/>
                <a:ext cx="286920" cy="282600"/>
              </p14:xfrm>
            </p:contentPart>
          </mc:Choice>
          <mc:Fallback>
            <p:pic>
              <p:nvPicPr>
                <p:cNvPr id="28" name="Písanie rukou 27">
                  <a:extLst>
                    <a:ext uri="{FF2B5EF4-FFF2-40B4-BE49-F238E27FC236}">
                      <a16:creationId xmlns:a16="http://schemas.microsoft.com/office/drawing/2014/main" id="{63186B11-AB43-4EB4-8B11-8B76811DFF00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655153" y="2665828"/>
                  <a:ext cx="30456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29" name="Písanie rukou 28">
                  <a:extLst>
                    <a:ext uri="{FF2B5EF4-FFF2-40B4-BE49-F238E27FC236}">
                      <a16:creationId xmlns:a16="http://schemas.microsoft.com/office/drawing/2014/main" id="{3AFF1BF2-7F82-41F4-8B61-FFD53F43AFB5}"/>
                    </a:ext>
                  </a:extLst>
                </p14:cNvPr>
                <p14:cNvContentPartPr/>
                <p14:nvPr/>
              </p14:nvContentPartPr>
              <p14:xfrm>
                <a:off x="6298113" y="2610388"/>
                <a:ext cx="198000" cy="278280"/>
              </p14:xfrm>
            </p:contentPart>
          </mc:Choice>
          <mc:Fallback>
            <p:pic>
              <p:nvPicPr>
                <p:cNvPr id="29" name="Písanie rukou 28">
                  <a:extLst>
                    <a:ext uri="{FF2B5EF4-FFF2-40B4-BE49-F238E27FC236}">
                      <a16:creationId xmlns:a16="http://schemas.microsoft.com/office/drawing/2014/main" id="{3AFF1BF2-7F82-41F4-8B61-FFD53F43AFB5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289473" y="2601388"/>
                  <a:ext cx="21564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30" name="Písanie rukou 29">
                  <a:extLst>
                    <a:ext uri="{FF2B5EF4-FFF2-40B4-BE49-F238E27FC236}">
                      <a16:creationId xmlns:a16="http://schemas.microsoft.com/office/drawing/2014/main" id="{52CDC4C7-F775-481C-A171-DDACECB90CAA}"/>
                    </a:ext>
                  </a:extLst>
                </p14:cNvPr>
                <p14:cNvContentPartPr/>
                <p14:nvPr/>
              </p14:nvContentPartPr>
              <p14:xfrm>
                <a:off x="6590793" y="2625868"/>
                <a:ext cx="200160" cy="277920"/>
              </p14:xfrm>
            </p:contentPart>
          </mc:Choice>
          <mc:Fallback>
            <p:pic>
              <p:nvPicPr>
                <p:cNvPr id="30" name="Písanie rukou 29">
                  <a:extLst>
                    <a:ext uri="{FF2B5EF4-FFF2-40B4-BE49-F238E27FC236}">
                      <a16:creationId xmlns:a16="http://schemas.microsoft.com/office/drawing/2014/main" id="{52CDC4C7-F775-481C-A171-DDACECB90CAA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582153" y="2616868"/>
                  <a:ext cx="21780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2" name="Písanie rukou 1">
                  <a:extLst>
                    <a:ext uri="{FF2B5EF4-FFF2-40B4-BE49-F238E27FC236}">
                      <a16:creationId xmlns:a16="http://schemas.microsoft.com/office/drawing/2014/main" id="{CB7764BC-AFBD-4594-B050-BAE67E9CB81B}"/>
                    </a:ext>
                  </a:extLst>
                </p14:cNvPr>
                <p14:cNvContentPartPr/>
                <p14:nvPr/>
              </p14:nvContentPartPr>
              <p14:xfrm>
                <a:off x="2459793" y="969148"/>
                <a:ext cx="542880" cy="470160"/>
              </p14:xfrm>
            </p:contentPart>
          </mc:Choice>
          <mc:Fallback>
            <p:pic>
              <p:nvPicPr>
                <p:cNvPr id="2" name="Písanie rukou 1">
                  <a:extLst>
                    <a:ext uri="{FF2B5EF4-FFF2-40B4-BE49-F238E27FC236}">
                      <a16:creationId xmlns:a16="http://schemas.microsoft.com/office/drawing/2014/main" id="{CB7764BC-AFBD-4594-B050-BAE67E9CB81B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2450793" y="960148"/>
                  <a:ext cx="560520" cy="48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3" name="Písanie rukou 2">
                  <a:extLst>
                    <a:ext uri="{FF2B5EF4-FFF2-40B4-BE49-F238E27FC236}">
                      <a16:creationId xmlns:a16="http://schemas.microsoft.com/office/drawing/2014/main" id="{A0907ACA-E7B3-45D6-B985-45115A53BED1}"/>
                    </a:ext>
                  </a:extLst>
                </p14:cNvPr>
                <p14:cNvContentPartPr/>
                <p14:nvPr/>
              </p14:nvContentPartPr>
              <p14:xfrm>
                <a:off x="2697753" y="1487188"/>
                <a:ext cx="358920" cy="284760"/>
              </p14:xfrm>
            </p:contentPart>
          </mc:Choice>
          <mc:Fallback>
            <p:pic>
              <p:nvPicPr>
                <p:cNvPr id="3" name="Písanie rukou 2">
                  <a:extLst>
                    <a:ext uri="{FF2B5EF4-FFF2-40B4-BE49-F238E27FC236}">
                      <a16:creationId xmlns:a16="http://schemas.microsoft.com/office/drawing/2014/main" id="{A0907ACA-E7B3-45D6-B985-45115A53BED1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2689113" y="1478548"/>
                  <a:ext cx="3765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4" name="Písanie rukou 3">
                  <a:extLst>
                    <a:ext uri="{FF2B5EF4-FFF2-40B4-BE49-F238E27FC236}">
                      <a16:creationId xmlns:a16="http://schemas.microsoft.com/office/drawing/2014/main" id="{DE868A81-022E-4B97-8C6B-C59ADD570B79}"/>
                    </a:ext>
                  </a:extLst>
                </p14:cNvPr>
                <p14:cNvContentPartPr/>
                <p14:nvPr/>
              </p14:nvContentPartPr>
              <p14:xfrm>
                <a:off x="2311833" y="1640548"/>
                <a:ext cx="407880" cy="84240"/>
              </p14:xfrm>
            </p:contentPart>
          </mc:Choice>
          <mc:Fallback>
            <p:pic>
              <p:nvPicPr>
                <p:cNvPr id="4" name="Písanie rukou 3">
                  <a:extLst>
                    <a:ext uri="{FF2B5EF4-FFF2-40B4-BE49-F238E27FC236}">
                      <a16:creationId xmlns:a16="http://schemas.microsoft.com/office/drawing/2014/main" id="{DE868A81-022E-4B97-8C6B-C59ADD570B79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2302833" y="1631908"/>
                  <a:ext cx="42552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74942FE6-D47F-4133-87A1-74C1D4319A5E}"/>
                    </a:ext>
                  </a:extLst>
                </p14:cNvPr>
                <p14:cNvContentPartPr/>
                <p14:nvPr/>
              </p14:nvContentPartPr>
              <p14:xfrm>
                <a:off x="2554473" y="1743148"/>
                <a:ext cx="114840" cy="34344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74942FE6-D47F-4133-87A1-74C1D4319A5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2545833" y="1734508"/>
                  <a:ext cx="13248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DECEB939-4DE6-4413-BAEE-8EAB036E0A12}"/>
                    </a:ext>
                  </a:extLst>
                </p14:cNvPr>
                <p14:cNvContentPartPr/>
                <p14:nvPr/>
              </p14:nvContentPartPr>
              <p14:xfrm>
                <a:off x="2737713" y="1694908"/>
                <a:ext cx="43200" cy="1260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DECEB939-4DE6-4413-BAEE-8EAB036E0A1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729073" y="1685908"/>
                  <a:ext cx="6084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15C80B27-B96A-4EBB-A07E-D3C8F92EEF5E}"/>
                    </a:ext>
                  </a:extLst>
                </p14:cNvPr>
                <p14:cNvContentPartPr/>
                <p14:nvPr/>
              </p14:nvContentPartPr>
              <p14:xfrm>
                <a:off x="2535393" y="1730548"/>
                <a:ext cx="372960" cy="34956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15C80B27-B96A-4EBB-A07E-D3C8F92EEF5E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526393" y="1721908"/>
                  <a:ext cx="39060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5" name="Písanie rukou 14">
                  <a:extLst>
                    <a:ext uri="{FF2B5EF4-FFF2-40B4-BE49-F238E27FC236}">
                      <a16:creationId xmlns:a16="http://schemas.microsoft.com/office/drawing/2014/main" id="{C928BDE1-38D3-40ED-AF07-37735F7B799C}"/>
                    </a:ext>
                  </a:extLst>
                </p14:cNvPr>
                <p14:cNvContentPartPr/>
                <p14:nvPr/>
              </p14:nvContentPartPr>
              <p14:xfrm>
                <a:off x="2169633" y="2274508"/>
                <a:ext cx="749520" cy="666000"/>
              </p14:xfrm>
            </p:contentPart>
          </mc:Choice>
          <mc:Fallback>
            <p:pic>
              <p:nvPicPr>
                <p:cNvPr id="15" name="Písanie rukou 14">
                  <a:extLst>
                    <a:ext uri="{FF2B5EF4-FFF2-40B4-BE49-F238E27FC236}">
                      <a16:creationId xmlns:a16="http://schemas.microsoft.com/office/drawing/2014/main" id="{C928BDE1-38D3-40ED-AF07-37735F7B799C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160993" y="2265508"/>
                  <a:ext cx="767160" cy="68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6" name="Písanie rukou 15">
                  <a:extLst>
                    <a:ext uri="{FF2B5EF4-FFF2-40B4-BE49-F238E27FC236}">
                      <a16:creationId xmlns:a16="http://schemas.microsoft.com/office/drawing/2014/main" id="{1D6D184D-7123-4EFE-BCFC-620520447DAB}"/>
                    </a:ext>
                  </a:extLst>
                </p14:cNvPr>
                <p14:cNvContentPartPr/>
                <p14:nvPr/>
              </p14:nvContentPartPr>
              <p14:xfrm>
                <a:off x="2599833" y="2726668"/>
                <a:ext cx="155520" cy="459000"/>
              </p14:xfrm>
            </p:contentPart>
          </mc:Choice>
          <mc:Fallback>
            <p:pic>
              <p:nvPicPr>
                <p:cNvPr id="16" name="Písanie rukou 15">
                  <a:extLst>
                    <a:ext uri="{FF2B5EF4-FFF2-40B4-BE49-F238E27FC236}">
                      <a16:creationId xmlns:a16="http://schemas.microsoft.com/office/drawing/2014/main" id="{1D6D184D-7123-4EFE-BCFC-620520447DA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591193" y="2717668"/>
                  <a:ext cx="173160" cy="47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7" name="Písanie rukou 16">
                  <a:extLst>
                    <a:ext uri="{FF2B5EF4-FFF2-40B4-BE49-F238E27FC236}">
                      <a16:creationId xmlns:a16="http://schemas.microsoft.com/office/drawing/2014/main" id="{A7FDB9CC-7E71-4D64-8CCF-92774E0AC4DB}"/>
                    </a:ext>
                  </a:extLst>
                </p14:cNvPr>
                <p14:cNvContentPartPr/>
                <p14:nvPr/>
              </p14:nvContentPartPr>
              <p14:xfrm>
                <a:off x="2958033" y="2638108"/>
                <a:ext cx="149400" cy="317880"/>
              </p14:xfrm>
            </p:contentPart>
          </mc:Choice>
          <mc:Fallback>
            <p:pic>
              <p:nvPicPr>
                <p:cNvPr id="17" name="Písanie rukou 16">
                  <a:extLst>
                    <a:ext uri="{FF2B5EF4-FFF2-40B4-BE49-F238E27FC236}">
                      <a16:creationId xmlns:a16="http://schemas.microsoft.com/office/drawing/2014/main" id="{A7FDB9CC-7E71-4D64-8CCF-92774E0AC4D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949393" y="2629468"/>
                  <a:ext cx="16704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8" name="Písanie rukou 17">
                  <a:extLst>
                    <a:ext uri="{FF2B5EF4-FFF2-40B4-BE49-F238E27FC236}">
                      <a16:creationId xmlns:a16="http://schemas.microsoft.com/office/drawing/2014/main" id="{CA3C5940-3110-4B50-B566-31D36E0E15BE}"/>
                    </a:ext>
                  </a:extLst>
                </p14:cNvPr>
                <p14:cNvContentPartPr/>
                <p14:nvPr/>
              </p14:nvContentPartPr>
              <p14:xfrm>
                <a:off x="3238833" y="2669788"/>
                <a:ext cx="39600" cy="162000"/>
              </p14:xfrm>
            </p:contentPart>
          </mc:Choice>
          <mc:Fallback>
            <p:pic>
              <p:nvPicPr>
                <p:cNvPr id="18" name="Písanie rukou 17">
                  <a:extLst>
                    <a:ext uri="{FF2B5EF4-FFF2-40B4-BE49-F238E27FC236}">
                      <a16:creationId xmlns:a16="http://schemas.microsoft.com/office/drawing/2014/main" id="{CA3C5940-3110-4B50-B566-31D36E0E15BE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3229833" y="2660788"/>
                  <a:ext cx="5724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D3B35CF7-9083-4689-B9F3-78D0BDE58240}"/>
                    </a:ext>
                  </a:extLst>
                </p14:cNvPr>
                <p14:cNvContentPartPr/>
                <p14:nvPr/>
              </p14:nvContentPartPr>
              <p14:xfrm>
                <a:off x="3244593" y="2498788"/>
                <a:ext cx="28440" cy="1008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D3B35CF7-9083-4689-B9F3-78D0BDE5824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235593" y="2489788"/>
                  <a:ext cx="4608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39DEF00A-1DC1-4135-A44B-C213B75F41C3}"/>
                    </a:ext>
                  </a:extLst>
                </p14:cNvPr>
                <p14:cNvContentPartPr/>
                <p14:nvPr/>
              </p14:nvContentPartPr>
              <p14:xfrm>
                <a:off x="3382113" y="2667988"/>
                <a:ext cx="304560" cy="283320"/>
              </p14:xfrm>
            </p:contentPart>
          </mc:Choice>
          <mc:Fallback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39DEF00A-1DC1-4135-A44B-C213B75F41C3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373473" y="2658988"/>
                  <a:ext cx="32220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21" name="Písanie rukou 20">
                  <a:extLst>
                    <a:ext uri="{FF2B5EF4-FFF2-40B4-BE49-F238E27FC236}">
                      <a16:creationId xmlns:a16="http://schemas.microsoft.com/office/drawing/2014/main" id="{799E878C-2F80-468A-9AC7-20C16A588272}"/>
                    </a:ext>
                  </a:extLst>
                </p14:cNvPr>
                <p14:cNvContentPartPr/>
                <p14:nvPr/>
              </p14:nvContentPartPr>
              <p14:xfrm>
                <a:off x="3780993" y="2685268"/>
                <a:ext cx="129240" cy="269640"/>
              </p14:xfrm>
            </p:contentPart>
          </mc:Choice>
          <mc:Fallback>
            <p:pic>
              <p:nvPicPr>
                <p:cNvPr id="21" name="Písanie rukou 20">
                  <a:extLst>
                    <a:ext uri="{FF2B5EF4-FFF2-40B4-BE49-F238E27FC236}">
                      <a16:creationId xmlns:a16="http://schemas.microsoft.com/office/drawing/2014/main" id="{799E878C-2F80-468A-9AC7-20C16A588272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772353" y="2676628"/>
                  <a:ext cx="14688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22" name="Písanie rukou 21">
                  <a:extLst>
                    <a:ext uri="{FF2B5EF4-FFF2-40B4-BE49-F238E27FC236}">
                      <a16:creationId xmlns:a16="http://schemas.microsoft.com/office/drawing/2014/main" id="{BA0884D8-9555-4D84-9354-C8B27D7B8C8D}"/>
                    </a:ext>
                  </a:extLst>
                </p14:cNvPr>
                <p14:cNvContentPartPr/>
                <p14:nvPr/>
              </p14:nvContentPartPr>
              <p14:xfrm>
                <a:off x="3928233" y="2757268"/>
                <a:ext cx="215280" cy="223560"/>
              </p14:xfrm>
            </p:contentPart>
          </mc:Choice>
          <mc:Fallback>
            <p:pic>
              <p:nvPicPr>
                <p:cNvPr id="22" name="Písanie rukou 21">
                  <a:extLst>
                    <a:ext uri="{FF2B5EF4-FFF2-40B4-BE49-F238E27FC236}">
                      <a16:creationId xmlns:a16="http://schemas.microsoft.com/office/drawing/2014/main" id="{BA0884D8-9555-4D84-9354-C8B27D7B8C8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3919233" y="2748628"/>
                  <a:ext cx="23292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40" name="Písanie rukou 39">
                  <a:extLst>
                    <a:ext uri="{FF2B5EF4-FFF2-40B4-BE49-F238E27FC236}">
                      <a16:creationId xmlns:a16="http://schemas.microsoft.com/office/drawing/2014/main" id="{2DA63AAA-439A-43C3-8419-6D0EA52294F4}"/>
                    </a:ext>
                  </a:extLst>
                </p14:cNvPr>
                <p14:cNvContentPartPr/>
                <p14:nvPr/>
              </p14:nvContentPartPr>
              <p14:xfrm>
                <a:off x="2154873" y="3098908"/>
                <a:ext cx="1609200" cy="167760"/>
              </p14:xfrm>
            </p:contentPart>
          </mc:Choice>
          <mc:Fallback>
            <p:pic>
              <p:nvPicPr>
                <p:cNvPr id="40" name="Písanie rukou 39">
                  <a:extLst>
                    <a:ext uri="{FF2B5EF4-FFF2-40B4-BE49-F238E27FC236}">
                      <a16:creationId xmlns:a16="http://schemas.microsoft.com/office/drawing/2014/main" id="{2DA63AAA-439A-43C3-8419-6D0EA52294F4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145873" y="3090268"/>
                  <a:ext cx="162684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41" name="Písanie rukou 40">
                  <a:extLst>
                    <a:ext uri="{FF2B5EF4-FFF2-40B4-BE49-F238E27FC236}">
                      <a16:creationId xmlns:a16="http://schemas.microsoft.com/office/drawing/2014/main" id="{75A0E2C4-6B53-4167-8C6E-3B15D3524E46}"/>
                    </a:ext>
                  </a:extLst>
                </p14:cNvPr>
                <p14:cNvContentPartPr/>
                <p14:nvPr/>
              </p14:nvContentPartPr>
              <p14:xfrm>
                <a:off x="1756353" y="2287468"/>
                <a:ext cx="823680" cy="1057320"/>
              </p14:xfrm>
            </p:contentPart>
          </mc:Choice>
          <mc:Fallback>
            <p:pic>
              <p:nvPicPr>
                <p:cNvPr id="41" name="Písanie rukou 40">
                  <a:extLst>
                    <a:ext uri="{FF2B5EF4-FFF2-40B4-BE49-F238E27FC236}">
                      <a16:creationId xmlns:a16="http://schemas.microsoft.com/office/drawing/2014/main" id="{75A0E2C4-6B53-4167-8C6E-3B15D3524E46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747353" y="2278828"/>
                  <a:ext cx="841320" cy="10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42" name="Písanie rukou 41">
                  <a:extLst>
                    <a:ext uri="{FF2B5EF4-FFF2-40B4-BE49-F238E27FC236}">
                      <a16:creationId xmlns:a16="http://schemas.microsoft.com/office/drawing/2014/main" id="{34CC70DF-BA33-4A09-82AF-B68AB6E61E88}"/>
                    </a:ext>
                  </a:extLst>
                </p14:cNvPr>
                <p14:cNvContentPartPr/>
                <p14:nvPr/>
              </p14:nvContentPartPr>
              <p14:xfrm>
                <a:off x="2202033" y="2154268"/>
                <a:ext cx="239040" cy="203040"/>
              </p14:xfrm>
            </p:contentPart>
          </mc:Choice>
          <mc:Fallback>
            <p:pic>
              <p:nvPicPr>
                <p:cNvPr id="42" name="Písanie rukou 41">
                  <a:extLst>
                    <a:ext uri="{FF2B5EF4-FFF2-40B4-BE49-F238E27FC236}">
                      <a16:creationId xmlns:a16="http://schemas.microsoft.com/office/drawing/2014/main" id="{34CC70DF-BA33-4A09-82AF-B68AB6E61E88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193393" y="2145628"/>
                  <a:ext cx="25668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44" name="Písanie rukou 43">
                  <a:extLst>
                    <a:ext uri="{FF2B5EF4-FFF2-40B4-BE49-F238E27FC236}">
                      <a16:creationId xmlns:a16="http://schemas.microsoft.com/office/drawing/2014/main" id="{E2DA0B18-A1DE-4AD8-8E69-172A038C0EB2}"/>
                    </a:ext>
                  </a:extLst>
                </p14:cNvPr>
                <p14:cNvContentPartPr/>
                <p14:nvPr/>
              </p14:nvContentPartPr>
              <p14:xfrm>
                <a:off x="4710153" y="3190348"/>
                <a:ext cx="1144080" cy="51120"/>
              </p14:xfrm>
            </p:contentPart>
          </mc:Choice>
          <mc:Fallback>
            <p:pic>
              <p:nvPicPr>
                <p:cNvPr id="44" name="Písanie rukou 43">
                  <a:extLst>
                    <a:ext uri="{FF2B5EF4-FFF2-40B4-BE49-F238E27FC236}">
                      <a16:creationId xmlns:a16="http://schemas.microsoft.com/office/drawing/2014/main" id="{E2DA0B18-A1DE-4AD8-8E69-172A038C0EB2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701513" y="3181708"/>
                  <a:ext cx="116172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45" name="Písanie rukou 44">
                  <a:extLst>
                    <a:ext uri="{FF2B5EF4-FFF2-40B4-BE49-F238E27FC236}">
                      <a16:creationId xmlns:a16="http://schemas.microsoft.com/office/drawing/2014/main" id="{E08CF01F-7110-4E82-97F5-6DC27E8F91E7}"/>
                    </a:ext>
                  </a:extLst>
                </p14:cNvPr>
                <p14:cNvContentPartPr/>
                <p14:nvPr/>
              </p14:nvContentPartPr>
              <p14:xfrm>
                <a:off x="4429713" y="2236708"/>
                <a:ext cx="631800" cy="1135080"/>
              </p14:xfrm>
            </p:contentPart>
          </mc:Choice>
          <mc:Fallback>
            <p:pic>
              <p:nvPicPr>
                <p:cNvPr id="45" name="Písanie rukou 44">
                  <a:extLst>
                    <a:ext uri="{FF2B5EF4-FFF2-40B4-BE49-F238E27FC236}">
                      <a16:creationId xmlns:a16="http://schemas.microsoft.com/office/drawing/2014/main" id="{E08CF01F-7110-4E82-97F5-6DC27E8F91E7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421073" y="2227708"/>
                  <a:ext cx="649440" cy="11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46" name="Písanie rukou 45">
                  <a:extLst>
                    <a:ext uri="{FF2B5EF4-FFF2-40B4-BE49-F238E27FC236}">
                      <a16:creationId xmlns:a16="http://schemas.microsoft.com/office/drawing/2014/main" id="{963206B9-79DB-4460-A40C-5E538891F171}"/>
                    </a:ext>
                  </a:extLst>
                </p14:cNvPr>
                <p14:cNvContentPartPr/>
                <p14:nvPr/>
              </p14:nvContentPartPr>
              <p14:xfrm>
                <a:off x="5004633" y="2086228"/>
                <a:ext cx="188640" cy="196200"/>
              </p14:xfrm>
            </p:contentPart>
          </mc:Choice>
          <mc:Fallback>
            <p:pic>
              <p:nvPicPr>
                <p:cNvPr id="46" name="Písanie rukou 45">
                  <a:extLst>
                    <a:ext uri="{FF2B5EF4-FFF2-40B4-BE49-F238E27FC236}">
                      <a16:creationId xmlns:a16="http://schemas.microsoft.com/office/drawing/2014/main" id="{963206B9-79DB-4460-A40C-5E538891F17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995993" y="2077588"/>
                  <a:ext cx="2062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10" name="Písanie rukou 109">
                  <a:extLst>
                    <a:ext uri="{FF2B5EF4-FFF2-40B4-BE49-F238E27FC236}">
                      <a16:creationId xmlns:a16="http://schemas.microsoft.com/office/drawing/2014/main" id="{BDD88D2E-F912-4335-A88C-B7C9B6D1A195}"/>
                    </a:ext>
                  </a:extLst>
                </p14:cNvPr>
                <p14:cNvContentPartPr/>
                <p14:nvPr/>
              </p14:nvContentPartPr>
              <p14:xfrm>
                <a:off x="4697913" y="3141748"/>
                <a:ext cx="996480" cy="120960"/>
              </p14:xfrm>
            </p:contentPart>
          </mc:Choice>
          <mc:Fallback>
            <p:pic>
              <p:nvPicPr>
                <p:cNvPr id="110" name="Písanie rukou 109">
                  <a:extLst>
                    <a:ext uri="{FF2B5EF4-FFF2-40B4-BE49-F238E27FC236}">
                      <a16:creationId xmlns:a16="http://schemas.microsoft.com/office/drawing/2014/main" id="{BDD88D2E-F912-4335-A88C-B7C9B6D1A195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689273" y="3132748"/>
                  <a:ext cx="1014120" cy="138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6916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Skupina 16">
            <a:extLst>
              <a:ext uri="{FF2B5EF4-FFF2-40B4-BE49-F238E27FC236}">
                <a16:creationId xmlns:a16="http://schemas.microsoft.com/office/drawing/2014/main" id="{9EFD45E8-CA7C-4DCE-B478-B03F2BA45560}"/>
              </a:ext>
            </a:extLst>
          </p:cNvPr>
          <p:cNvGrpSpPr/>
          <p:nvPr/>
        </p:nvGrpSpPr>
        <p:grpSpPr>
          <a:xfrm>
            <a:off x="2013753" y="723628"/>
            <a:ext cx="1681560" cy="1009080"/>
            <a:chOff x="2013753" y="723628"/>
            <a:chExt cx="1681560" cy="100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2" name="Písanie rukou 1">
                  <a:extLst>
                    <a:ext uri="{FF2B5EF4-FFF2-40B4-BE49-F238E27FC236}">
                      <a16:creationId xmlns:a16="http://schemas.microsoft.com/office/drawing/2014/main" id="{31ABBCA1-EA67-46F5-B688-72D1491BF8A3}"/>
                    </a:ext>
                  </a:extLst>
                </p14:cNvPr>
                <p14:cNvContentPartPr/>
                <p14:nvPr/>
              </p14:nvContentPartPr>
              <p14:xfrm>
                <a:off x="2013753" y="723628"/>
                <a:ext cx="1041840" cy="755640"/>
              </p14:xfrm>
            </p:contentPart>
          </mc:Choice>
          <mc:Fallback>
            <p:pic>
              <p:nvPicPr>
                <p:cNvPr id="2" name="Písanie rukou 1">
                  <a:extLst>
                    <a:ext uri="{FF2B5EF4-FFF2-40B4-BE49-F238E27FC236}">
                      <a16:creationId xmlns:a16="http://schemas.microsoft.com/office/drawing/2014/main" id="{31ABBCA1-EA67-46F5-B688-72D1491BF8A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004753" y="714988"/>
                  <a:ext cx="1059480" cy="77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3" name="Písanie rukou 2">
                  <a:extLst>
                    <a:ext uri="{FF2B5EF4-FFF2-40B4-BE49-F238E27FC236}">
                      <a16:creationId xmlns:a16="http://schemas.microsoft.com/office/drawing/2014/main" id="{91E8FA18-E726-4FF6-AB71-9F2DABBE8478}"/>
                    </a:ext>
                  </a:extLst>
                </p14:cNvPr>
                <p14:cNvContentPartPr/>
                <p14:nvPr/>
              </p14:nvContentPartPr>
              <p14:xfrm>
                <a:off x="2663193" y="1135108"/>
                <a:ext cx="71280" cy="597600"/>
              </p14:xfrm>
            </p:contentPart>
          </mc:Choice>
          <mc:Fallback>
            <p:pic>
              <p:nvPicPr>
                <p:cNvPr id="3" name="Písanie rukou 2">
                  <a:extLst>
                    <a:ext uri="{FF2B5EF4-FFF2-40B4-BE49-F238E27FC236}">
                      <a16:creationId xmlns:a16="http://schemas.microsoft.com/office/drawing/2014/main" id="{91E8FA18-E726-4FF6-AB71-9F2DABBE847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54553" y="1126468"/>
                  <a:ext cx="88920" cy="61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Písanie rukou 3">
                  <a:extLst>
                    <a:ext uri="{FF2B5EF4-FFF2-40B4-BE49-F238E27FC236}">
                      <a16:creationId xmlns:a16="http://schemas.microsoft.com/office/drawing/2014/main" id="{B7A457F9-0EAE-4EC8-878B-3671C3B5E7F6}"/>
                    </a:ext>
                  </a:extLst>
                </p14:cNvPr>
                <p14:cNvContentPartPr/>
                <p14:nvPr/>
              </p14:nvContentPartPr>
              <p14:xfrm>
                <a:off x="2996913" y="1114948"/>
                <a:ext cx="230760" cy="323280"/>
              </p14:xfrm>
            </p:contentPart>
          </mc:Choice>
          <mc:Fallback>
            <p:pic>
              <p:nvPicPr>
                <p:cNvPr id="4" name="Písanie rukou 3">
                  <a:extLst>
                    <a:ext uri="{FF2B5EF4-FFF2-40B4-BE49-F238E27FC236}">
                      <a16:creationId xmlns:a16="http://schemas.microsoft.com/office/drawing/2014/main" id="{B7A457F9-0EAE-4EC8-878B-3671C3B5E7F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988273" y="1106308"/>
                  <a:ext cx="248400" cy="34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Písanie rukou 4">
                  <a:extLst>
                    <a:ext uri="{FF2B5EF4-FFF2-40B4-BE49-F238E27FC236}">
                      <a16:creationId xmlns:a16="http://schemas.microsoft.com/office/drawing/2014/main" id="{542A62CC-AA7B-4528-A453-C88EC5E46ABB}"/>
                    </a:ext>
                  </a:extLst>
                </p14:cNvPr>
                <p14:cNvContentPartPr/>
                <p14:nvPr/>
              </p14:nvContentPartPr>
              <p14:xfrm>
                <a:off x="3399033" y="1047628"/>
                <a:ext cx="296280" cy="319680"/>
              </p14:xfrm>
            </p:contentPart>
          </mc:Choice>
          <mc:Fallback>
            <p:pic>
              <p:nvPicPr>
                <p:cNvPr id="5" name="Písanie rukou 4">
                  <a:extLst>
                    <a:ext uri="{FF2B5EF4-FFF2-40B4-BE49-F238E27FC236}">
                      <a16:creationId xmlns:a16="http://schemas.microsoft.com/office/drawing/2014/main" id="{542A62CC-AA7B-4528-A453-C88EC5E46AB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390033" y="1038628"/>
                  <a:ext cx="313920" cy="33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8336B2D7-929F-4D21-B1BA-47A0DEEC130C}"/>
              </a:ext>
            </a:extLst>
          </p:cNvPr>
          <p:cNvGrpSpPr/>
          <p:nvPr/>
        </p:nvGrpSpPr>
        <p:grpSpPr>
          <a:xfrm>
            <a:off x="4611153" y="627868"/>
            <a:ext cx="1795680" cy="1181160"/>
            <a:chOff x="4611153" y="627868"/>
            <a:chExt cx="1795680" cy="1181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Písanie rukou 5">
                  <a:extLst>
                    <a:ext uri="{FF2B5EF4-FFF2-40B4-BE49-F238E27FC236}">
                      <a16:creationId xmlns:a16="http://schemas.microsoft.com/office/drawing/2014/main" id="{AB665875-D0F6-4882-8EC6-226AD6EBD10D}"/>
                    </a:ext>
                  </a:extLst>
                </p14:cNvPr>
                <p14:cNvContentPartPr/>
                <p14:nvPr/>
              </p14:nvContentPartPr>
              <p14:xfrm>
                <a:off x="4704753" y="627868"/>
                <a:ext cx="273240" cy="756000"/>
              </p14:xfrm>
            </p:contentPart>
          </mc:Choice>
          <mc:Fallback>
            <p:pic>
              <p:nvPicPr>
                <p:cNvPr id="6" name="Písanie rukou 5">
                  <a:extLst>
                    <a:ext uri="{FF2B5EF4-FFF2-40B4-BE49-F238E27FC236}">
                      <a16:creationId xmlns:a16="http://schemas.microsoft.com/office/drawing/2014/main" id="{AB665875-D0F6-4882-8EC6-226AD6EBD10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695753" y="619228"/>
                  <a:ext cx="290880" cy="77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Písanie rukou 6">
                  <a:extLst>
                    <a:ext uri="{FF2B5EF4-FFF2-40B4-BE49-F238E27FC236}">
                      <a16:creationId xmlns:a16="http://schemas.microsoft.com/office/drawing/2014/main" id="{986FF89C-FC9F-47A2-BFDE-91147411BA04}"/>
                    </a:ext>
                  </a:extLst>
                </p14:cNvPr>
                <p14:cNvContentPartPr/>
                <p14:nvPr/>
              </p14:nvContentPartPr>
              <p14:xfrm>
                <a:off x="4611153" y="962308"/>
                <a:ext cx="663120" cy="366840"/>
              </p14:xfrm>
            </p:contentPart>
          </mc:Choice>
          <mc:Fallback>
            <p:pic>
              <p:nvPicPr>
                <p:cNvPr id="7" name="Písanie rukou 6">
                  <a:extLst>
                    <a:ext uri="{FF2B5EF4-FFF2-40B4-BE49-F238E27FC236}">
                      <a16:creationId xmlns:a16="http://schemas.microsoft.com/office/drawing/2014/main" id="{986FF89C-FC9F-47A2-BFDE-91147411BA0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602153" y="953308"/>
                  <a:ext cx="68076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Písanie rukou 7">
                  <a:extLst>
                    <a:ext uri="{FF2B5EF4-FFF2-40B4-BE49-F238E27FC236}">
                      <a16:creationId xmlns:a16="http://schemas.microsoft.com/office/drawing/2014/main" id="{4D644E56-4FBA-4394-B85B-E9108B1A607E}"/>
                    </a:ext>
                  </a:extLst>
                </p14:cNvPr>
                <p14:cNvContentPartPr/>
                <p14:nvPr/>
              </p14:nvContentPartPr>
              <p14:xfrm>
                <a:off x="5402073" y="1048708"/>
                <a:ext cx="279360" cy="144360"/>
              </p14:xfrm>
            </p:contentPart>
          </mc:Choice>
          <mc:Fallback>
            <p:pic>
              <p:nvPicPr>
                <p:cNvPr id="8" name="Písanie rukou 7">
                  <a:extLst>
                    <a:ext uri="{FF2B5EF4-FFF2-40B4-BE49-F238E27FC236}">
                      <a16:creationId xmlns:a16="http://schemas.microsoft.com/office/drawing/2014/main" id="{4D644E56-4FBA-4394-B85B-E9108B1A607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393433" y="1039708"/>
                  <a:ext cx="29700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9" name="Písanie rukou 8">
                  <a:extLst>
                    <a:ext uri="{FF2B5EF4-FFF2-40B4-BE49-F238E27FC236}">
                      <a16:creationId xmlns:a16="http://schemas.microsoft.com/office/drawing/2014/main" id="{B4D2A591-ADBE-412C-856D-8EA1E4F69513}"/>
                    </a:ext>
                  </a:extLst>
                </p14:cNvPr>
                <p14:cNvContentPartPr/>
                <p14:nvPr/>
              </p14:nvContentPartPr>
              <p14:xfrm>
                <a:off x="5224953" y="1041148"/>
                <a:ext cx="132480" cy="327240"/>
              </p14:xfrm>
            </p:contentPart>
          </mc:Choice>
          <mc:Fallback>
            <p:pic>
              <p:nvPicPr>
                <p:cNvPr id="9" name="Písanie rukou 8">
                  <a:extLst>
                    <a:ext uri="{FF2B5EF4-FFF2-40B4-BE49-F238E27FC236}">
                      <a16:creationId xmlns:a16="http://schemas.microsoft.com/office/drawing/2014/main" id="{B4D2A591-ADBE-412C-856D-8EA1E4F6951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215953" y="1032148"/>
                  <a:ext cx="15012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0" name="Písanie rukou 9">
                  <a:extLst>
                    <a:ext uri="{FF2B5EF4-FFF2-40B4-BE49-F238E27FC236}">
                      <a16:creationId xmlns:a16="http://schemas.microsoft.com/office/drawing/2014/main" id="{E9F3880C-63A3-4481-BB0A-1D54B3FE51FE}"/>
                    </a:ext>
                  </a:extLst>
                </p14:cNvPr>
                <p14:cNvContentPartPr/>
                <p14:nvPr/>
              </p14:nvContentPartPr>
              <p14:xfrm>
                <a:off x="5174193" y="1034308"/>
                <a:ext cx="531000" cy="774720"/>
              </p14:xfrm>
            </p:contentPart>
          </mc:Choice>
          <mc:Fallback>
            <p:pic>
              <p:nvPicPr>
                <p:cNvPr id="10" name="Písanie rukou 9">
                  <a:extLst>
                    <a:ext uri="{FF2B5EF4-FFF2-40B4-BE49-F238E27FC236}">
                      <a16:creationId xmlns:a16="http://schemas.microsoft.com/office/drawing/2014/main" id="{E9F3880C-63A3-4481-BB0A-1D54B3FE51F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165553" y="1025308"/>
                  <a:ext cx="548640" cy="79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1" name="Písanie rukou 10">
                  <a:extLst>
                    <a:ext uri="{FF2B5EF4-FFF2-40B4-BE49-F238E27FC236}">
                      <a16:creationId xmlns:a16="http://schemas.microsoft.com/office/drawing/2014/main" id="{1B7BC46C-E602-48DC-B476-79E7E65A4442}"/>
                    </a:ext>
                  </a:extLst>
                </p14:cNvPr>
                <p14:cNvContentPartPr/>
                <p14:nvPr/>
              </p14:nvContentPartPr>
              <p14:xfrm>
                <a:off x="5691873" y="1089028"/>
                <a:ext cx="291960" cy="307080"/>
              </p14:xfrm>
            </p:contentPart>
          </mc:Choice>
          <mc:Fallback>
            <p:pic>
              <p:nvPicPr>
                <p:cNvPr id="11" name="Písanie rukou 10">
                  <a:extLst>
                    <a:ext uri="{FF2B5EF4-FFF2-40B4-BE49-F238E27FC236}">
                      <a16:creationId xmlns:a16="http://schemas.microsoft.com/office/drawing/2014/main" id="{1B7BC46C-E602-48DC-B476-79E7E65A444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683233" y="1080028"/>
                  <a:ext cx="30960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20C628F1-8177-4704-882D-2FBFE32E2859}"/>
                    </a:ext>
                  </a:extLst>
                </p14:cNvPr>
                <p14:cNvContentPartPr/>
                <p14:nvPr/>
              </p14:nvContentPartPr>
              <p14:xfrm>
                <a:off x="6027393" y="664228"/>
                <a:ext cx="62280" cy="232560"/>
              </p14:xfrm>
            </p:contentPart>
          </mc:Choice>
          <mc:Fallback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20C628F1-8177-4704-882D-2FBFE32E285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018753" y="655228"/>
                  <a:ext cx="7992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0B441F05-D800-4D38-94F1-C74EC55EDDB0}"/>
                    </a:ext>
                  </a:extLst>
                </p14:cNvPr>
                <p14:cNvContentPartPr/>
                <p14:nvPr/>
              </p14:nvContentPartPr>
              <p14:xfrm>
                <a:off x="6018033" y="975628"/>
                <a:ext cx="231840" cy="387000"/>
              </p14:xfrm>
            </p:contentPart>
          </mc:Choice>
          <mc:Fallback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0B441F05-D800-4D38-94F1-C74EC55EDDB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009393" y="966988"/>
                  <a:ext cx="24948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4" name="Písanie rukou 13">
                  <a:extLst>
                    <a:ext uri="{FF2B5EF4-FFF2-40B4-BE49-F238E27FC236}">
                      <a16:creationId xmlns:a16="http://schemas.microsoft.com/office/drawing/2014/main" id="{9C67E14E-75D7-4133-9DB2-C0E7CC317BBA}"/>
                    </a:ext>
                  </a:extLst>
                </p14:cNvPr>
                <p14:cNvContentPartPr/>
                <p14:nvPr/>
              </p14:nvContentPartPr>
              <p14:xfrm>
                <a:off x="6117393" y="1063828"/>
                <a:ext cx="289440" cy="336240"/>
              </p14:xfrm>
            </p:contentPart>
          </mc:Choice>
          <mc:Fallback>
            <p:pic>
              <p:nvPicPr>
                <p:cNvPr id="14" name="Písanie rukou 13">
                  <a:extLst>
                    <a:ext uri="{FF2B5EF4-FFF2-40B4-BE49-F238E27FC236}">
                      <a16:creationId xmlns:a16="http://schemas.microsoft.com/office/drawing/2014/main" id="{9C67E14E-75D7-4133-9DB2-C0E7CC317BB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108753" y="1054828"/>
                  <a:ext cx="307080" cy="353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5" name="Písanie rukou 14">
                <a:extLst>
                  <a:ext uri="{FF2B5EF4-FFF2-40B4-BE49-F238E27FC236}">
                    <a16:creationId xmlns:a16="http://schemas.microsoft.com/office/drawing/2014/main" id="{CE3076AC-714C-427D-8B1F-0D5BCF295B43}"/>
                  </a:ext>
                </a:extLst>
              </p14:cNvPr>
              <p14:cNvContentPartPr/>
              <p14:nvPr/>
            </p14:nvContentPartPr>
            <p14:xfrm>
              <a:off x="6884193" y="1440028"/>
              <a:ext cx="2128320" cy="70560"/>
            </p14:xfrm>
          </p:contentPart>
        </mc:Choice>
        <mc:Fallback>
          <p:pic>
            <p:nvPicPr>
              <p:cNvPr id="15" name="Písanie rukou 14">
                <a:extLst>
                  <a:ext uri="{FF2B5EF4-FFF2-40B4-BE49-F238E27FC236}">
                    <a16:creationId xmlns:a16="http://schemas.microsoft.com/office/drawing/2014/main" id="{CE3076AC-714C-427D-8B1F-0D5BCF295B4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875193" y="1431388"/>
                <a:ext cx="2145960" cy="8820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Skupina 30">
            <a:extLst>
              <a:ext uri="{FF2B5EF4-FFF2-40B4-BE49-F238E27FC236}">
                <a16:creationId xmlns:a16="http://schemas.microsoft.com/office/drawing/2014/main" id="{58D77A27-ADFA-4FB6-96EF-D1E22DB88FD2}"/>
              </a:ext>
            </a:extLst>
          </p:cNvPr>
          <p:cNvGrpSpPr/>
          <p:nvPr/>
        </p:nvGrpSpPr>
        <p:grpSpPr>
          <a:xfrm>
            <a:off x="216993" y="170668"/>
            <a:ext cx="1536840" cy="1279080"/>
            <a:chOff x="216993" y="170668"/>
            <a:chExt cx="1536840" cy="1279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8" name="Písanie rukou 17">
                  <a:extLst>
                    <a:ext uri="{FF2B5EF4-FFF2-40B4-BE49-F238E27FC236}">
                      <a16:creationId xmlns:a16="http://schemas.microsoft.com/office/drawing/2014/main" id="{66D8C963-FD0F-496C-B42E-9B435059C440}"/>
                    </a:ext>
                  </a:extLst>
                </p14:cNvPr>
                <p14:cNvContentPartPr/>
                <p14:nvPr/>
              </p14:nvContentPartPr>
              <p14:xfrm>
                <a:off x="216993" y="304588"/>
                <a:ext cx="248040" cy="1085400"/>
              </p14:xfrm>
            </p:contentPart>
          </mc:Choice>
          <mc:Fallback>
            <p:pic>
              <p:nvPicPr>
                <p:cNvPr id="18" name="Písanie rukou 17">
                  <a:extLst>
                    <a:ext uri="{FF2B5EF4-FFF2-40B4-BE49-F238E27FC236}">
                      <a16:creationId xmlns:a16="http://schemas.microsoft.com/office/drawing/2014/main" id="{66D8C963-FD0F-496C-B42E-9B435059C44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07993" y="295588"/>
                  <a:ext cx="265680" cy="11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3B89A24D-8AD5-4E00-9736-4B9BE335631E}"/>
                    </a:ext>
                  </a:extLst>
                </p14:cNvPr>
                <p14:cNvContentPartPr/>
                <p14:nvPr/>
              </p14:nvContentPartPr>
              <p14:xfrm>
                <a:off x="1350273" y="309988"/>
                <a:ext cx="403560" cy="1139760"/>
              </p14:xfrm>
            </p:contentPart>
          </mc:Choice>
          <mc:Fallback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3B89A24D-8AD5-4E00-9736-4B9BE335631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341273" y="301348"/>
                  <a:ext cx="421200" cy="11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E8D2B328-B28D-45F6-967B-2D686C3057CB}"/>
                    </a:ext>
                  </a:extLst>
                </p14:cNvPr>
                <p14:cNvContentPartPr/>
                <p14:nvPr/>
              </p14:nvContentPartPr>
              <p14:xfrm>
                <a:off x="765633" y="192628"/>
                <a:ext cx="186120" cy="203400"/>
              </p14:xfrm>
            </p:contentPart>
          </mc:Choice>
          <mc:Fallback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E8D2B328-B28D-45F6-967B-2D686C3057C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56993" y="183628"/>
                  <a:ext cx="2037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1" name="Písanie rukou 20">
                  <a:extLst>
                    <a:ext uri="{FF2B5EF4-FFF2-40B4-BE49-F238E27FC236}">
                      <a16:creationId xmlns:a16="http://schemas.microsoft.com/office/drawing/2014/main" id="{E71583B4-33C7-41A2-9989-31619044F2F5}"/>
                    </a:ext>
                  </a:extLst>
                </p14:cNvPr>
                <p14:cNvContentPartPr/>
                <p14:nvPr/>
              </p14:nvContentPartPr>
              <p14:xfrm>
                <a:off x="1031313" y="170668"/>
                <a:ext cx="143640" cy="190080"/>
              </p14:xfrm>
            </p:contentPart>
          </mc:Choice>
          <mc:Fallback>
            <p:pic>
              <p:nvPicPr>
                <p:cNvPr id="21" name="Písanie rukou 20">
                  <a:extLst>
                    <a:ext uri="{FF2B5EF4-FFF2-40B4-BE49-F238E27FC236}">
                      <a16:creationId xmlns:a16="http://schemas.microsoft.com/office/drawing/2014/main" id="{E71583B4-33C7-41A2-9989-31619044F2F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022673" y="161668"/>
                  <a:ext cx="16128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2" name="Písanie rukou 21">
                  <a:extLst>
                    <a:ext uri="{FF2B5EF4-FFF2-40B4-BE49-F238E27FC236}">
                      <a16:creationId xmlns:a16="http://schemas.microsoft.com/office/drawing/2014/main" id="{20E956BB-A542-4056-A290-F3A52A0950BD}"/>
                    </a:ext>
                  </a:extLst>
                </p14:cNvPr>
                <p14:cNvContentPartPr/>
                <p14:nvPr/>
              </p14:nvContentPartPr>
              <p14:xfrm>
                <a:off x="492393" y="753508"/>
                <a:ext cx="8640" cy="258120"/>
              </p14:xfrm>
            </p:contentPart>
          </mc:Choice>
          <mc:Fallback>
            <p:pic>
              <p:nvPicPr>
                <p:cNvPr id="22" name="Písanie rukou 21">
                  <a:extLst>
                    <a:ext uri="{FF2B5EF4-FFF2-40B4-BE49-F238E27FC236}">
                      <a16:creationId xmlns:a16="http://schemas.microsoft.com/office/drawing/2014/main" id="{20E956BB-A542-4056-A290-F3A52A0950B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83393" y="744508"/>
                  <a:ext cx="2628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3" name="Písanie rukou 22">
                  <a:extLst>
                    <a:ext uri="{FF2B5EF4-FFF2-40B4-BE49-F238E27FC236}">
                      <a16:creationId xmlns:a16="http://schemas.microsoft.com/office/drawing/2014/main" id="{197C9F20-703F-43F9-8190-253946D5B0AF}"/>
                    </a:ext>
                  </a:extLst>
                </p14:cNvPr>
                <p14:cNvContentPartPr/>
                <p14:nvPr/>
              </p14:nvContentPartPr>
              <p14:xfrm>
                <a:off x="416433" y="726148"/>
                <a:ext cx="165600" cy="291240"/>
              </p14:xfrm>
            </p:contentPart>
          </mc:Choice>
          <mc:Fallback>
            <p:pic>
              <p:nvPicPr>
                <p:cNvPr id="23" name="Písanie rukou 22">
                  <a:extLst>
                    <a:ext uri="{FF2B5EF4-FFF2-40B4-BE49-F238E27FC236}">
                      <a16:creationId xmlns:a16="http://schemas.microsoft.com/office/drawing/2014/main" id="{197C9F20-703F-43F9-8190-253946D5B0A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07433" y="717508"/>
                  <a:ext cx="18324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4" name="Písanie rukou 23">
                  <a:extLst>
                    <a:ext uri="{FF2B5EF4-FFF2-40B4-BE49-F238E27FC236}">
                      <a16:creationId xmlns:a16="http://schemas.microsoft.com/office/drawing/2014/main" id="{1A0409F3-EAD9-43C4-8CCB-90E7D77E5C37}"/>
                    </a:ext>
                  </a:extLst>
                </p14:cNvPr>
                <p14:cNvContentPartPr/>
                <p14:nvPr/>
              </p14:nvContentPartPr>
              <p14:xfrm>
                <a:off x="666993" y="744868"/>
                <a:ext cx="184680" cy="235440"/>
              </p14:xfrm>
            </p:contentPart>
          </mc:Choice>
          <mc:Fallback>
            <p:pic>
              <p:nvPicPr>
                <p:cNvPr id="24" name="Písanie rukou 23">
                  <a:extLst>
                    <a:ext uri="{FF2B5EF4-FFF2-40B4-BE49-F238E27FC236}">
                      <a16:creationId xmlns:a16="http://schemas.microsoft.com/office/drawing/2014/main" id="{1A0409F3-EAD9-43C4-8CCB-90E7D77E5C3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57993" y="735868"/>
                  <a:ext cx="20232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5" name="Písanie rukou 24">
                  <a:extLst>
                    <a:ext uri="{FF2B5EF4-FFF2-40B4-BE49-F238E27FC236}">
                      <a16:creationId xmlns:a16="http://schemas.microsoft.com/office/drawing/2014/main" id="{BBB1A898-E74B-42B2-8272-2F252E957212}"/>
                    </a:ext>
                  </a:extLst>
                </p14:cNvPr>
                <p14:cNvContentPartPr/>
                <p14:nvPr/>
              </p14:nvContentPartPr>
              <p14:xfrm>
                <a:off x="616953" y="723268"/>
                <a:ext cx="127800" cy="16920"/>
              </p14:xfrm>
            </p:contentPart>
          </mc:Choice>
          <mc:Fallback>
            <p:pic>
              <p:nvPicPr>
                <p:cNvPr id="25" name="Písanie rukou 24">
                  <a:extLst>
                    <a:ext uri="{FF2B5EF4-FFF2-40B4-BE49-F238E27FC236}">
                      <a16:creationId xmlns:a16="http://schemas.microsoft.com/office/drawing/2014/main" id="{BBB1A898-E74B-42B2-8272-2F252E95721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08313" y="714268"/>
                  <a:ext cx="14544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6" name="Písanie rukou 25">
                  <a:extLst>
                    <a:ext uri="{FF2B5EF4-FFF2-40B4-BE49-F238E27FC236}">
                      <a16:creationId xmlns:a16="http://schemas.microsoft.com/office/drawing/2014/main" id="{719C66D1-5FEE-43A8-A117-E96468A830FC}"/>
                    </a:ext>
                  </a:extLst>
                </p14:cNvPr>
                <p14:cNvContentPartPr/>
                <p14:nvPr/>
              </p14:nvContentPartPr>
              <p14:xfrm>
                <a:off x="646113" y="777628"/>
                <a:ext cx="118080" cy="13320"/>
              </p14:xfrm>
            </p:contentPart>
          </mc:Choice>
          <mc:Fallback>
            <p:pic>
              <p:nvPicPr>
                <p:cNvPr id="26" name="Písanie rukou 25">
                  <a:extLst>
                    <a:ext uri="{FF2B5EF4-FFF2-40B4-BE49-F238E27FC236}">
                      <a16:creationId xmlns:a16="http://schemas.microsoft.com/office/drawing/2014/main" id="{719C66D1-5FEE-43A8-A117-E96468A830F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637473" y="768988"/>
                  <a:ext cx="13572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7" name="Písanie rukou 26">
                  <a:extLst>
                    <a:ext uri="{FF2B5EF4-FFF2-40B4-BE49-F238E27FC236}">
                      <a16:creationId xmlns:a16="http://schemas.microsoft.com/office/drawing/2014/main" id="{9B41BDFA-F2DB-43B3-BF01-06655867F91B}"/>
                    </a:ext>
                  </a:extLst>
                </p14:cNvPr>
                <p14:cNvContentPartPr/>
                <p14:nvPr/>
              </p14:nvContentPartPr>
              <p14:xfrm>
                <a:off x="848073" y="724348"/>
                <a:ext cx="116280" cy="257040"/>
              </p14:xfrm>
            </p:contentPart>
          </mc:Choice>
          <mc:Fallback>
            <p:pic>
              <p:nvPicPr>
                <p:cNvPr id="27" name="Písanie rukou 26">
                  <a:extLst>
                    <a:ext uri="{FF2B5EF4-FFF2-40B4-BE49-F238E27FC236}">
                      <a16:creationId xmlns:a16="http://schemas.microsoft.com/office/drawing/2014/main" id="{9B41BDFA-F2DB-43B3-BF01-06655867F91B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39073" y="715708"/>
                  <a:ext cx="13392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28" name="Písanie rukou 27">
                  <a:extLst>
                    <a:ext uri="{FF2B5EF4-FFF2-40B4-BE49-F238E27FC236}">
                      <a16:creationId xmlns:a16="http://schemas.microsoft.com/office/drawing/2014/main" id="{B298F4C4-4C23-4726-A47D-1B71E092AF45}"/>
                    </a:ext>
                  </a:extLst>
                </p14:cNvPr>
                <p14:cNvContentPartPr/>
                <p14:nvPr/>
              </p14:nvContentPartPr>
              <p14:xfrm>
                <a:off x="1047873" y="741988"/>
                <a:ext cx="138960" cy="204120"/>
              </p14:xfrm>
            </p:contentPart>
          </mc:Choice>
          <mc:Fallback>
            <p:pic>
              <p:nvPicPr>
                <p:cNvPr id="28" name="Písanie rukou 27">
                  <a:extLst>
                    <a:ext uri="{FF2B5EF4-FFF2-40B4-BE49-F238E27FC236}">
                      <a16:creationId xmlns:a16="http://schemas.microsoft.com/office/drawing/2014/main" id="{B298F4C4-4C23-4726-A47D-1B71E092AF4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039233" y="732988"/>
                  <a:ext cx="15660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29" name="Písanie rukou 28">
                  <a:extLst>
                    <a:ext uri="{FF2B5EF4-FFF2-40B4-BE49-F238E27FC236}">
                      <a16:creationId xmlns:a16="http://schemas.microsoft.com/office/drawing/2014/main" id="{A8F6F72F-414D-462A-B72E-7F6CC32B0D9A}"/>
                    </a:ext>
                  </a:extLst>
                </p14:cNvPr>
                <p14:cNvContentPartPr/>
                <p14:nvPr/>
              </p14:nvContentPartPr>
              <p14:xfrm>
                <a:off x="990273" y="753868"/>
                <a:ext cx="180720" cy="56160"/>
              </p14:xfrm>
            </p:contentPart>
          </mc:Choice>
          <mc:Fallback>
            <p:pic>
              <p:nvPicPr>
                <p:cNvPr id="29" name="Písanie rukou 28">
                  <a:extLst>
                    <a:ext uri="{FF2B5EF4-FFF2-40B4-BE49-F238E27FC236}">
                      <a16:creationId xmlns:a16="http://schemas.microsoft.com/office/drawing/2014/main" id="{A8F6F72F-414D-462A-B72E-7F6CC32B0D9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81273" y="745228"/>
                  <a:ext cx="1983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0" name="Písanie rukou 29">
                  <a:extLst>
                    <a:ext uri="{FF2B5EF4-FFF2-40B4-BE49-F238E27FC236}">
                      <a16:creationId xmlns:a16="http://schemas.microsoft.com/office/drawing/2014/main" id="{B36CA539-9E02-493E-9F2B-2C1C486895B5}"/>
                    </a:ext>
                  </a:extLst>
                </p14:cNvPr>
                <p14:cNvContentPartPr/>
                <p14:nvPr/>
              </p14:nvContentPartPr>
              <p14:xfrm>
                <a:off x="1230753" y="755668"/>
                <a:ext cx="215640" cy="204840"/>
              </p14:xfrm>
            </p:contentPart>
          </mc:Choice>
          <mc:Fallback>
            <p:pic>
              <p:nvPicPr>
                <p:cNvPr id="30" name="Písanie rukou 29">
                  <a:extLst>
                    <a:ext uri="{FF2B5EF4-FFF2-40B4-BE49-F238E27FC236}">
                      <a16:creationId xmlns:a16="http://schemas.microsoft.com/office/drawing/2014/main" id="{B36CA539-9E02-493E-9F2B-2C1C486895B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222113" y="746668"/>
                  <a:ext cx="233280" cy="22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2" name="Písanie rukou 31">
                <a:extLst>
                  <a:ext uri="{FF2B5EF4-FFF2-40B4-BE49-F238E27FC236}">
                    <a16:creationId xmlns:a16="http://schemas.microsoft.com/office/drawing/2014/main" id="{1F399502-445E-4C89-9A58-F7F3E1CA2A3A}"/>
                  </a:ext>
                </a:extLst>
              </p14:cNvPr>
              <p14:cNvContentPartPr/>
              <p14:nvPr/>
            </p14:nvContentPartPr>
            <p14:xfrm>
              <a:off x="5673" y="1612108"/>
              <a:ext cx="1437840" cy="138240"/>
            </p14:xfrm>
          </p:contentPart>
        </mc:Choice>
        <mc:Fallback>
          <p:pic>
            <p:nvPicPr>
              <p:cNvPr id="32" name="Písanie rukou 31">
                <a:extLst>
                  <a:ext uri="{FF2B5EF4-FFF2-40B4-BE49-F238E27FC236}">
                    <a16:creationId xmlns:a16="http://schemas.microsoft.com/office/drawing/2014/main" id="{1F399502-445E-4C89-9A58-F7F3E1CA2A3A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-3327" y="1603108"/>
                <a:ext cx="145548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3" name="Písanie rukou 32">
                <a:extLst>
                  <a:ext uri="{FF2B5EF4-FFF2-40B4-BE49-F238E27FC236}">
                    <a16:creationId xmlns:a16="http://schemas.microsoft.com/office/drawing/2014/main" id="{1F89CBFE-9842-4A25-9FC1-E4AD2E4C96EF}"/>
                  </a:ext>
                </a:extLst>
              </p14:cNvPr>
              <p14:cNvContentPartPr/>
              <p14:nvPr/>
            </p14:nvContentPartPr>
            <p14:xfrm>
              <a:off x="241473" y="1569268"/>
              <a:ext cx="1098000" cy="294840"/>
            </p14:xfrm>
          </p:contentPart>
        </mc:Choice>
        <mc:Fallback>
          <p:pic>
            <p:nvPicPr>
              <p:cNvPr id="33" name="Písanie rukou 32">
                <a:extLst>
                  <a:ext uri="{FF2B5EF4-FFF2-40B4-BE49-F238E27FC236}">
                    <a16:creationId xmlns:a16="http://schemas.microsoft.com/office/drawing/2014/main" id="{1F89CBFE-9842-4A25-9FC1-E4AD2E4C96EF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32833" y="1560268"/>
                <a:ext cx="1115640" cy="31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Skupina 35">
            <a:extLst>
              <a:ext uri="{FF2B5EF4-FFF2-40B4-BE49-F238E27FC236}">
                <a16:creationId xmlns:a16="http://schemas.microsoft.com/office/drawing/2014/main" id="{C742461A-0A72-45FF-B9EA-AB6BB0EDF8EE}"/>
              </a:ext>
            </a:extLst>
          </p:cNvPr>
          <p:cNvGrpSpPr/>
          <p:nvPr/>
        </p:nvGrpSpPr>
        <p:grpSpPr>
          <a:xfrm>
            <a:off x="1532433" y="141508"/>
            <a:ext cx="1721160" cy="2022840"/>
            <a:chOff x="1532433" y="141508"/>
            <a:chExt cx="1721160" cy="202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189D3087-2A29-44D2-A287-00D2EE51FB78}"/>
                    </a:ext>
                  </a:extLst>
                </p14:cNvPr>
                <p14:cNvContentPartPr/>
                <p14:nvPr/>
              </p14:nvContentPartPr>
              <p14:xfrm>
                <a:off x="1532433" y="187588"/>
                <a:ext cx="1721160" cy="1976760"/>
              </p14:xfrm>
            </p:contentPart>
          </mc:Choice>
          <mc:Fallback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189D3087-2A29-44D2-A287-00D2EE51FB78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523793" y="178588"/>
                  <a:ext cx="1738800" cy="19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5" name="Písanie rukou 34">
                  <a:extLst>
                    <a:ext uri="{FF2B5EF4-FFF2-40B4-BE49-F238E27FC236}">
                      <a16:creationId xmlns:a16="http://schemas.microsoft.com/office/drawing/2014/main" id="{A3E5B019-4049-49E9-A8DB-B5C9FA739D31}"/>
                    </a:ext>
                  </a:extLst>
                </p14:cNvPr>
                <p14:cNvContentPartPr/>
                <p14:nvPr/>
              </p14:nvContentPartPr>
              <p14:xfrm>
                <a:off x="1799553" y="141508"/>
                <a:ext cx="1404000" cy="52200"/>
              </p14:xfrm>
            </p:contentPart>
          </mc:Choice>
          <mc:Fallback>
            <p:pic>
              <p:nvPicPr>
                <p:cNvPr id="35" name="Písanie rukou 34">
                  <a:extLst>
                    <a:ext uri="{FF2B5EF4-FFF2-40B4-BE49-F238E27FC236}">
                      <a16:creationId xmlns:a16="http://schemas.microsoft.com/office/drawing/2014/main" id="{A3E5B019-4049-49E9-A8DB-B5C9FA739D31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790553" y="132508"/>
                  <a:ext cx="1421640" cy="69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Skupina 40">
            <a:extLst>
              <a:ext uri="{FF2B5EF4-FFF2-40B4-BE49-F238E27FC236}">
                <a16:creationId xmlns:a16="http://schemas.microsoft.com/office/drawing/2014/main" id="{620E93A6-B4DF-496B-B390-2AE99B364DB4}"/>
              </a:ext>
            </a:extLst>
          </p:cNvPr>
          <p:cNvGrpSpPr/>
          <p:nvPr/>
        </p:nvGrpSpPr>
        <p:grpSpPr>
          <a:xfrm>
            <a:off x="2169633" y="2451628"/>
            <a:ext cx="1392120" cy="802440"/>
            <a:chOff x="2169633" y="2451628"/>
            <a:chExt cx="1392120" cy="802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7" name="Písanie rukou 36">
                  <a:extLst>
                    <a:ext uri="{FF2B5EF4-FFF2-40B4-BE49-F238E27FC236}">
                      <a16:creationId xmlns:a16="http://schemas.microsoft.com/office/drawing/2014/main" id="{B462BE50-E176-4F91-91A6-329B28F99E20}"/>
                    </a:ext>
                  </a:extLst>
                </p14:cNvPr>
                <p14:cNvContentPartPr/>
                <p14:nvPr/>
              </p14:nvContentPartPr>
              <p14:xfrm>
                <a:off x="2169633" y="2451628"/>
                <a:ext cx="669960" cy="618840"/>
              </p14:xfrm>
            </p:contentPart>
          </mc:Choice>
          <mc:Fallback>
            <p:pic>
              <p:nvPicPr>
                <p:cNvPr id="37" name="Písanie rukou 36">
                  <a:extLst>
                    <a:ext uri="{FF2B5EF4-FFF2-40B4-BE49-F238E27FC236}">
                      <a16:creationId xmlns:a16="http://schemas.microsoft.com/office/drawing/2014/main" id="{B462BE50-E176-4F91-91A6-329B28F99E2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160993" y="2442628"/>
                  <a:ext cx="687600" cy="63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8" name="Písanie rukou 37">
                  <a:extLst>
                    <a:ext uri="{FF2B5EF4-FFF2-40B4-BE49-F238E27FC236}">
                      <a16:creationId xmlns:a16="http://schemas.microsoft.com/office/drawing/2014/main" id="{4C185EAA-998E-4978-A4BA-978A4E9CE7AF}"/>
                    </a:ext>
                  </a:extLst>
                </p14:cNvPr>
                <p14:cNvContentPartPr/>
                <p14:nvPr/>
              </p14:nvContentPartPr>
              <p14:xfrm>
                <a:off x="2616393" y="2739988"/>
                <a:ext cx="37800" cy="514080"/>
              </p14:xfrm>
            </p:contentPart>
          </mc:Choice>
          <mc:Fallback>
            <p:pic>
              <p:nvPicPr>
                <p:cNvPr id="38" name="Písanie rukou 37">
                  <a:extLst>
                    <a:ext uri="{FF2B5EF4-FFF2-40B4-BE49-F238E27FC236}">
                      <a16:creationId xmlns:a16="http://schemas.microsoft.com/office/drawing/2014/main" id="{4C185EAA-998E-4978-A4BA-978A4E9CE7A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607753" y="2730988"/>
                  <a:ext cx="55440" cy="53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39" name="Písanie rukou 38">
                  <a:extLst>
                    <a:ext uri="{FF2B5EF4-FFF2-40B4-BE49-F238E27FC236}">
                      <a16:creationId xmlns:a16="http://schemas.microsoft.com/office/drawing/2014/main" id="{3F36CEF7-C2CD-4382-82B4-3967CF71398A}"/>
                    </a:ext>
                  </a:extLst>
                </p14:cNvPr>
                <p14:cNvContentPartPr/>
                <p14:nvPr/>
              </p14:nvContentPartPr>
              <p14:xfrm>
                <a:off x="2928513" y="2784988"/>
                <a:ext cx="181080" cy="253440"/>
              </p14:xfrm>
            </p:contentPart>
          </mc:Choice>
          <mc:Fallback>
            <p:pic>
              <p:nvPicPr>
                <p:cNvPr id="39" name="Písanie rukou 38">
                  <a:extLst>
                    <a:ext uri="{FF2B5EF4-FFF2-40B4-BE49-F238E27FC236}">
                      <a16:creationId xmlns:a16="http://schemas.microsoft.com/office/drawing/2014/main" id="{3F36CEF7-C2CD-4382-82B4-3967CF71398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919873" y="2776348"/>
                  <a:ext cx="1987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0" name="Písanie rukou 39">
                  <a:extLst>
                    <a:ext uri="{FF2B5EF4-FFF2-40B4-BE49-F238E27FC236}">
                      <a16:creationId xmlns:a16="http://schemas.microsoft.com/office/drawing/2014/main" id="{779F7154-2824-41E2-9E7B-3048091F4CB5}"/>
                    </a:ext>
                  </a:extLst>
                </p14:cNvPr>
                <p14:cNvContentPartPr/>
                <p14:nvPr/>
              </p14:nvContentPartPr>
              <p14:xfrm>
                <a:off x="3183393" y="2702548"/>
                <a:ext cx="378360" cy="306000"/>
              </p14:xfrm>
            </p:contentPart>
          </mc:Choice>
          <mc:Fallback>
            <p:pic>
              <p:nvPicPr>
                <p:cNvPr id="40" name="Písanie rukou 39">
                  <a:extLst>
                    <a:ext uri="{FF2B5EF4-FFF2-40B4-BE49-F238E27FC236}">
                      <a16:creationId xmlns:a16="http://schemas.microsoft.com/office/drawing/2014/main" id="{779F7154-2824-41E2-9E7B-3048091F4CB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174753" y="2693908"/>
                  <a:ext cx="396000" cy="32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Skupina 48">
            <a:extLst>
              <a:ext uri="{FF2B5EF4-FFF2-40B4-BE49-F238E27FC236}">
                <a16:creationId xmlns:a16="http://schemas.microsoft.com/office/drawing/2014/main" id="{78B385E1-41EB-47DA-8299-787D8921692E}"/>
              </a:ext>
            </a:extLst>
          </p:cNvPr>
          <p:cNvGrpSpPr/>
          <p:nvPr/>
        </p:nvGrpSpPr>
        <p:grpSpPr>
          <a:xfrm>
            <a:off x="4340433" y="2521468"/>
            <a:ext cx="2249640" cy="532080"/>
            <a:chOff x="4340433" y="2521468"/>
            <a:chExt cx="2249640" cy="53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2" name="Písanie rukou 41">
                  <a:extLst>
                    <a:ext uri="{FF2B5EF4-FFF2-40B4-BE49-F238E27FC236}">
                      <a16:creationId xmlns:a16="http://schemas.microsoft.com/office/drawing/2014/main" id="{9047537B-B2C1-44E0-BE7A-076FEF83D1C4}"/>
                    </a:ext>
                  </a:extLst>
                </p14:cNvPr>
                <p14:cNvContentPartPr/>
                <p14:nvPr/>
              </p14:nvContentPartPr>
              <p14:xfrm>
                <a:off x="4340433" y="2521468"/>
                <a:ext cx="432360" cy="500760"/>
              </p14:xfrm>
            </p:contentPart>
          </mc:Choice>
          <mc:Fallback>
            <p:pic>
              <p:nvPicPr>
                <p:cNvPr id="42" name="Písanie rukou 41">
                  <a:extLst>
                    <a:ext uri="{FF2B5EF4-FFF2-40B4-BE49-F238E27FC236}">
                      <a16:creationId xmlns:a16="http://schemas.microsoft.com/office/drawing/2014/main" id="{9047537B-B2C1-44E0-BE7A-076FEF83D1C4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331433" y="2512468"/>
                  <a:ext cx="450000" cy="51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3" name="Písanie rukou 42">
                  <a:extLst>
                    <a:ext uri="{FF2B5EF4-FFF2-40B4-BE49-F238E27FC236}">
                      <a16:creationId xmlns:a16="http://schemas.microsoft.com/office/drawing/2014/main" id="{C5BB72B1-82B1-4FDC-9FAB-143AC41AB3EE}"/>
                    </a:ext>
                  </a:extLst>
                </p14:cNvPr>
                <p14:cNvContentPartPr/>
                <p14:nvPr/>
              </p14:nvContentPartPr>
              <p14:xfrm>
                <a:off x="4804473" y="2748988"/>
                <a:ext cx="187200" cy="265320"/>
              </p14:xfrm>
            </p:contentPart>
          </mc:Choice>
          <mc:Fallback>
            <p:pic>
              <p:nvPicPr>
                <p:cNvPr id="43" name="Písanie rukou 42">
                  <a:extLst>
                    <a:ext uri="{FF2B5EF4-FFF2-40B4-BE49-F238E27FC236}">
                      <a16:creationId xmlns:a16="http://schemas.microsoft.com/office/drawing/2014/main" id="{C5BB72B1-82B1-4FDC-9FAB-143AC41AB3E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795473" y="2739988"/>
                  <a:ext cx="20484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4" name="Písanie rukou 43">
                  <a:extLst>
                    <a:ext uri="{FF2B5EF4-FFF2-40B4-BE49-F238E27FC236}">
                      <a16:creationId xmlns:a16="http://schemas.microsoft.com/office/drawing/2014/main" id="{EF5F546F-72E9-4486-9FB9-3C7D4D9F4DCF}"/>
                    </a:ext>
                  </a:extLst>
                </p14:cNvPr>
                <p14:cNvContentPartPr/>
                <p14:nvPr/>
              </p14:nvContentPartPr>
              <p14:xfrm>
                <a:off x="5048553" y="2696428"/>
                <a:ext cx="340560" cy="325800"/>
              </p14:xfrm>
            </p:contentPart>
          </mc:Choice>
          <mc:Fallback>
            <p:pic>
              <p:nvPicPr>
                <p:cNvPr id="44" name="Písanie rukou 43">
                  <a:extLst>
                    <a:ext uri="{FF2B5EF4-FFF2-40B4-BE49-F238E27FC236}">
                      <a16:creationId xmlns:a16="http://schemas.microsoft.com/office/drawing/2014/main" id="{EF5F546F-72E9-4486-9FB9-3C7D4D9F4DC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039553" y="2687428"/>
                  <a:ext cx="35820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5" name="Písanie rukou 44">
                  <a:extLst>
                    <a:ext uri="{FF2B5EF4-FFF2-40B4-BE49-F238E27FC236}">
                      <a16:creationId xmlns:a16="http://schemas.microsoft.com/office/drawing/2014/main" id="{50C15D05-B42E-47A6-AE9B-DA6C79AF4BB0}"/>
                    </a:ext>
                  </a:extLst>
                </p14:cNvPr>
                <p14:cNvContentPartPr/>
                <p14:nvPr/>
              </p14:nvContentPartPr>
              <p14:xfrm>
                <a:off x="5456793" y="2703988"/>
                <a:ext cx="258120" cy="338400"/>
              </p14:xfrm>
            </p:contentPart>
          </mc:Choice>
          <mc:Fallback>
            <p:pic>
              <p:nvPicPr>
                <p:cNvPr id="45" name="Písanie rukou 44">
                  <a:extLst>
                    <a:ext uri="{FF2B5EF4-FFF2-40B4-BE49-F238E27FC236}">
                      <a16:creationId xmlns:a16="http://schemas.microsoft.com/office/drawing/2014/main" id="{50C15D05-B42E-47A6-AE9B-DA6C79AF4BB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448153" y="2695348"/>
                  <a:ext cx="27576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6" name="Písanie rukou 45">
                  <a:extLst>
                    <a:ext uri="{FF2B5EF4-FFF2-40B4-BE49-F238E27FC236}">
                      <a16:creationId xmlns:a16="http://schemas.microsoft.com/office/drawing/2014/main" id="{239B41CF-2B4C-4959-BB75-CCDB702D2739}"/>
                    </a:ext>
                  </a:extLst>
                </p14:cNvPr>
                <p14:cNvContentPartPr/>
                <p14:nvPr/>
              </p14:nvContentPartPr>
              <p14:xfrm>
                <a:off x="5649033" y="2727388"/>
                <a:ext cx="302760" cy="326160"/>
              </p14:xfrm>
            </p:contentPart>
          </mc:Choice>
          <mc:Fallback>
            <p:pic>
              <p:nvPicPr>
                <p:cNvPr id="46" name="Písanie rukou 45">
                  <a:extLst>
                    <a:ext uri="{FF2B5EF4-FFF2-40B4-BE49-F238E27FC236}">
                      <a16:creationId xmlns:a16="http://schemas.microsoft.com/office/drawing/2014/main" id="{239B41CF-2B4C-4959-BB75-CCDB702D273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640033" y="2718748"/>
                  <a:ext cx="320400" cy="34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7" name="Písanie rukou 46">
                  <a:extLst>
                    <a:ext uri="{FF2B5EF4-FFF2-40B4-BE49-F238E27FC236}">
                      <a16:creationId xmlns:a16="http://schemas.microsoft.com/office/drawing/2014/main" id="{4A006BF2-BA83-462B-8E35-BEDFB76CBC87}"/>
                    </a:ext>
                  </a:extLst>
                </p14:cNvPr>
                <p14:cNvContentPartPr/>
                <p14:nvPr/>
              </p14:nvContentPartPr>
              <p14:xfrm>
                <a:off x="5990673" y="2816668"/>
                <a:ext cx="276120" cy="231480"/>
              </p14:xfrm>
            </p:contentPart>
          </mc:Choice>
          <mc:Fallback>
            <p:pic>
              <p:nvPicPr>
                <p:cNvPr id="47" name="Písanie rukou 46">
                  <a:extLst>
                    <a:ext uri="{FF2B5EF4-FFF2-40B4-BE49-F238E27FC236}">
                      <a16:creationId xmlns:a16="http://schemas.microsoft.com/office/drawing/2014/main" id="{4A006BF2-BA83-462B-8E35-BEDFB76CBC8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982033" y="2808028"/>
                  <a:ext cx="29376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8" name="Písanie rukou 47">
                  <a:extLst>
                    <a:ext uri="{FF2B5EF4-FFF2-40B4-BE49-F238E27FC236}">
                      <a16:creationId xmlns:a16="http://schemas.microsoft.com/office/drawing/2014/main" id="{1EA75D98-190F-4130-ADC2-F2D015226618}"/>
                    </a:ext>
                  </a:extLst>
                </p14:cNvPr>
                <p14:cNvContentPartPr/>
                <p14:nvPr/>
              </p14:nvContentPartPr>
              <p14:xfrm>
                <a:off x="6403953" y="2781388"/>
                <a:ext cx="186120" cy="239760"/>
              </p14:xfrm>
            </p:contentPart>
          </mc:Choice>
          <mc:Fallback>
            <p:pic>
              <p:nvPicPr>
                <p:cNvPr id="48" name="Písanie rukou 47">
                  <a:extLst>
                    <a:ext uri="{FF2B5EF4-FFF2-40B4-BE49-F238E27FC236}">
                      <a16:creationId xmlns:a16="http://schemas.microsoft.com/office/drawing/2014/main" id="{1EA75D98-190F-4130-ADC2-F2D01522661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395313" y="2772748"/>
                  <a:ext cx="203760" cy="25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Skupina 55">
            <a:extLst>
              <a:ext uri="{FF2B5EF4-FFF2-40B4-BE49-F238E27FC236}">
                <a16:creationId xmlns:a16="http://schemas.microsoft.com/office/drawing/2014/main" id="{790E6B48-7857-4A75-91A4-141CE5CBF050}"/>
              </a:ext>
            </a:extLst>
          </p:cNvPr>
          <p:cNvGrpSpPr/>
          <p:nvPr/>
        </p:nvGrpSpPr>
        <p:grpSpPr>
          <a:xfrm>
            <a:off x="7090113" y="2664748"/>
            <a:ext cx="953280" cy="435240"/>
            <a:chOff x="7090113" y="2664748"/>
            <a:chExt cx="953280" cy="435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0" name="Písanie rukou 49">
                  <a:extLst>
                    <a:ext uri="{FF2B5EF4-FFF2-40B4-BE49-F238E27FC236}">
                      <a16:creationId xmlns:a16="http://schemas.microsoft.com/office/drawing/2014/main" id="{D96A72A0-2757-48BE-A276-FD508FAB1D1F}"/>
                    </a:ext>
                  </a:extLst>
                </p14:cNvPr>
                <p14:cNvContentPartPr/>
                <p14:nvPr/>
              </p14:nvContentPartPr>
              <p14:xfrm>
                <a:off x="7090113" y="2664748"/>
                <a:ext cx="569160" cy="435240"/>
              </p14:xfrm>
            </p:contentPart>
          </mc:Choice>
          <mc:Fallback>
            <p:pic>
              <p:nvPicPr>
                <p:cNvPr id="50" name="Písanie rukou 49">
                  <a:extLst>
                    <a:ext uri="{FF2B5EF4-FFF2-40B4-BE49-F238E27FC236}">
                      <a16:creationId xmlns:a16="http://schemas.microsoft.com/office/drawing/2014/main" id="{D96A72A0-2757-48BE-A276-FD508FAB1D1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081113" y="2655748"/>
                  <a:ext cx="586800" cy="45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1" name="Písanie rukou 50">
                  <a:extLst>
                    <a:ext uri="{FF2B5EF4-FFF2-40B4-BE49-F238E27FC236}">
                      <a16:creationId xmlns:a16="http://schemas.microsoft.com/office/drawing/2014/main" id="{33DE2DFC-98EB-42B5-8C79-DE0108235FFF}"/>
                    </a:ext>
                  </a:extLst>
                </p14:cNvPr>
                <p14:cNvContentPartPr/>
                <p14:nvPr/>
              </p14:nvContentPartPr>
              <p14:xfrm>
                <a:off x="7824513" y="2815228"/>
                <a:ext cx="218880" cy="258120"/>
              </p14:xfrm>
            </p:contentPart>
          </mc:Choice>
          <mc:Fallback>
            <p:pic>
              <p:nvPicPr>
                <p:cNvPr id="51" name="Písanie rukou 50">
                  <a:extLst>
                    <a:ext uri="{FF2B5EF4-FFF2-40B4-BE49-F238E27FC236}">
                      <a16:creationId xmlns:a16="http://schemas.microsoft.com/office/drawing/2014/main" id="{33DE2DFC-98EB-42B5-8C79-DE0108235FF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815873" y="2806588"/>
                  <a:ext cx="236520" cy="27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Skupina 54">
            <a:extLst>
              <a:ext uri="{FF2B5EF4-FFF2-40B4-BE49-F238E27FC236}">
                <a16:creationId xmlns:a16="http://schemas.microsoft.com/office/drawing/2014/main" id="{A0297D5A-08E7-47BA-B97A-2CD299D7F93C}"/>
              </a:ext>
            </a:extLst>
          </p:cNvPr>
          <p:cNvGrpSpPr/>
          <p:nvPr/>
        </p:nvGrpSpPr>
        <p:grpSpPr>
          <a:xfrm>
            <a:off x="8583753" y="2470348"/>
            <a:ext cx="840240" cy="748800"/>
            <a:chOff x="8583753" y="2470348"/>
            <a:chExt cx="840240" cy="748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2" name="Písanie rukou 51">
                  <a:extLst>
                    <a:ext uri="{FF2B5EF4-FFF2-40B4-BE49-F238E27FC236}">
                      <a16:creationId xmlns:a16="http://schemas.microsoft.com/office/drawing/2014/main" id="{2287AE72-46C2-4294-990F-62086CC79175}"/>
                    </a:ext>
                  </a:extLst>
                </p14:cNvPr>
                <p14:cNvContentPartPr/>
                <p14:nvPr/>
              </p14:nvContentPartPr>
              <p14:xfrm>
                <a:off x="8583753" y="2470348"/>
                <a:ext cx="273600" cy="572400"/>
              </p14:xfrm>
            </p:contentPart>
          </mc:Choice>
          <mc:Fallback>
            <p:pic>
              <p:nvPicPr>
                <p:cNvPr id="52" name="Písanie rukou 51">
                  <a:extLst>
                    <a:ext uri="{FF2B5EF4-FFF2-40B4-BE49-F238E27FC236}">
                      <a16:creationId xmlns:a16="http://schemas.microsoft.com/office/drawing/2014/main" id="{2287AE72-46C2-4294-990F-62086CC79175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575113" y="2461348"/>
                  <a:ext cx="291240" cy="59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3" name="Písanie rukou 52">
                  <a:extLst>
                    <a:ext uri="{FF2B5EF4-FFF2-40B4-BE49-F238E27FC236}">
                      <a16:creationId xmlns:a16="http://schemas.microsoft.com/office/drawing/2014/main" id="{E61D57B5-5FA7-437E-98CB-E3380B9A6423}"/>
                    </a:ext>
                  </a:extLst>
                </p14:cNvPr>
                <p14:cNvContentPartPr/>
                <p14:nvPr/>
              </p14:nvContentPartPr>
              <p14:xfrm>
                <a:off x="8810553" y="2889028"/>
                <a:ext cx="264600" cy="196200"/>
              </p14:xfrm>
            </p:contentPart>
          </mc:Choice>
          <mc:Fallback>
            <p:pic>
              <p:nvPicPr>
                <p:cNvPr id="53" name="Písanie rukou 52">
                  <a:extLst>
                    <a:ext uri="{FF2B5EF4-FFF2-40B4-BE49-F238E27FC236}">
                      <a16:creationId xmlns:a16="http://schemas.microsoft.com/office/drawing/2014/main" id="{E61D57B5-5FA7-437E-98CB-E3380B9A642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801553" y="2880028"/>
                  <a:ext cx="28224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4" name="Písanie rukou 53">
                  <a:extLst>
                    <a:ext uri="{FF2B5EF4-FFF2-40B4-BE49-F238E27FC236}">
                      <a16:creationId xmlns:a16="http://schemas.microsoft.com/office/drawing/2014/main" id="{C62C8CCF-A23C-458C-8A90-13D6BE3ADEA4}"/>
                    </a:ext>
                  </a:extLst>
                </p14:cNvPr>
                <p14:cNvContentPartPr/>
                <p14:nvPr/>
              </p14:nvContentPartPr>
              <p14:xfrm>
                <a:off x="9127713" y="2854828"/>
                <a:ext cx="296280" cy="364320"/>
              </p14:xfrm>
            </p:contentPart>
          </mc:Choice>
          <mc:Fallback>
            <p:pic>
              <p:nvPicPr>
                <p:cNvPr id="54" name="Písanie rukou 53">
                  <a:extLst>
                    <a:ext uri="{FF2B5EF4-FFF2-40B4-BE49-F238E27FC236}">
                      <a16:creationId xmlns:a16="http://schemas.microsoft.com/office/drawing/2014/main" id="{C62C8CCF-A23C-458C-8A90-13D6BE3ADEA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118713" y="2846188"/>
                  <a:ext cx="313920" cy="38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7" name="Skupina 66">
            <a:extLst>
              <a:ext uri="{FF2B5EF4-FFF2-40B4-BE49-F238E27FC236}">
                <a16:creationId xmlns:a16="http://schemas.microsoft.com/office/drawing/2014/main" id="{F2CF3FB7-592E-431C-8E85-D41156428F74}"/>
              </a:ext>
            </a:extLst>
          </p:cNvPr>
          <p:cNvGrpSpPr/>
          <p:nvPr/>
        </p:nvGrpSpPr>
        <p:grpSpPr>
          <a:xfrm>
            <a:off x="5311713" y="3396628"/>
            <a:ext cx="3034080" cy="1036440"/>
            <a:chOff x="5311713" y="3396628"/>
            <a:chExt cx="3034080" cy="1036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7" name="Písanie rukou 56">
                  <a:extLst>
                    <a:ext uri="{FF2B5EF4-FFF2-40B4-BE49-F238E27FC236}">
                      <a16:creationId xmlns:a16="http://schemas.microsoft.com/office/drawing/2014/main" id="{E2D1624D-35C1-4B22-BC68-40300C449656}"/>
                    </a:ext>
                  </a:extLst>
                </p14:cNvPr>
                <p14:cNvContentPartPr/>
                <p14:nvPr/>
              </p14:nvContentPartPr>
              <p14:xfrm>
                <a:off x="5311713" y="3524788"/>
                <a:ext cx="351360" cy="333000"/>
              </p14:xfrm>
            </p:contentPart>
          </mc:Choice>
          <mc:Fallback>
            <p:pic>
              <p:nvPicPr>
                <p:cNvPr id="57" name="Písanie rukou 56">
                  <a:extLst>
                    <a:ext uri="{FF2B5EF4-FFF2-40B4-BE49-F238E27FC236}">
                      <a16:creationId xmlns:a16="http://schemas.microsoft.com/office/drawing/2014/main" id="{E2D1624D-35C1-4B22-BC68-40300C44965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303073" y="3516148"/>
                  <a:ext cx="36900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8" name="Písanie rukou 57">
                  <a:extLst>
                    <a:ext uri="{FF2B5EF4-FFF2-40B4-BE49-F238E27FC236}">
                      <a16:creationId xmlns:a16="http://schemas.microsoft.com/office/drawing/2014/main" id="{793C4658-9BFD-4A9A-8E24-389FB8817D6A}"/>
                    </a:ext>
                  </a:extLst>
                </p14:cNvPr>
                <p14:cNvContentPartPr/>
                <p14:nvPr/>
              </p14:nvContentPartPr>
              <p14:xfrm>
                <a:off x="5758833" y="3663748"/>
                <a:ext cx="187920" cy="204120"/>
              </p14:xfrm>
            </p:contentPart>
          </mc:Choice>
          <mc:Fallback>
            <p:pic>
              <p:nvPicPr>
                <p:cNvPr id="58" name="Písanie rukou 57">
                  <a:extLst>
                    <a:ext uri="{FF2B5EF4-FFF2-40B4-BE49-F238E27FC236}">
                      <a16:creationId xmlns:a16="http://schemas.microsoft.com/office/drawing/2014/main" id="{793C4658-9BFD-4A9A-8E24-389FB8817D6A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749833" y="3655108"/>
                  <a:ext cx="2055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9" name="Písanie rukou 58">
                  <a:extLst>
                    <a:ext uri="{FF2B5EF4-FFF2-40B4-BE49-F238E27FC236}">
                      <a16:creationId xmlns:a16="http://schemas.microsoft.com/office/drawing/2014/main" id="{4D46DD7C-32B9-47D2-A428-C3403346F7C8}"/>
                    </a:ext>
                  </a:extLst>
                </p14:cNvPr>
                <p14:cNvContentPartPr/>
                <p14:nvPr/>
              </p14:nvContentPartPr>
              <p14:xfrm>
                <a:off x="5976273" y="3682468"/>
                <a:ext cx="406440" cy="750600"/>
              </p14:xfrm>
            </p:contentPart>
          </mc:Choice>
          <mc:Fallback>
            <p:pic>
              <p:nvPicPr>
                <p:cNvPr id="59" name="Písanie rukou 58">
                  <a:extLst>
                    <a:ext uri="{FF2B5EF4-FFF2-40B4-BE49-F238E27FC236}">
                      <a16:creationId xmlns:a16="http://schemas.microsoft.com/office/drawing/2014/main" id="{4D46DD7C-32B9-47D2-A428-C3403346F7C8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967273" y="3673828"/>
                  <a:ext cx="424080" cy="76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0" name="Písanie rukou 59">
                  <a:extLst>
                    <a:ext uri="{FF2B5EF4-FFF2-40B4-BE49-F238E27FC236}">
                      <a16:creationId xmlns:a16="http://schemas.microsoft.com/office/drawing/2014/main" id="{B687987E-0839-42CA-B9BE-2C7A00FF93B7}"/>
                    </a:ext>
                  </a:extLst>
                </p14:cNvPr>
                <p14:cNvContentPartPr/>
                <p14:nvPr/>
              </p14:nvContentPartPr>
              <p14:xfrm>
                <a:off x="6511233" y="3641428"/>
                <a:ext cx="325800" cy="275040"/>
              </p14:xfrm>
            </p:contentPart>
          </mc:Choice>
          <mc:Fallback>
            <p:pic>
              <p:nvPicPr>
                <p:cNvPr id="60" name="Písanie rukou 59">
                  <a:extLst>
                    <a:ext uri="{FF2B5EF4-FFF2-40B4-BE49-F238E27FC236}">
                      <a16:creationId xmlns:a16="http://schemas.microsoft.com/office/drawing/2014/main" id="{B687987E-0839-42CA-B9BE-2C7A00FF93B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502233" y="3632428"/>
                  <a:ext cx="34344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1" name="Písanie rukou 60">
                  <a:extLst>
                    <a:ext uri="{FF2B5EF4-FFF2-40B4-BE49-F238E27FC236}">
                      <a16:creationId xmlns:a16="http://schemas.microsoft.com/office/drawing/2014/main" id="{BE9E150C-E3CA-4A35-B14C-CC3F3057D5D2}"/>
                    </a:ext>
                  </a:extLst>
                </p14:cNvPr>
                <p14:cNvContentPartPr/>
                <p14:nvPr/>
              </p14:nvContentPartPr>
              <p14:xfrm>
                <a:off x="6901473" y="3463948"/>
                <a:ext cx="181080" cy="479160"/>
              </p14:xfrm>
            </p:contentPart>
          </mc:Choice>
          <mc:Fallback>
            <p:pic>
              <p:nvPicPr>
                <p:cNvPr id="61" name="Písanie rukou 60">
                  <a:extLst>
                    <a:ext uri="{FF2B5EF4-FFF2-40B4-BE49-F238E27FC236}">
                      <a16:creationId xmlns:a16="http://schemas.microsoft.com/office/drawing/2014/main" id="{BE9E150C-E3CA-4A35-B14C-CC3F3057D5D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892833" y="3455308"/>
                  <a:ext cx="198720" cy="49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2" name="Písanie rukou 61">
                  <a:extLst>
                    <a:ext uri="{FF2B5EF4-FFF2-40B4-BE49-F238E27FC236}">
                      <a16:creationId xmlns:a16="http://schemas.microsoft.com/office/drawing/2014/main" id="{402FF555-72FE-4556-A462-540FDAB8840D}"/>
                    </a:ext>
                  </a:extLst>
                </p14:cNvPr>
                <p14:cNvContentPartPr/>
                <p14:nvPr/>
              </p14:nvContentPartPr>
              <p14:xfrm>
                <a:off x="7123953" y="3645028"/>
                <a:ext cx="167400" cy="275040"/>
              </p14:xfrm>
            </p:contentPart>
          </mc:Choice>
          <mc:Fallback>
            <p:pic>
              <p:nvPicPr>
                <p:cNvPr id="62" name="Písanie rukou 61">
                  <a:extLst>
                    <a:ext uri="{FF2B5EF4-FFF2-40B4-BE49-F238E27FC236}">
                      <a16:creationId xmlns:a16="http://schemas.microsoft.com/office/drawing/2014/main" id="{402FF555-72FE-4556-A462-540FDAB8840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114953" y="3636388"/>
                  <a:ext cx="18504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3" name="Písanie rukou 62">
                  <a:extLst>
                    <a:ext uri="{FF2B5EF4-FFF2-40B4-BE49-F238E27FC236}">
                      <a16:creationId xmlns:a16="http://schemas.microsoft.com/office/drawing/2014/main" id="{D9A9328C-6938-454B-B14E-F8F77FD7709D}"/>
                    </a:ext>
                  </a:extLst>
                </p14:cNvPr>
                <p14:cNvContentPartPr/>
                <p14:nvPr/>
              </p14:nvContentPartPr>
              <p14:xfrm>
                <a:off x="7280913" y="3396628"/>
                <a:ext cx="293040" cy="640800"/>
              </p14:xfrm>
            </p:contentPart>
          </mc:Choice>
          <mc:Fallback>
            <p:pic>
              <p:nvPicPr>
                <p:cNvPr id="63" name="Písanie rukou 62">
                  <a:extLst>
                    <a:ext uri="{FF2B5EF4-FFF2-40B4-BE49-F238E27FC236}">
                      <a16:creationId xmlns:a16="http://schemas.microsoft.com/office/drawing/2014/main" id="{D9A9328C-6938-454B-B14E-F8F77FD7709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271913" y="3387988"/>
                  <a:ext cx="310680" cy="65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4" name="Písanie rukou 63">
                  <a:extLst>
                    <a:ext uri="{FF2B5EF4-FFF2-40B4-BE49-F238E27FC236}">
                      <a16:creationId xmlns:a16="http://schemas.microsoft.com/office/drawing/2014/main" id="{51A38C3E-5AC7-45B7-A1C2-028B60D58B71}"/>
                    </a:ext>
                  </a:extLst>
                </p14:cNvPr>
                <p14:cNvContentPartPr/>
                <p14:nvPr/>
              </p14:nvContentPartPr>
              <p14:xfrm>
                <a:off x="7309713" y="3751948"/>
                <a:ext cx="473040" cy="297000"/>
              </p14:xfrm>
            </p:contentPart>
          </mc:Choice>
          <mc:Fallback>
            <p:pic>
              <p:nvPicPr>
                <p:cNvPr id="64" name="Písanie rukou 63">
                  <a:extLst>
                    <a:ext uri="{FF2B5EF4-FFF2-40B4-BE49-F238E27FC236}">
                      <a16:creationId xmlns:a16="http://schemas.microsoft.com/office/drawing/2014/main" id="{51A38C3E-5AC7-45B7-A1C2-028B60D58B71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300713" y="3743308"/>
                  <a:ext cx="4906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65" name="Písanie rukou 64">
                  <a:extLst>
                    <a:ext uri="{FF2B5EF4-FFF2-40B4-BE49-F238E27FC236}">
                      <a16:creationId xmlns:a16="http://schemas.microsoft.com/office/drawing/2014/main" id="{13855DE3-1E1C-42C8-AB0B-A1DDD8AEE687}"/>
                    </a:ext>
                  </a:extLst>
                </p14:cNvPr>
                <p14:cNvContentPartPr/>
                <p14:nvPr/>
              </p14:nvContentPartPr>
              <p14:xfrm>
                <a:off x="7863393" y="3736828"/>
                <a:ext cx="197280" cy="300960"/>
              </p14:xfrm>
            </p:contentPart>
          </mc:Choice>
          <mc:Fallback>
            <p:pic>
              <p:nvPicPr>
                <p:cNvPr id="65" name="Písanie rukou 64">
                  <a:extLst>
                    <a:ext uri="{FF2B5EF4-FFF2-40B4-BE49-F238E27FC236}">
                      <a16:creationId xmlns:a16="http://schemas.microsoft.com/office/drawing/2014/main" id="{13855DE3-1E1C-42C8-AB0B-A1DDD8AEE68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54393" y="3727828"/>
                  <a:ext cx="21492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66" name="Písanie rukou 65">
                  <a:extLst>
                    <a:ext uri="{FF2B5EF4-FFF2-40B4-BE49-F238E27FC236}">
                      <a16:creationId xmlns:a16="http://schemas.microsoft.com/office/drawing/2014/main" id="{5B627463-0321-4491-B736-B56D68753F8C}"/>
                    </a:ext>
                  </a:extLst>
                </p14:cNvPr>
                <p14:cNvContentPartPr/>
                <p14:nvPr/>
              </p14:nvContentPartPr>
              <p14:xfrm>
                <a:off x="8343273" y="4061188"/>
                <a:ext cx="2520" cy="2520"/>
              </p14:xfrm>
            </p:contentPart>
          </mc:Choice>
          <mc:Fallback>
            <p:pic>
              <p:nvPicPr>
                <p:cNvPr id="66" name="Písanie rukou 65">
                  <a:extLst>
                    <a:ext uri="{FF2B5EF4-FFF2-40B4-BE49-F238E27FC236}">
                      <a16:creationId xmlns:a16="http://schemas.microsoft.com/office/drawing/2014/main" id="{5B627463-0321-4491-B736-B56D68753F8C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334633" y="4052548"/>
                  <a:ext cx="20160" cy="20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Skupina 71">
            <a:extLst>
              <a:ext uri="{FF2B5EF4-FFF2-40B4-BE49-F238E27FC236}">
                <a16:creationId xmlns:a16="http://schemas.microsoft.com/office/drawing/2014/main" id="{19775E61-8557-49EE-9AE2-BFE166D1C0FE}"/>
              </a:ext>
            </a:extLst>
          </p:cNvPr>
          <p:cNvGrpSpPr/>
          <p:nvPr/>
        </p:nvGrpSpPr>
        <p:grpSpPr>
          <a:xfrm>
            <a:off x="1754193" y="1758628"/>
            <a:ext cx="1594080" cy="209520"/>
            <a:chOff x="1754193" y="1758628"/>
            <a:chExt cx="1594080" cy="20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68" name="Písanie rukou 67">
                  <a:extLst>
                    <a:ext uri="{FF2B5EF4-FFF2-40B4-BE49-F238E27FC236}">
                      <a16:creationId xmlns:a16="http://schemas.microsoft.com/office/drawing/2014/main" id="{65BE0838-3E82-4911-9A5F-325D10B6FAEA}"/>
                    </a:ext>
                  </a:extLst>
                </p14:cNvPr>
                <p14:cNvContentPartPr/>
                <p14:nvPr/>
              </p14:nvContentPartPr>
              <p14:xfrm>
                <a:off x="1887033" y="1880308"/>
                <a:ext cx="1278720" cy="87840"/>
              </p14:xfrm>
            </p:contentPart>
          </mc:Choice>
          <mc:Fallback>
            <p:pic>
              <p:nvPicPr>
                <p:cNvPr id="68" name="Písanie rukou 67">
                  <a:extLst>
                    <a:ext uri="{FF2B5EF4-FFF2-40B4-BE49-F238E27FC236}">
                      <a16:creationId xmlns:a16="http://schemas.microsoft.com/office/drawing/2014/main" id="{65BE0838-3E82-4911-9A5F-325D10B6FAE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878033" y="1871668"/>
                  <a:ext cx="129636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69" name="Písanie rukou 68">
                  <a:extLst>
                    <a:ext uri="{FF2B5EF4-FFF2-40B4-BE49-F238E27FC236}">
                      <a16:creationId xmlns:a16="http://schemas.microsoft.com/office/drawing/2014/main" id="{EB59940B-7DBC-4F5D-8566-EE06EE46E631}"/>
                    </a:ext>
                  </a:extLst>
                </p14:cNvPr>
                <p14:cNvContentPartPr/>
                <p14:nvPr/>
              </p14:nvContentPartPr>
              <p14:xfrm>
                <a:off x="1754193" y="1758628"/>
                <a:ext cx="61200" cy="16920"/>
              </p14:xfrm>
            </p:contentPart>
          </mc:Choice>
          <mc:Fallback>
            <p:pic>
              <p:nvPicPr>
                <p:cNvPr id="69" name="Písanie rukou 68">
                  <a:extLst>
                    <a:ext uri="{FF2B5EF4-FFF2-40B4-BE49-F238E27FC236}">
                      <a16:creationId xmlns:a16="http://schemas.microsoft.com/office/drawing/2014/main" id="{EB59940B-7DBC-4F5D-8566-EE06EE46E631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745193" y="1749988"/>
                  <a:ext cx="7884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1" name="Písanie rukou 70">
                  <a:extLst>
                    <a:ext uri="{FF2B5EF4-FFF2-40B4-BE49-F238E27FC236}">
                      <a16:creationId xmlns:a16="http://schemas.microsoft.com/office/drawing/2014/main" id="{4E7719D6-81F8-4A01-BCF3-1A359ADFB37C}"/>
                    </a:ext>
                  </a:extLst>
                </p14:cNvPr>
                <p14:cNvContentPartPr/>
                <p14:nvPr/>
              </p14:nvContentPartPr>
              <p14:xfrm>
                <a:off x="1832673" y="1792468"/>
                <a:ext cx="1515600" cy="152280"/>
              </p14:xfrm>
            </p:contentPart>
          </mc:Choice>
          <mc:Fallback>
            <p:pic>
              <p:nvPicPr>
                <p:cNvPr id="71" name="Písanie rukou 70">
                  <a:extLst>
                    <a:ext uri="{FF2B5EF4-FFF2-40B4-BE49-F238E27FC236}">
                      <a16:creationId xmlns:a16="http://schemas.microsoft.com/office/drawing/2014/main" id="{4E7719D6-81F8-4A01-BCF3-1A359ADFB37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823673" y="1783468"/>
                  <a:ext cx="1533240" cy="169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1" name="Skupina 90">
            <a:extLst>
              <a:ext uri="{FF2B5EF4-FFF2-40B4-BE49-F238E27FC236}">
                <a16:creationId xmlns:a16="http://schemas.microsoft.com/office/drawing/2014/main" id="{36F87498-D2CE-49E7-86CA-2743FFC95440}"/>
              </a:ext>
            </a:extLst>
          </p:cNvPr>
          <p:cNvGrpSpPr/>
          <p:nvPr/>
        </p:nvGrpSpPr>
        <p:grpSpPr>
          <a:xfrm>
            <a:off x="1695873" y="4804228"/>
            <a:ext cx="1849320" cy="1168200"/>
            <a:chOff x="1695873" y="4804228"/>
            <a:chExt cx="1849320" cy="1168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3" name="Písanie rukou 72">
                  <a:extLst>
                    <a:ext uri="{FF2B5EF4-FFF2-40B4-BE49-F238E27FC236}">
                      <a16:creationId xmlns:a16="http://schemas.microsoft.com/office/drawing/2014/main" id="{03A5A4EA-FE98-4B5A-A0D4-745B2305B493}"/>
                    </a:ext>
                  </a:extLst>
                </p14:cNvPr>
                <p14:cNvContentPartPr/>
                <p14:nvPr/>
              </p14:nvContentPartPr>
              <p14:xfrm>
                <a:off x="1885233" y="5066668"/>
                <a:ext cx="38520" cy="52920"/>
              </p14:xfrm>
            </p:contentPart>
          </mc:Choice>
          <mc:Fallback>
            <p:pic>
              <p:nvPicPr>
                <p:cNvPr id="73" name="Písanie rukou 72">
                  <a:extLst>
                    <a:ext uri="{FF2B5EF4-FFF2-40B4-BE49-F238E27FC236}">
                      <a16:creationId xmlns:a16="http://schemas.microsoft.com/office/drawing/2014/main" id="{03A5A4EA-FE98-4B5A-A0D4-745B2305B49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876233" y="5058028"/>
                  <a:ext cx="5616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4" name="Písanie rukou 73">
                  <a:extLst>
                    <a:ext uri="{FF2B5EF4-FFF2-40B4-BE49-F238E27FC236}">
                      <a16:creationId xmlns:a16="http://schemas.microsoft.com/office/drawing/2014/main" id="{B2984C5D-8DA5-48C3-98F5-A9EABA1361E4}"/>
                    </a:ext>
                  </a:extLst>
                </p14:cNvPr>
                <p14:cNvContentPartPr/>
                <p14:nvPr/>
              </p14:nvContentPartPr>
              <p14:xfrm>
                <a:off x="1695873" y="5310028"/>
                <a:ext cx="225000" cy="662400"/>
              </p14:xfrm>
            </p:contentPart>
          </mc:Choice>
          <mc:Fallback>
            <p:pic>
              <p:nvPicPr>
                <p:cNvPr id="74" name="Písanie rukou 73">
                  <a:extLst>
                    <a:ext uri="{FF2B5EF4-FFF2-40B4-BE49-F238E27FC236}">
                      <a16:creationId xmlns:a16="http://schemas.microsoft.com/office/drawing/2014/main" id="{B2984C5D-8DA5-48C3-98F5-A9EABA1361E4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1687233" y="5301388"/>
                  <a:ext cx="242640" cy="68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6" name="Písanie rukou 75">
                  <a:extLst>
                    <a:ext uri="{FF2B5EF4-FFF2-40B4-BE49-F238E27FC236}">
                      <a16:creationId xmlns:a16="http://schemas.microsoft.com/office/drawing/2014/main" id="{3378DFDA-B4BF-46D9-9781-EEAA6C4D2069}"/>
                    </a:ext>
                  </a:extLst>
                </p14:cNvPr>
                <p14:cNvContentPartPr/>
                <p14:nvPr/>
              </p14:nvContentPartPr>
              <p14:xfrm>
                <a:off x="2254593" y="4855708"/>
                <a:ext cx="521640" cy="635400"/>
              </p14:xfrm>
            </p:contentPart>
          </mc:Choice>
          <mc:Fallback>
            <p:pic>
              <p:nvPicPr>
                <p:cNvPr id="76" name="Písanie rukou 75">
                  <a:extLst>
                    <a:ext uri="{FF2B5EF4-FFF2-40B4-BE49-F238E27FC236}">
                      <a16:creationId xmlns:a16="http://schemas.microsoft.com/office/drawing/2014/main" id="{3378DFDA-B4BF-46D9-9781-EEAA6C4D206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245593" y="4846708"/>
                  <a:ext cx="539280" cy="65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77" name="Písanie rukou 76">
                  <a:extLst>
                    <a:ext uri="{FF2B5EF4-FFF2-40B4-BE49-F238E27FC236}">
                      <a16:creationId xmlns:a16="http://schemas.microsoft.com/office/drawing/2014/main" id="{C615BFFD-1946-4BBE-A034-A64BC50BE31E}"/>
                    </a:ext>
                  </a:extLst>
                </p14:cNvPr>
                <p14:cNvContentPartPr/>
                <p14:nvPr/>
              </p14:nvContentPartPr>
              <p14:xfrm>
                <a:off x="2494713" y="5243068"/>
                <a:ext cx="66600" cy="460080"/>
              </p14:xfrm>
            </p:contentPart>
          </mc:Choice>
          <mc:Fallback>
            <p:pic>
              <p:nvPicPr>
                <p:cNvPr id="77" name="Písanie rukou 76">
                  <a:extLst>
                    <a:ext uri="{FF2B5EF4-FFF2-40B4-BE49-F238E27FC236}">
                      <a16:creationId xmlns:a16="http://schemas.microsoft.com/office/drawing/2014/main" id="{C615BFFD-1946-4BBE-A034-A64BC50BE31E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486073" y="5234428"/>
                  <a:ext cx="84240" cy="47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78" name="Písanie rukou 77">
                  <a:extLst>
                    <a:ext uri="{FF2B5EF4-FFF2-40B4-BE49-F238E27FC236}">
                      <a16:creationId xmlns:a16="http://schemas.microsoft.com/office/drawing/2014/main" id="{B9A992CF-B777-4FFA-883A-686F93659B22}"/>
                    </a:ext>
                  </a:extLst>
                </p14:cNvPr>
                <p14:cNvContentPartPr/>
                <p14:nvPr/>
              </p14:nvContentPartPr>
              <p14:xfrm>
                <a:off x="2782713" y="5217148"/>
                <a:ext cx="140760" cy="330480"/>
              </p14:xfrm>
            </p:contentPart>
          </mc:Choice>
          <mc:Fallback>
            <p:pic>
              <p:nvPicPr>
                <p:cNvPr id="78" name="Písanie rukou 77">
                  <a:extLst>
                    <a:ext uri="{FF2B5EF4-FFF2-40B4-BE49-F238E27FC236}">
                      <a16:creationId xmlns:a16="http://schemas.microsoft.com/office/drawing/2014/main" id="{B9A992CF-B777-4FFA-883A-686F93659B2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774073" y="5208508"/>
                  <a:ext cx="158400" cy="34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79" name="Písanie rukou 78">
                  <a:extLst>
                    <a:ext uri="{FF2B5EF4-FFF2-40B4-BE49-F238E27FC236}">
                      <a16:creationId xmlns:a16="http://schemas.microsoft.com/office/drawing/2014/main" id="{9F66E1B9-EC93-4F55-9C42-D60256344208}"/>
                    </a:ext>
                  </a:extLst>
                </p14:cNvPr>
                <p14:cNvContentPartPr/>
                <p14:nvPr/>
              </p14:nvContentPartPr>
              <p14:xfrm>
                <a:off x="3054513" y="5265028"/>
                <a:ext cx="348120" cy="286200"/>
              </p14:xfrm>
            </p:contentPart>
          </mc:Choice>
          <mc:Fallback>
            <p:pic>
              <p:nvPicPr>
                <p:cNvPr id="79" name="Písanie rukou 78">
                  <a:extLst>
                    <a:ext uri="{FF2B5EF4-FFF2-40B4-BE49-F238E27FC236}">
                      <a16:creationId xmlns:a16="http://schemas.microsoft.com/office/drawing/2014/main" id="{9F66E1B9-EC93-4F55-9C42-D6025634420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045873" y="5256388"/>
                  <a:ext cx="36576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0" name="Písanie rukou 79">
                  <a:extLst>
                    <a:ext uri="{FF2B5EF4-FFF2-40B4-BE49-F238E27FC236}">
                      <a16:creationId xmlns:a16="http://schemas.microsoft.com/office/drawing/2014/main" id="{C7DA2645-55FE-457B-9EC3-745FA2BECEF4}"/>
                    </a:ext>
                  </a:extLst>
                </p14:cNvPr>
                <p14:cNvContentPartPr/>
                <p14:nvPr/>
              </p14:nvContentPartPr>
              <p14:xfrm>
                <a:off x="3390393" y="4804228"/>
                <a:ext cx="154800" cy="222480"/>
              </p14:xfrm>
            </p:contentPart>
          </mc:Choice>
          <mc:Fallback>
            <p:pic>
              <p:nvPicPr>
                <p:cNvPr id="80" name="Písanie rukou 79">
                  <a:extLst>
                    <a:ext uri="{FF2B5EF4-FFF2-40B4-BE49-F238E27FC236}">
                      <a16:creationId xmlns:a16="http://schemas.microsoft.com/office/drawing/2014/main" id="{C7DA2645-55FE-457B-9EC3-745FA2BECEF4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381753" y="4795228"/>
                  <a:ext cx="172440" cy="240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0" name="Skupina 89">
            <a:extLst>
              <a:ext uri="{FF2B5EF4-FFF2-40B4-BE49-F238E27FC236}">
                <a16:creationId xmlns:a16="http://schemas.microsoft.com/office/drawing/2014/main" id="{840BDD47-4799-4064-86F2-A31A92B5308B}"/>
              </a:ext>
            </a:extLst>
          </p:cNvPr>
          <p:cNvGrpSpPr/>
          <p:nvPr/>
        </p:nvGrpSpPr>
        <p:grpSpPr>
          <a:xfrm>
            <a:off x="3967473" y="4936348"/>
            <a:ext cx="2148480" cy="711720"/>
            <a:chOff x="3967473" y="4936348"/>
            <a:chExt cx="2148480" cy="71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1" name="Písanie rukou 80">
                  <a:extLst>
                    <a:ext uri="{FF2B5EF4-FFF2-40B4-BE49-F238E27FC236}">
                      <a16:creationId xmlns:a16="http://schemas.microsoft.com/office/drawing/2014/main" id="{EC170A52-EAC6-4B8D-AE34-1A76D5C321CD}"/>
                    </a:ext>
                  </a:extLst>
                </p14:cNvPr>
                <p14:cNvContentPartPr/>
                <p14:nvPr/>
              </p14:nvContentPartPr>
              <p14:xfrm>
                <a:off x="3967473" y="5251708"/>
                <a:ext cx="313200" cy="396360"/>
              </p14:xfrm>
            </p:contentPart>
          </mc:Choice>
          <mc:Fallback>
            <p:pic>
              <p:nvPicPr>
                <p:cNvPr id="81" name="Písanie rukou 80">
                  <a:extLst>
                    <a:ext uri="{FF2B5EF4-FFF2-40B4-BE49-F238E27FC236}">
                      <a16:creationId xmlns:a16="http://schemas.microsoft.com/office/drawing/2014/main" id="{EC170A52-EAC6-4B8D-AE34-1A76D5C321CD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958833" y="5242708"/>
                  <a:ext cx="33084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2" name="Písanie rukou 81">
                  <a:extLst>
                    <a:ext uri="{FF2B5EF4-FFF2-40B4-BE49-F238E27FC236}">
                      <a16:creationId xmlns:a16="http://schemas.microsoft.com/office/drawing/2014/main" id="{80716622-604F-4C8A-A609-4200349A4B61}"/>
                    </a:ext>
                  </a:extLst>
                </p14:cNvPr>
                <p14:cNvContentPartPr/>
                <p14:nvPr/>
              </p14:nvContentPartPr>
              <p14:xfrm>
                <a:off x="4374993" y="5339548"/>
                <a:ext cx="160920" cy="297360"/>
              </p14:xfrm>
            </p:contentPart>
          </mc:Choice>
          <mc:Fallback>
            <p:pic>
              <p:nvPicPr>
                <p:cNvPr id="82" name="Písanie rukou 81">
                  <a:extLst>
                    <a:ext uri="{FF2B5EF4-FFF2-40B4-BE49-F238E27FC236}">
                      <a16:creationId xmlns:a16="http://schemas.microsoft.com/office/drawing/2014/main" id="{80716622-604F-4C8A-A609-4200349A4B61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366353" y="5330548"/>
                  <a:ext cx="17856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3" name="Písanie rukou 82">
                  <a:extLst>
                    <a:ext uri="{FF2B5EF4-FFF2-40B4-BE49-F238E27FC236}">
                      <a16:creationId xmlns:a16="http://schemas.microsoft.com/office/drawing/2014/main" id="{A9F32208-A83A-4369-B45B-EEBA48A6B313}"/>
                    </a:ext>
                  </a:extLst>
                </p14:cNvPr>
                <p14:cNvContentPartPr/>
                <p14:nvPr/>
              </p14:nvContentPartPr>
              <p14:xfrm>
                <a:off x="4634553" y="5298508"/>
                <a:ext cx="269640" cy="299520"/>
              </p14:xfrm>
            </p:contentPart>
          </mc:Choice>
          <mc:Fallback>
            <p:pic>
              <p:nvPicPr>
                <p:cNvPr id="83" name="Písanie rukou 82">
                  <a:extLst>
                    <a:ext uri="{FF2B5EF4-FFF2-40B4-BE49-F238E27FC236}">
                      <a16:creationId xmlns:a16="http://schemas.microsoft.com/office/drawing/2014/main" id="{A9F32208-A83A-4369-B45B-EEBA48A6B313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625553" y="5289868"/>
                  <a:ext cx="28728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4" name="Písanie rukou 83">
                  <a:extLst>
                    <a:ext uri="{FF2B5EF4-FFF2-40B4-BE49-F238E27FC236}">
                      <a16:creationId xmlns:a16="http://schemas.microsoft.com/office/drawing/2014/main" id="{F4DED30C-06B9-4F60-98F7-CB1DFC46F936}"/>
                    </a:ext>
                  </a:extLst>
                </p14:cNvPr>
                <p14:cNvContentPartPr/>
                <p14:nvPr/>
              </p14:nvContentPartPr>
              <p14:xfrm>
                <a:off x="4968993" y="5225068"/>
                <a:ext cx="198000" cy="329040"/>
              </p14:xfrm>
            </p:contentPart>
          </mc:Choice>
          <mc:Fallback>
            <p:pic>
              <p:nvPicPr>
                <p:cNvPr id="84" name="Písanie rukou 83">
                  <a:extLst>
                    <a:ext uri="{FF2B5EF4-FFF2-40B4-BE49-F238E27FC236}">
                      <a16:creationId xmlns:a16="http://schemas.microsoft.com/office/drawing/2014/main" id="{F4DED30C-06B9-4F60-98F7-CB1DFC46F936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959993" y="5216068"/>
                  <a:ext cx="21564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85" name="Písanie rukou 84">
                  <a:extLst>
                    <a:ext uri="{FF2B5EF4-FFF2-40B4-BE49-F238E27FC236}">
                      <a16:creationId xmlns:a16="http://schemas.microsoft.com/office/drawing/2014/main" id="{7D9F7287-DB17-4166-ABFD-F6F3575CE925}"/>
                    </a:ext>
                  </a:extLst>
                </p14:cNvPr>
                <p14:cNvContentPartPr/>
                <p14:nvPr/>
              </p14:nvContentPartPr>
              <p14:xfrm>
                <a:off x="5131353" y="4967668"/>
                <a:ext cx="245880" cy="627840"/>
              </p14:xfrm>
            </p:contentPart>
          </mc:Choice>
          <mc:Fallback>
            <p:pic>
              <p:nvPicPr>
                <p:cNvPr id="85" name="Písanie rukou 84">
                  <a:extLst>
                    <a:ext uri="{FF2B5EF4-FFF2-40B4-BE49-F238E27FC236}">
                      <a16:creationId xmlns:a16="http://schemas.microsoft.com/office/drawing/2014/main" id="{7D9F7287-DB17-4166-ABFD-F6F3575CE925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122353" y="4959028"/>
                  <a:ext cx="263520" cy="64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86" name="Písanie rukou 85">
                  <a:extLst>
                    <a:ext uri="{FF2B5EF4-FFF2-40B4-BE49-F238E27FC236}">
                      <a16:creationId xmlns:a16="http://schemas.microsoft.com/office/drawing/2014/main" id="{730245A9-4513-4FF5-B15D-D878E79B7D23}"/>
                    </a:ext>
                  </a:extLst>
                </p14:cNvPr>
                <p14:cNvContentPartPr/>
                <p14:nvPr/>
              </p14:nvContentPartPr>
              <p14:xfrm>
                <a:off x="5100033" y="5397868"/>
                <a:ext cx="292320" cy="32760"/>
              </p14:xfrm>
            </p:contentPart>
          </mc:Choice>
          <mc:Fallback>
            <p:pic>
              <p:nvPicPr>
                <p:cNvPr id="86" name="Písanie rukou 85">
                  <a:extLst>
                    <a:ext uri="{FF2B5EF4-FFF2-40B4-BE49-F238E27FC236}">
                      <a16:creationId xmlns:a16="http://schemas.microsoft.com/office/drawing/2014/main" id="{730245A9-4513-4FF5-B15D-D878E79B7D23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091033" y="5388868"/>
                  <a:ext cx="3099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87" name="Písanie rukou 86">
                  <a:extLst>
                    <a:ext uri="{FF2B5EF4-FFF2-40B4-BE49-F238E27FC236}">
                      <a16:creationId xmlns:a16="http://schemas.microsoft.com/office/drawing/2014/main" id="{33053CAD-32FC-4E69-B51A-13193AA471CA}"/>
                    </a:ext>
                  </a:extLst>
                </p14:cNvPr>
                <p14:cNvContentPartPr/>
                <p14:nvPr/>
              </p14:nvContentPartPr>
              <p14:xfrm>
                <a:off x="5366073" y="5257468"/>
                <a:ext cx="328320" cy="375120"/>
              </p14:xfrm>
            </p:contentPart>
          </mc:Choice>
          <mc:Fallback>
            <p:pic>
              <p:nvPicPr>
                <p:cNvPr id="87" name="Písanie rukou 86">
                  <a:extLst>
                    <a:ext uri="{FF2B5EF4-FFF2-40B4-BE49-F238E27FC236}">
                      <a16:creationId xmlns:a16="http://schemas.microsoft.com/office/drawing/2014/main" id="{33053CAD-32FC-4E69-B51A-13193AA471CA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357073" y="5248468"/>
                  <a:ext cx="34596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88" name="Písanie rukou 87">
                  <a:extLst>
                    <a:ext uri="{FF2B5EF4-FFF2-40B4-BE49-F238E27FC236}">
                      <a16:creationId xmlns:a16="http://schemas.microsoft.com/office/drawing/2014/main" id="{96724D98-25EC-4851-8C4E-DA7C14FB3DC2}"/>
                    </a:ext>
                  </a:extLst>
                </p14:cNvPr>
                <p14:cNvContentPartPr/>
                <p14:nvPr/>
              </p14:nvContentPartPr>
              <p14:xfrm>
                <a:off x="5874033" y="4936348"/>
                <a:ext cx="241920" cy="396000"/>
              </p14:xfrm>
            </p:contentPart>
          </mc:Choice>
          <mc:Fallback>
            <p:pic>
              <p:nvPicPr>
                <p:cNvPr id="88" name="Písanie rukou 87">
                  <a:extLst>
                    <a:ext uri="{FF2B5EF4-FFF2-40B4-BE49-F238E27FC236}">
                      <a16:creationId xmlns:a16="http://schemas.microsoft.com/office/drawing/2014/main" id="{96724D98-25EC-4851-8C4E-DA7C14FB3DC2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865393" y="4927348"/>
                  <a:ext cx="25956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89" name="Písanie rukou 88">
                  <a:extLst>
                    <a:ext uri="{FF2B5EF4-FFF2-40B4-BE49-F238E27FC236}">
                      <a16:creationId xmlns:a16="http://schemas.microsoft.com/office/drawing/2014/main" id="{74516CE2-4FF1-447C-9C20-9AEACE25E9DB}"/>
                    </a:ext>
                  </a:extLst>
                </p14:cNvPr>
                <p14:cNvContentPartPr/>
                <p14:nvPr/>
              </p14:nvContentPartPr>
              <p14:xfrm>
                <a:off x="5823633" y="5583268"/>
                <a:ext cx="50760" cy="51840"/>
              </p14:xfrm>
            </p:contentPart>
          </mc:Choice>
          <mc:Fallback>
            <p:pic>
              <p:nvPicPr>
                <p:cNvPr id="89" name="Písanie rukou 88">
                  <a:extLst>
                    <a:ext uri="{FF2B5EF4-FFF2-40B4-BE49-F238E27FC236}">
                      <a16:creationId xmlns:a16="http://schemas.microsoft.com/office/drawing/2014/main" id="{74516CE2-4FF1-447C-9C20-9AEACE25E9D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814633" y="5574268"/>
                  <a:ext cx="68400" cy="69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4">
            <p14:nvContentPartPr>
              <p14:cNvPr id="92" name="Písanie rukou 91">
                <a:extLst>
                  <a:ext uri="{FF2B5EF4-FFF2-40B4-BE49-F238E27FC236}">
                    <a16:creationId xmlns:a16="http://schemas.microsoft.com/office/drawing/2014/main" id="{DC67C36C-E943-4856-924A-F85B8A9F6D9C}"/>
                  </a:ext>
                </a:extLst>
              </p14:cNvPr>
              <p14:cNvContentPartPr/>
              <p14:nvPr/>
            </p14:nvContentPartPr>
            <p14:xfrm>
              <a:off x="3014553" y="5806468"/>
              <a:ext cx="401760" cy="84600"/>
            </p14:xfrm>
          </p:contentPart>
        </mc:Choice>
        <mc:Fallback>
          <p:pic>
            <p:nvPicPr>
              <p:cNvPr id="92" name="Písanie rukou 91">
                <a:extLst>
                  <a:ext uri="{FF2B5EF4-FFF2-40B4-BE49-F238E27FC236}">
                    <a16:creationId xmlns:a16="http://schemas.microsoft.com/office/drawing/2014/main" id="{DC67C36C-E943-4856-924A-F85B8A9F6D9C}"/>
                  </a:ext>
                </a:extLst>
              </p:cNvPr>
              <p:cNvPicPr/>
              <p:nvPr/>
            </p:nvPicPr>
            <p:blipFill>
              <a:blip r:embed="rId155"/>
              <a:stretch>
                <a:fillRect/>
              </a:stretch>
            </p:blipFill>
            <p:spPr>
              <a:xfrm>
                <a:off x="3005913" y="5797468"/>
                <a:ext cx="419400" cy="10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499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859147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0</Words>
  <Application>Microsoft Office PowerPoint</Application>
  <PresentationFormat>Širokouhlá</PresentationFormat>
  <Paragraphs>0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Presinsky Jan</dc:creator>
  <cp:lastModifiedBy>Presinsky Jan</cp:lastModifiedBy>
  <cp:revision>5</cp:revision>
  <dcterms:created xsi:type="dcterms:W3CDTF">2021-04-22T12:54:18Z</dcterms:created>
  <dcterms:modified xsi:type="dcterms:W3CDTF">2021-04-23T07:32:46Z</dcterms:modified>
</cp:coreProperties>
</file>