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E7E78-5BDC-408F-A4DC-E91EC877C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E6F149-CD56-4CFC-A0EF-CAB6B9F13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07D0E-39D5-45B6-AFE7-81925481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AD56-CFF9-44BA-B00C-C960654D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C36092-5DF3-40FD-AB68-4EBDA9FF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91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F45A8-F89D-4AFD-9517-E32C0A34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D9110A-DCC3-4F3B-9765-D703CF798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76D371-6A8E-48C7-9812-79BDDFC3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9BC40F-3145-42A5-9EDE-F1411E66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6BA686-AE9D-43DF-ACD7-5DF144D4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16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42BE72-66A7-432C-96A4-F3AD88BB85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F2AF73-9EE7-4056-8554-B0493077E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84624D-C6BA-45D2-9DC3-5D1B2EE82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F1593E-24F7-4545-B8DB-F7D8C4522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CCEB3D-1E62-4C06-9239-95E7EB26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0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292C3-C0F4-4159-893E-57C937EDC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A800F-D3AC-4F53-BD8F-E0B5F5698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4B5584-0820-4E9C-9A27-B9C7A577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CB940-B1A6-439A-A8F3-8FA6487F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062ECE-1C73-4A9F-9C7C-E8C7D0FA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3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C7899-124B-4283-811A-DAC73578C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5737FB-5708-4D54-A2FA-65F4AD51C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EDC456-78BD-4A87-A7A2-ABEC34A06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C71C93-1CF3-40BA-A516-2DC9B877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D4F133-8C28-407F-BF54-BBE6F3DC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20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D05E9-1F7A-4A5D-A21A-DA4EBB729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3FFEE-85E5-40A0-BF39-0AC0EB473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27A601-8E76-48CF-9F2A-5FA1E8A6C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429A07-3E10-4415-93D4-17BDDFB91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28CF5F-7D89-4619-887E-8D9A75ED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2A32C2-33A3-4AFA-8A85-05B92AD7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83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0165D-0A46-4296-9B7F-7B4D6B1C9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9603FE-D725-481B-B3D2-8AAA2E5AA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6ACB68-6011-4515-B252-505B95CAF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BFF376-4335-49E9-8B83-8A6658343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C47BAE-778E-4F59-BAF8-820A4A4A8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BE77C0-CB11-4D36-A548-6133D0C75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275778-12BC-4AFB-86FD-FA20C39E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7F7CC5-B919-42F8-A6A3-FC4A4473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7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09084-65FC-49B1-85AF-C6EEFC53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1B055F-8E32-4D65-A66C-57A59ADB9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31C18C-4E5B-4E3F-AC28-EF847081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5FE31B-CC4B-4239-B70C-371F1B90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85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0ABD99D-6BEF-4035-8CFB-18E2A1BA0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ADFA5F-2481-4993-AF6B-EB7B149D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8C065E8-9447-44B8-A7AB-52A284EF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92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6059D-1885-4BA2-BD6C-E5CC18AC4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EDB84-69D2-465D-A655-A963E7D15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FFA155-02A7-4FB1-8CF3-2E8DC8382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C9BB20-BE9F-40D4-8398-99A18406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5387A-2533-4821-8C1F-5453B8E9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651C66-773D-4C5D-959A-B40206C7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2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A7845-98DC-4FAE-A707-928D4EBEE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6E3EB2-7E5D-4453-BE6F-363B20B44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4FC0AE-0070-4599-B147-8FA0B6B17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1A2267-CE82-4E4B-BD23-2A8580A76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802222-3E09-4C7B-B54B-1F3532E67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670E9C-F73C-4743-AE07-2278FD0D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7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106EE1-49AE-4F19-8B4C-E312AE1C3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E10620-549D-4AE1-8DF1-6D1C0875A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AFF16F-669D-4F4B-A56B-AA4E195592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D686-54C4-422E-BEC6-65F410AAA0CB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46096-6DAF-43F2-9D19-FDDCE73D0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7D01DE-7AE3-43FB-839F-3D7E3DCA0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401E-4039-4919-ADCC-5E408297D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2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library/catalog/book/193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AFE92-692A-4C40-8691-42E45A9AB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/>
          </a:bodyPr>
          <a:lstStyle/>
          <a:p>
            <a:r>
              <a:rPr lang="cs-CZ" sz="2000" dirty="0"/>
              <a:t>Ekologie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991C8A-AC9F-43F3-9AE6-2FD5F0C2D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09775"/>
            <a:ext cx="9144000" cy="3248025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Postavení ekologie v systému věd. 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Ekologie a ochrana přírody. Právo a problematika životního prostředí.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Objekty ekologického studia. Základní pojmy obecné ekologie.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Člověk a životní prostředí. Evoluce antropogenních vlivů na prostředí.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Lidská adaptační strategie.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Kultura a civilizace.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Globální problémy a ekologická krize.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Role vědy a techniky. </a:t>
            </a:r>
            <a:r>
              <a:rPr lang="cs-CZ" sz="1600" b="0" i="0" dirty="0" err="1">
                <a:solidFill>
                  <a:srgbClr val="0A0A0A"/>
                </a:solidFill>
                <a:effectLst/>
                <a:latin typeface="Open Sans"/>
              </a:rPr>
              <a:t>Technosféra</a:t>
            </a: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 a biosféra.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Environmentální filosofie a etika.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Antropocentrismus a biocentrismus.</a:t>
            </a:r>
          </a:p>
          <a:p>
            <a:pPr marL="342900" indent="-342900" algn="l">
              <a:lnSpc>
                <a:spcPct val="100000"/>
              </a:lnSpc>
              <a:buAutoNum type="arabicPeriod"/>
            </a:pPr>
            <a:r>
              <a:rPr lang="cs-CZ" sz="1600" b="0" i="0" dirty="0">
                <a:solidFill>
                  <a:srgbClr val="0A0A0A"/>
                </a:solidFill>
                <a:effectLst/>
                <a:latin typeface="Open Sans"/>
              </a:rPr>
              <a:t>Otázky ekologické výchovy.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81817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2D4B1-4F66-4769-9097-A2BD58E73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009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034BC-D81D-42D5-BD09-7A06A3062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H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lavní tematické okruhy:</a:t>
            </a:r>
          </a:p>
          <a:p>
            <a:pPr marL="0" indent="0">
              <a:buNone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a)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klíčové pojmy obecné ekologie</a:t>
            </a:r>
          </a:p>
          <a:p>
            <a:pPr marL="0" indent="0">
              <a:buNone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b)problematika lidské adaptability a vztahu k přírodě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c)globální problémy</a:t>
            </a:r>
          </a:p>
          <a:p>
            <a:pPr marL="0" indent="0">
              <a:buNone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d)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hlavní směry environmentálně zaměřené filosofie a etiky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10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BF31A-AD79-4940-BA5E-0D32D11B8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0498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0E86FA-1782-44CC-A916-FA7A8F5A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Literatura ke studiu:</a:t>
            </a:r>
          </a:p>
          <a:p>
            <a:pPr marL="0" indent="0">
              <a:buNone/>
            </a:pPr>
            <a:r>
              <a:rPr lang="cs-CZ" sz="1800" dirty="0"/>
              <a:t>Jemelka, P., Úvod do ekologické problematiky (2021):</a:t>
            </a:r>
            <a:r>
              <a:rPr lang="cs-CZ" sz="1800" dirty="0">
                <a:solidFill>
                  <a:srgbClr val="FF0000"/>
                </a:solidFill>
              </a:rPr>
              <a:t> </a:t>
            </a:r>
            <a:r>
              <a:rPr lang="cs-CZ" sz="1800" dirty="0">
                <a:solidFill>
                  <a:srgbClr val="FF0000"/>
                </a:solidFill>
                <a:hlinkClick r:id="rId2"/>
              </a:rPr>
              <a:t>https://munispace.muni.cz/library/catalog/book/1939</a:t>
            </a: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dirty="0"/>
              <a:t>Jemelka, P., Racionalita a ekologická krize (1999).</a:t>
            </a:r>
          </a:p>
          <a:p>
            <a:pPr marL="0" indent="0">
              <a:buNone/>
            </a:pPr>
            <a:r>
              <a:rPr lang="cs-CZ" sz="1800" dirty="0" err="1"/>
              <a:t>Duvigneaud</a:t>
            </a:r>
            <a:r>
              <a:rPr lang="cs-CZ" sz="1800" dirty="0"/>
              <a:t>, P., Ekologická syntéza (1988).</a:t>
            </a:r>
          </a:p>
          <a:p>
            <a:pPr marL="0" indent="0">
              <a:buNone/>
            </a:pPr>
            <a:r>
              <a:rPr lang="cs-CZ" sz="1800" dirty="0" err="1"/>
              <a:t>Marten</a:t>
            </a:r>
            <a:r>
              <a:rPr lang="cs-CZ" sz="1800" dirty="0"/>
              <a:t>, G.G., </a:t>
            </a:r>
            <a:r>
              <a:rPr lang="cs-CZ" sz="1800" dirty="0" err="1"/>
              <a:t>Human</a:t>
            </a:r>
            <a:r>
              <a:rPr lang="cs-CZ" sz="1800" dirty="0"/>
              <a:t> </a:t>
            </a:r>
            <a:r>
              <a:rPr lang="cs-CZ" sz="1800" dirty="0" err="1"/>
              <a:t>Ecology</a:t>
            </a:r>
            <a:r>
              <a:rPr lang="cs-CZ" sz="1800" dirty="0"/>
              <a:t> (2001).</a:t>
            </a:r>
          </a:p>
          <a:p>
            <a:pPr marL="0" indent="0">
              <a:buNone/>
            </a:pPr>
            <a:r>
              <a:rPr lang="cs-CZ" sz="1800" dirty="0" err="1"/>
              <a:t>Levine</a:t>
            </a:r>
            <a:r>
              <a:rPr lang="cs-CZ" sz="1800" dirty="0"/>
              <a:t>, N., </a:t>
            </a:r>
            <a:r>
              <a:rPr lang="cs-CZ" sz="1800" dirty="0" err="1"/>
              <a:t>Human</a:t>
            </a:r>
            <a:r>
              <a:rPr lang="cs-CZ" sz="1800" dirty="0"/>
              <a:t> </a:t>
            </a:r>
            <a:r>
              <a:rPr lang="cs-CZ" sz="1800" dirty="0" err="1"/>
              <a:t>Ecology</a:t>
            </a:r>
            <a:r>
              <a:rPr lang="cs-CZ" sz="1800" dirty="0"/>
              <a:t> (1975).</a:t>
            </a:r>
          </a:p>
          <a:p>
            <a:pPr marL="0" indent="0">
              <a:buNone/>
            </a:pPr>
            <a:r>
              <a:rPr lang="cs-CZ" sz="1800" dirty="0"/>
              <a:t>Beneš, J., Člověk (1994).</a:t>
            </a:r>
          </a:p>
          <a:p>
            <a:pPr marL="0" indent="0">
              <a:buNone/>
            </a:pPr>
            <a:r>
              <a:rPr lang="cs-CZ" sz="1800" dirty="0" err="1"/>
              <a:t>Binka</a:t>
            </a:r>
            <a:r>
              <a:rPr lang="cs-CZ" sz="1800" dirty="0"/>
              <a:t>, B., Environmentální etika (2008).</a:t>
            </a:r>
          </a:p>
        </p:txBody>
      </p:sp>
    </p:spTree>
    <p:extLst>
      <p:ext uri="{BB962C8B-B14F-4D97-AF65-F5344CB8AC3E}">
        <p14:creationId xmlns:p14="http://schemas.microsoft.com/office/powerpoint/2010/main" val="189113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48D6-C30D-470F-9615-9E5EAFF6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pPr algn="ctr"/>
            <a:r>
              <a:rPr lang="cs-CZ" sz="2000" dirty="0"/>
              <a:t>Ekologie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74975F-8CC5-40AB-A9B1-74746CDFC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Průběh a zakončení kurzu:</a:t>
            </a:r>
          </a:p>
          <a:p>
            <a:r>
              <a:rPr lang="cs-CZ" sz="1800" dirty="0">
                <a:solidFill>
                  <a:srgbClr val="FF0000"/>
                </a:solidFill>
              </a:rPr>
              <a:t>Přednáška</a:t>
            </a:r>
            <a:r>
              <a:rPr lang="cs-CZ" sz="1800" dirty="0"/>
              <a:t> 1 hodina (bez semináře) – </a:t>
            </a:r>
            <a:r>
              <a:rPr lang="cs-CZ" sz="1800" dirty="0">
                <a:solidFill>
                  <a:srgbClr val="FF0000"/>
                </a:solidFill>
              </a:rPr>
              <a:t>online</a:t>
            </a:r>
            <a:r>
              <a:rPr lang="cs-CZ" sz="1800" dirty="0"/>
              <a:t> forma v době rozvrhu (</a:t>
            </a:r>
            <a:r>
              <a:rPr lang="cs-CZ" sz="1800" dirty="0">
                <a:solidFill>
                  <a:srgbClr val="FF0000"/>
                </a:solidFill>
              </a:rPr>
              <a:t>úterý od 8.00 hod</a:t>
            </a:r>
            <a:r>
              <a:rPr lang="cs-CZ" sz="1800" dirty="0"/>
              <a:t>.) – vybraná témata a diskuse k nim</a:t>
            </a:r>
          </a:p>
          <a:p>
            <a:r>
              <a:rPr lang="cs-CZ" sz="1800" dirty="0"/>
              <a:t>Zakončení – kolokvium; původní varianta – písemný test – podle situace </a:t>
            </a:r>
            <a:r>
              <a:rPr lang="cs-CZ" sz="1800" dirty="0">
                <a:solidFill>
                  <a:srgbClr val="FF0000"/>
                </a:solidFill>
              </a:rPr>
              <a:t>bude nahrazena </a:t>
            </a:r>
            <a:r>
              <a:rPr lang="cs-CZ" sz="1800" dirty="0"/>
              <a:t>ústním zkoušením (kolokviální podoba) buď reálným </a:t>
            </a:r>
            <a:r>
              <a:rPr lang="cs-CZ" sz="1800"/>
              <a:t>nebo online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38671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255</Words>
  <Application>Microsoft Office PowerPoint</Application>
  <PresentationFormat>Širokoúhlá obrazovka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Motiv Office</vt:lpstr>
      <vt:lpstr>Ekologie člověka</vt:lpstr>
      <vt:lpstr>Ekologie člověka</vt:lpstr>
      <vt:lpstr>Ekologie člověka</vt:lpstr>
      <vt:lpstr>Ekologie člověka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Ekologie člověka</dc:title>
  <dc:creator>Alena Jemelková</dc:creator>
  <cp:lastModifiedBy>Alena Jemelková</cp:lastModifiedBy>
  <cp:revision>6</cp:revision>
  <dcterms:created xsi:type="dcterms:W3CDTF">2021-02-17T08:25:40Z</dcterms:created>
  <dcterms:modified xsi:type="dcterms:W3CDTF">2021-02-17T09:42:22Z</dcterms:modified>
</cp:coreProperties>
</file>