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6"/>
  </p:handoutMasterIdLst>
  <p:sldIdLst>
    <p:sldId id="256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73DD4-C0E7-4F02-B097-150433238A71}" type="datetimeFigureOut">
              <a:rPr lang="cs-CZ" smtClean="0"/>
              <a:t>17. 3. 2021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DBBEA-6EC6-4B80-AC73-7C060A44D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50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3/17/2021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396253" cy="3035808"/>
          </a:xfrm>
        </p:spPr>
        <p:txBody>
          <a:bodyPr/>
          <a:lstStyle/>
          <a:p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Innovative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58125" y="4869766"/>
            <a:ext cx="7891272" cy="106984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 smtClean="0"/>
          </a:p>
          <a:p>
            <a:r>
              <a:rPr lang="cs-CZ" dirty="0" err="1" smtClean="0"/>
              <a:t>Topics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7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262130"/>
            <a:ext cx="10058400" cy="4910070"/>
          </a:xfrm>
        </p:spPr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Innovative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divided</a:t>
            </a:r>
            <a:r>
              <a:rPr lang="cs-CZ" sz="3200" dirty="0" smtClean="0"/>
              <a:t> to </a:t>
            </a:r>
            <a:r>
              <a:rPr lang="cs-CZ" sz="3200" dirty="0" err="1" smtClean="0"/>
              <a:t>two</a:t>
            </a:r>
            <a:r>
              <a:rPr lang="cs-CZ" sz="3200" dirty="0" smtClean="0"/>
              <a:t> </a:t>
            </a:r>
            <a:r>
              <a:rPr lang="cs-CZ" sz="3200" dirty="0" err="1" smtClean="0"/>
              <a:t>parts</a:t>
            </a:r>
            <a:r>
              <a:rPr lang="cs-CZ" sz="3200" dirty="0" smtClean="0"/>
              <a:t>. </a:t>
            </a:r>
            <a:r>
              <a:rPr lang="cs-CZ" sz="3200" dirty="0" err="1" smtClean="0"/>
              <a:t>First</a:t>
            </a:r>
            <a:r>
              <a:rPr lang="cs-CZ" sz="3200" dirty="0" smtClean="0"/>
              <a:t> part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lectures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, </a:t>
            </a:r>
            <a:r>
              <a:rPr lang="cs-CZ" sz="3200" dirty="0" err="1" smtClean="0"/>
              <a:t>second</a:t>
            </a:r>
            <a:r>
              <a:rPr lang="cs-CZ" sz="3200" dirty="0" smtClean="0"/>
              <a:t> part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activity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students</a:t>
            </a:r>
            <a:r>
              <a:rPr lang="cs-CZ" sz="3200" dirty="0" smtClean="0"/>
              <a:t> (</a:t>
            </a:r>
            <a:r>
              <a:rPr lang="cs-CZ" sz="3200" dirty="0" err="1" smtClean="0"/>
              <a:t>they</a:t>
            </a:r>
            <a:r>
              <a:rPr lang="cs-CZ" sz="3200" dirty="0" smtClean="0"/>
              <a:t> </a:t>
            </a:r>
            <a:r>
              <a:rPr lang="cs-CZ" sz="3200" dirty="0" err="1" smtClean="0"/>
              <a:t>will</a:t>
            </a:r>
            <a:r>
              <a:rPr lang="cs-CZ" sz="3200" dirty="0" smtClean="0"/>
              <a:t> </a:t>
            </a:r>
            <a:r>
              <a:rPr lang="cs-CZ" sz="3200" dirty="0" err="1" smtClean="0"/>
              <a:t>present</a:t>
            </a:r>
            <a:r>
              <a:rPr lang="cs-CZ" sz="3200" dirty="0" smtClean="0"/>
              <a:t> </a:t>
            </a: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chosen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conception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The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terminated</a:t>
            </a:r>
            <a:r>
              <a:rPr lang="cs-CZ" sz="3200" dirty="0" smtClean="0"/>
              <a:t> by </a:t>
            </a:r>
            <a:r>
              <a:rPr lang="cs-CZ" sz="3200" dirty="0" err="1" smtClean="0"/>
              <a:t>colloquia</a:t>
            </a:r>
            <a:r>
              <a:rPr lang="cs-CZ" sz="3200" dirty="0" smtClean="0"/>
              <a:t> </a:t>
            </a:r>
            <a:endParaRPr lang="cs-CZ" sz="3200" dirty="0" smtClean="0"/>
          </a:p>
          <a:p>
            <a:r>
              <a:rPr lang="cs-CZ" sz="3200" dirty="0" err="1" smtClean="0"/>
              <a:t>Timetable</a:t>
            </a:r>
            <a:r>
              <a:rPr lang="cs-CZ" sz="3200" dirty="0" smtClean="0"/>
              <a:t> – </a:t>
            </a:r>
            <a:r>
              <a:rPr lang="cs-CZ" sz="3200" dirty="0" err="1" smtClean="0"/>
              <a:t>each</a:t>
            </a:r>
            <a:r>
              <a:rPr lang="cs-CZ" sz="3200" dirty="0" smtClean="0"/>
              <a:t> </a:t>
            </a:r>
            <a:r>
              <a:rPr lang="cs-CZ" sz="3200" dirty="0" err="1" smtClean="0"/>
              <a:t>odd</a:t>
            </a:r>
            <a:r>
              <a:rPr lang="cs-CZ" sz="3200" dirty="0" smtClean="0"/>
              <a:t> </a:t>
            </a:r>
            <a:r>
              <a:rPr lang="cs-CZ" sz="3200" dirty="0" err="1" smtClean="0"/>
              <a:t>Wednesday</a:t>
            </a:r>
            <a:r>
              <a:rPr lang="cs-CZ" sz="3200" dirty="0" smtClean="0"/>
              <a:t> 8:00 </a:t>
            </a:r>
            <a:r>
              <a:rPr lang="cs-CZ" sz="3200" dirty="0" smtClean="0"/>
              <a:t>– </a:t>
            </a:r>
            <a:r>
              <a:rPr lang="cs-CZ" sz="3200" dirty="0" smtClean="0"/>
              <a:t>9</a:t>
            </a:r>
            <a:r>
              <a:rPr lang="cs-CZ" sz="3200" dirty="0" smtClean="0"/>
              <a:t>:40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3898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/>
              <a:t>Conditions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fullfiled</a:t>
            </a:r>
            <a:r>
              <a:rPr lang="cs-CZ" sz="3200" dirty="0" smtClean="0"/>
              <a:t> in </a:t>
            </a:r>
            <a:r>
              <a:rPr lang="cs-CZ" sz="3200" dirty="0" err="1" smtClean="0"/>
              <a:t>order</a:t>
            </a:r>
            <a:r>
              <a:rPr lang="cs-CZ" sz="3200" dirty="0" smtClean="0"/>
              <a:t> to </a:t>
            </a:r>
            <a:r>
              <a:rPr lang="cs-CZ" sz="3200" dirty="0" err="1" smtClean="0"/>
              <a:t>obtain</a:t>
            </a:r>
            <a:r>
              <a:rPr lang="cs-CZ" sz="3200" dirty="0" smtClean="0"/>
              <a:t> ECTS </a:t>
            </a:r>
            <a:r>
              <a:rPr lang="cs-CZ" sz="3200" dirty="0" err="1" smtClean="0"/>
              <a:t>credit</a:t>
            </a:r>
            <a:endParaRPr lang="cs-CZ" sz="3200" dirty="0" smtClean="0"/>
          </a:p>
          <a:p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Innovative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endParaRPr lang="cs-CZ" sz="3200" dirty="0" smtClean="0"/>
          </a:p>
          <a:p>
            <a:r>
              <a:rPr lang="cs-CZ" sz="3200" dirty="0" err="1" smtClean="0"/>
              <a:t>Presentation</a:t>
            </a:r>
            <a:r>
              <a:rPr lang="cs-CZ" sz="3200" dirty="0" smtClean="0"/>
              <a:t> – </a:t>
            </a:r>
            <a:r>
              <a:rPr lang="cs-CZ" sz="3200" dirty="0" err="1" smtClean="0"/>
              <a:t>prepare</a:t>
            </a:r>
            <a:r>
              <a:rPr lang="cs-CZ" sz="3200" dirty="0" smtClean="0"/>
              <a:t> </a:t>
            </a:r>
            <a:r>
              <a:rPr lang="cs-CZ" sz="3200" dirty="0" err="1" smtClean="0"/>
              <a:t>some</a:t>
            </a:r>
            <a:r>
              <a:rPr lang="cs-CZ" sz="3200" dirty="0" smtClean="0"/>
              <a:t> </a:t>
            </a:r>
            <a:r>
              <a:rPr lang="cs-CZ" sz="3200" dirty="0" err="1" smtClean="0"/>
              <a:t>slides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chosen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conception</a:t>
            </a:r>
            <a:r>
              <a:rPr lang="cs-CZ" sz="3200" dirty="0" smtClean="0"/>
              <a:t> (</a:t>
            </a:r>
            <a:r>
              <a:rPr lang="cs-CZ" sz="3200" dirty="0" err="1" smtClean="0"/>
              <a:t>from</a:t>
            </a:r>
            <a:r>
              <a:rPr lang="cs-CZ" sz="3200" dirty="0" smtClean="0"/>
              <a:t> sylabus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this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country)</a:t>
            </a:r>
          </a:p>
          <a:p>
            <a:r>
              <a:rPr lang="cs-CZ" sz="3200" dirty="0" err="1" smtClean="0"/>
              <a:t>Seminary</a:t>
            </a:r>
            <a:r>
              <a:rPr lang="cs-CZ" sz="3200" dirty="0" smtClean="0"/>
              <a:t> </a:t>
            </a:r>
            <a:r>
              <a:rPr lang="cs-CZ" sz="3200" dirty="0" err="1" smtClean="0"/>
              <a:t>Work</a:t>
            </a:r>
            <a:r>
              <a:rPr lang="cs-CZ" sz="3200" dirty="0" smtClean="0"/>
              <a:t> – max. 2 </a:t>
            </a:r>
            <a:r>
              <a:rPr lang="cs-CZ" sz="3200" dirty="0" err="1" smtClean="0"/>
              <a:t>pages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chosen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method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r>
              <a:rPr lang="cs-CZ" sz="3200" dirty="0" smtClean="0"/>
              <a:t> are </a:t>
            </a:r>
            <a:r>
              <a:rPr lang="cs-CZ" sz="3200" dirty="0" err="1" smtClean="0"/>
              <a:t>studying</a:t>
            </a:r>
            <a:r>
              <a:rPr lang="cs-CZ" sz="3200" dirty="0" smtClean="0"/>
              <a:t> (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home</a:t>
            </a:r>
            <a:r>
              <a:rPr lang="cs-CZ" sz="3200" dirty="0" smtClean="0"/>
              <a:t> university)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school in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smtClean="0"/>
              <a:t>country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4594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Topics</a:t>
            </a:r>
            <a:r>
              <a:rPr lang="cs-CZ" dirty="0" smtClean="0"/>
              <a:t> 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Reform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smtClean="0"/>
              <a:t>Dalton </a:t>
            </a:r>
            <a:r>
              <a:rPr lang="cs-CZ" sz="2400" dirty="0" err="1" smtClean="0"/>
              <a:t>Plan</a:t>
            </a:r>
            <a:endParaRPr lang="cs-CZ" sz="2400" dirty="0" smtClean="0"/>
          </a:p>
          <a:p>
            <a:r>
              <a:rPr lang="cs-CZ" sz="2400" dirty="0" err="1" smtClean="0"/>
              <a:t>Waldorf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err="1" smtClean="0"/>
              <a:t>Montessori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smtClean="0"/>
              <a:t>Jena </a:t>
            </a:r>
            <a:r>
              <a:rPr lang="cs-CZ" sz="2400" dirty="0" err="1" smtClean="0"/>
              <a:t>Plan</a:t>
            </a:r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Engaged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Active</a:t>
            </a:r>
            <a:r>
              <a:rPr lang="cs-CZ" sz="2400" dirty="0" smtClean="0"/>
              <a:t>  </a:t>
            </a:r>
            <a:r>
              <a:rPr lang="cs-CZ" sz="2400" dirty="0" err="1" smtClean="0"/>
              <a:t>Teaching</a:t>
            </a:r>
            <a:endParaRPr lang="cs-CZ" sz="2400" dirty="0" smtClean="0"/>
          </a:p>
          <a:p>
            <a:r>
              <a:rPr lang="cs-CZ" sz="2400" dirty="0" smtClean="0"/>
              <a:t>Step by Step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190</TotalTime>
  <Words>149</Words>
  <Application>Microsoft Office PowerPoint</Application>
  <PresentationFormat>Širokoúhlá obrazovka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Calibri</vt:lpstr>
      <vt:lpstr>Rockwell</vt:lpstr>
      <vt:lpstr>Rockwell Condensed</vt:lpstr>
      <vt:lpstr>Wingdings</vt:lpstr>
      <vt:lpstr>Dřevo</vt:lpstr>
      <vt:lpstr>Alternative and Innovative education</vt:lpstr>
      <vt:lpstr>Prezentace aplikace PowerPoint</vt:lpstr>
      <vt:lpstr>Prezentace aplikace PowerPoint</vt:lpstr>
      <vt:lpstr>Topics  of  course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Visiting of schools</dc:title>
  <dc:creator>Pospisil</dc:creator>
  <cp:lastModifiedBy>Radek Pospíšil</cp:lastModifiedBy>
  <cp:revision>15</cp:revision>
  <dcterms:created xsi:type="dcterms:W3CDTF">2016-03-03T21:50:15Z</dcterms:created>
  <dcterms:modified xsi:type="dcterms:W3CDTF">2021-03-17T07:14:10Z</dcterms:modified>
</cp:coreProperties>
</file>