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71" r:id="rId3"/>
    <p:sldId id="275" r:id="rId4"/>
    <p:sldId id="266" r:id="rId5"/>
    <p:sldId id="276" r:id="rId6"/>
    <p:sldId id="274" r:id="rId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11641-DE57-45AB-A442-1BFE0CA1FC49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78CF7-BE95-4627-9472-63DCB58D127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80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503942-EA37-4B50-9400-3D9502CD50B4}" type="datetimeFigureOut">
              <a:rPr lang="cs-CZ" smtClean="0"/>
              <a:pPr/>
              <a:t>11. 3. 2021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A090A0-7498-44B1-ACB1-C2552767BF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file/9481_1_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Radek </a:t>
            </a:r>
            <a:r>
              <a:rPr lang="cs-CZ" dirty="0" err="1" smtClean="0"/>
              <a:t>Pospisil</a:t>
            </a:r>
            <a:endParaRPr lang="cs-CZ" dirty="0" smtClean="0"/>
          </a:p>
          <a:p>
            <a:r>
              <a:rPr lang="cs-CZ" dirty="0" err="1" smtClean="0"/>
              <a:t>pospisil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yourself</a:t>
            </a:r>
            <a:r>
              <a:rPr lang="cs-CZ" dirty="0" smtClean="0"/>
              <a:t>: </a:t>
            </a:r>
            <a:r>
              <a:rPr lang="cs-CZ" dirty="0" err="1" smtClean="0"/>
              <a:t>where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study,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university?</a:t>
            </a:r>
          </a:p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study </a:t>
            </a:r>
            <a:r>
              <a:rPr lang="cs-CZ" dirty="0" err="1" smtClean="0"/>
              <a:t>here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expecting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What</a:t>
            </a:r>
            <a:r>
              <a:rPr lang="cs-CZ" dirty="0"/>
              <a:t>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Czech </a:t>
            </a:r>
            <a:r>
              <a:rPr lang="cs-CZ" dirty="0" err="1"/>
              <a:t>republic</a:t>
            </a:r>
            <a:r>
              <a:rPr lang="cs-CZ" dirty="0"/>
              <a:t>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use online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Mentimeter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Please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on </a:t>
            </a:r>
            <a:r>
              <a:rPr lang="cs-CZ" dirty="0" smtClean="0">
                <a:hlinkClick r:id="rId2"/>
              </a:rPr>
              <a:t>www.menti.com</a:t>
            </a:r>
            <a:endParaRPr lang="cs-CZ" dirty="0" smtClean="0"/>
          </a:p>
          <a:p>
            <a:r>
              <a:rPr lang="cs-CZ" dirty="0" smtClean="0"/>
              <a:t>And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: 26912373</a:t>
            </a:r>
            <a:endParaRPr lang="cs-CZ" dirty="0" smtClean="0"/>
          </a:p>
          <a:p>
            <a:r>
              <a:rPr lang="cs-CZ" dirty="0" err="1" smtClean="0"/>
              <a:t>Now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five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(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associations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luck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401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work – </a:t>
            </a:r>
            <a:r>
              <a:rPr lang="cs-CZ" dirty="0" err="1" smtClean="0"/>
              <a:t>presentation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Comparsion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educational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system</a:t>
            </a:r>
            <a:r>
              <a:rPr lang="cs-CZ" sz="2800" dirty="0" smtClean="0"/>
              <a:t> in </a:t>
            </a:r>
            <a:r>
              <a:rPr lang="cs-CZ" sz="2800" dirty="0" err="1" smtClean="0"/>
              <a:t>your</a:t>
            </a:r>
            <a:r>
              <a:rPr lang="cs-CZ" sz="2800" dirty="0" smtClean="0"/>
              <a:t> country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Czech</a:t>
            </a:r>
            <a:r>
              <a:rPr lang="cs-CZ" sz="2800" dirty="0" smtClean="0"/>
              <a:t> </a:t>
            </a:r>
            <a:r>
              <a:rPr lang="cs-CZ" sz="2800" dirty="0" err="1" smtClean="0"/>
              <a:t>educational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system</a:t>
            </a:r>
            <a:r>
              <a:rPr lang="cs-CZ" sz="2800" dirty="0" smtClean="0"/>
              <a:t> in </a:t>
            </a:r>
            <a:r>
              <a:rPr lang="cs-CZ" sz="2800" dirty="0" err="1" smtClean="0"/>
              <a:t>terms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:</a:t>
            </a:r>
          </a:p>
          <a:p>
            <a:pPr>
              <a:buNone/>
            </a:pPr>
            <a:r>
              <a:rPr lang="cs-CZ" sz="2800" dirty="0" smtClean="0"/>
              <a:t>	A) ISCED</a:t>
            </a:r>
          </a:p>
          <a:p>
            <a:pPr>
              <a:buNone/>
            </a:pPr>
            <a:r>
              <a:rPr lang="cs-CZ" sz="2800" dirty="0" smtClean="0"/>
              <a:t>	B) </a:t>
            </a:r>
            <a:r>
              <a:rPr lang="cs-CZ" sz="2800" dirty="0" err="1" smtClean="0"/>
              <a:t>Goals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basic </a:t>
            </a:r>
            <a:r>
              <a:rPr lang="cs-CZ" sz="2800" dirty="0" err="1" smtClean="0"/>
              <a:t>education</a:t>
            </a:r>
            <a:endParaRPr lang="cs-CZ" sz="2800" dirty="0" smtClean="0"/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C) </a:t>
            </a:r>
            <a:r>
              <a:rPr lang="cs-CZ" sz="2800" dirty="0" err="1" smtClean="0"/>
              <a:t>Subjects</a:t>
            </a:r>
            <a:r>
              <a:rPr lang="cs-CZ" sz="2800" dirty="0" smtClean="0"/>
              <a:t> in basic </a:t>
            </a:r>
            <a:r>
              <a:rPr lang="cs-CZ" sz="2800" dirty="0" err="1" smtClean="0"/>
              <a:t>education</a:t>
            </a:r>
            <a:endParaRPr lang="cs-CZ" sz="2800" dirty="0" smtClean="0"/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D) </a:t>
            </a:r>
            <a:r>
              <a:rPr lang="cs-CZ" sz="2800" dirty="0" err="1" smtClean="0"/>
              <a:t>Key</a:t>
            </a:r>
            <a:r>
              <a:rPr lang="cs-CZ" sz="2800" dirty="0" smtClean="0"/>
              <a:t> </a:t>
            </a:r>
            <a:r>
              <a:rPr lang="cs-CZ" sz="2800" dirty="0" err="1" smtClean="0"/>
              <a:t>competencies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E) </a:t>
            </a:r>
            <a:r>
              <a:rPr lang="cs-CZ" sz="2800" dirty="0" err="1" smtClean="0"/>
              <a:t>Interesting</a:t>
            </a:r>
            <a:r>
              <a:rPr lang="cs-CZ" sz="2800" dirty="0" smtClean="0"/>
              <a:t> </a:t>
            </a:r>
            <a:r>
              <a:rPr lang="cs-CZ" sz="2800" dirty="0" err="1" smtClean="0"/>
              <a:t>facts</a:t>
            </a:r>
            <a:endParaRPr lang="cs-CZ" sz="2800" dirty="0" smtClean="0"/>
          </a:p>
          <a:p>
            <a:pPr>
              <a:buNone/>
            </a:pPr>
            <a:endParaRPr lang="cs-CZ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work </a:t>
            </a:r>
            <a:r>
              <a:rPr lang="cs-CZ" dirty="0" smtClean="0"/>
              <a:t>– </a:t>
            </a:r>
            <a:r>
              <a:rPr lang="cs-CZ" dirty="0" err="1" smtClean="0"/>
              <a:t>presentation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work - </a:t>
            </a:r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for max. 15 </a:t>
            </a:r>
            <a:r>
              <a:rPr lang="cs-CZ" dirty="0" err="1" smtClean="0"/>
              <a:t>slides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use 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online </a:t>
            </a:r>
            <a:r>
              <a:rPr lang="cs-CZ" dirty="0" err="1" smtClean="0"/>
              <a:t>literature</a:t>
            </a:r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use </a:t>
            </a:r>
            <a:r>
              <a:rPr lang="cs-CZ" dirty="0" err="1" smtClean="0"/>
              <a:t>videos</a:t>
            </a:r>
            <a:r>
              <a:rPr lang="cs-CZ" dirty="0" smtClean="0"/>
              <a:t>, </a:t>
            </a:r>
            <a:r>
              <a:rPr lang="cs-CZ" dirty="0" err="1" smtClean="0"/>
              <a:t>photos</a:t>
            </a:r>
            <a:r>
              <a:rPr lang="cs-CZ" dirty="0" smtClean="0"/>
              <a:t>, </a:t>
            </a:r>
            <a:r>
              <a:rPr lang="cs-CZ" dirty="0" err="1" smtClean="0"/>
              <a:t>graphs</a:t>
            </a:r>
            <a:r>
              <a:rPr lang="cs-CZ" dirty="0" smtClean="0"/>
              <a:t>, </a:t>
            </a:r>
            <a:r>
              <a:rPr lang="cs-CZ" dirty="0" err="1" smtClean="0"/>
              <a:t>tables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3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Educational </a:t>
            </a:r>
            <a:r>
              <a:rPr lang="en-US" dirty="0" err="1"/>
              <a:t>Programme</a:t>
            </a:r>
            <a:r>
              <a:rPr lang="en-US" dirty="0"/>
              <a:t> for Basic Education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www.msmt.cz/file/9481_1_1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Please</a:t>
            </a:r>
            <a:r>
              <a:rPr lang="cs-CZ" dirty="0" smtClean="0"/>
              <a:t>  </a:t>
            </a:r>
            <a:r>
              <a:rPr lang="cs-CZ" dirty="0" err="1" smtClean="0"/>
              <a:t>download</a:t>
            </a:r>
            <a:r>
              <a:rPr lang="cs-CZ" dirty="0" smtClean="0"/>
              <a:t>  </a:t>
            </a:r>
            <a:r>
              <a:rPr lang="cs-CZ" dirty="0" err="1" smtClean="0"/>
              <a:t>this</a:t>
            </a:r>
            <a:r>
              <a:rPr lang="cs-CZ" dirty="0" smtClean="0"/>
              <a:t>  </a:t>
            </a:r>
            <a:r>
              <a:rPr lang="cs-CZ" dirty="0" err="1" smtClean="0"/>
              <a:t>document</a:t>
            </a:r>
            <a:r>
              <a:rPr lang="cs-CZ" dirty="0" smtClean="0"/>
              <a:t>  and 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pages</a:t>
            </a:r>
            <a:r>
              <a:rPr lang="cs-CZ" dirty="0" smtClean="0"/>
              <a:t> 6 - </a:t>
            </a:r>
            <a:r>
              <a:rPr lang="cs-CZ" dirty="0" smtClean="0"/>
              <a:t>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49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806</TotalTime>
  <Words>159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Century Schoolbook</vt:lpstr>
      <vt:lpstr>Wingdings</vt:lpstr>
      <vt:lpstr>Wingdings 2</vt:lpstr>
      <vt:lpstr>Arkýř</vt:lpstr>
      <vt:lpstr>Czech Educational System</vt:lpstr>
      <vt:lpstr>Introduction</vt:lpstr>
      <vt:lpstr>What do you know about Czech republic? </vt:lpstr>
      <vt:lpstr>Seminar work – presentation I.</vt:lpstr>
      <vt:lpstr>Seminar work – presentation II.</vt:lpstr>
      <vt:lpstr>Framework Educational Programme for Basic Education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Radek Pospíšil</cp:lastModifiedBy>
  <cp:revision>32</cp:revision>
  <dcterms:created xsi:type="dcterms:W3CDTF">2014-03-31T10:37:37Z</dcterms:created>
  <dcterms:modified xsi:type="dcterms:W3CDTF">2021-03-11T13:35:10Z</dcterms:modified>
</cp:coreProperties>
</file>