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6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FBBE2-1110-4E5B-A979-C2689855BF6E}" type="datetimeFigureOut">
              <a:rPr lang="cs-CZ" smtClean="0"/>
              <a:t>17.3.2020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9FEB8-035F-4036-9BFF-5382CAA57A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000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9FEB8-035F-4036-9BFF-5382CAA57A2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53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17.3.2020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17.3.2020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17.3.2020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17.3.2020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17.3.2020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17.3.2020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17.3.2020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17.3.2020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17.3.2020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17.3.2020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17.3.2020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t>17.3.2020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78F4A-56D2-45A8-8303-224AF2EDC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430"/>
            <a:ext cx="7772400" cy="1470025"/>
          </a:xfrm>
        </p:spPr>
        <p:txBody>
          <a:bodyPr>
            <a:normAutofit/>
          </a:bodyPr>
          <a:lstStyle/>
          <a:p>
            <a:r>
              <a:rPr lang="az-Cyrl-AZ" sz="6000" b="1" dirty="0"/>
              <a:t>Санкт Петербург</a:t>
            </a:r>
            <a:endParaRPr lang="cs-CZ" sz="60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79D66F-DF5B-4C99-8DE7-3D6894AC2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1328564"/>
            <a:ext cx="6400800" cy="1752600"/>
          </a:xfrm>
        </p:spPr>
        <p:txBody>
          <a:bodyPr/>
          <a:lstStyle/>
          <a:p>
            <a:r>
              <a:rPr lang="az-Cyrl-AZ" dirty="0"/>
              <a:t>«город на Неве»</a:t>
            </a:r>
            <a:endParaRPr lang="cs-CZ" dirty="0"/>
          </a:p>
        </p:txBody>
      </p:sp>
      <p:pic>
        <p:nvPicPr>
          <p:cNvPr id="5" name="Obrázek 4" descr="Obsah obrázku exteriér, budova, most, voda&#10;&#10;Popis byl vytvořen automaticky">
            <a:extLst>
              <a:ext uri="{FF2B5EF4-FFF2-40B4-BE49-F238E27FC236}">
                <a16:creationId xmlns:a16="http://schemas.microsoft.com/office/drawing/2014/main" id="{FA0874AB-11D8-43EE-BBA2-D1EDC4928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50" y="2204864"/>
            <a:ext cx="6690099" cy="446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20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žena, muž, motocykl, jezdectví&#10;&#10;Popis byl vytvořen automaticky">
            <a:extLst>
              <a:ext uri="{FF2B5EF4-FFF2-40B4-BE49-F238E27FC236}">
                <a16:creationId xmlns:a16="http://schemas.microsoft.com/office/drawing/2014/main" id="{E28CD720-561C-4DED-9B4F-A4414F23F3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2606"/>
          <a:stretch/>
        </p:blipFill>
        <p:spPr>
          <a:xfrm>
            <a:off x="533400" y="908720"/>
            <a:ext cx="4038600" cy="4525963"/>
          </a:xfrm>
          <a:prstGeom prst="rect">
            <a:avLst/>
          </a:prstGeom>
          <a:noFill/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F2ECF6-9D0E-47C1-BFC3-2DB90E102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038600" cy="4525963"/>
          </a:xfrm>
        </p:spPr>
        <p:txBody>
          <a:bodyPr>
            <a:normAutofit/>
          </a:bodyPr>
          <a:lstStyle/>
          <a:p>
            <a:r>
              <a:rPr lang="ru-RU" dirty="0"/>
              <a:t>основан в 1703 году царём Петром Великим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405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368924-AB46-4193-8845-E8F2A2749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az-Cyrl-AZ" dirty="0"/>
              <a:t>Петропавловская крепость</a:t>
            </a:r>
            <a:endParaRPr lang="cs-CZ" dirty="0"/>
          </a:p>
        </p:txBody>
      </p:sp>
      <p:pic>
        <p:nvPicPr>
          <p:cNvPr id="5" name="Zástupný obsah 4" descr="Obsah obrázku exteriér, voda, loďka, budova&#10;&#10;Popis byl vytvořen automaticky">
            <a:extLst>
              <a:ext uri="{FF2B5EF4-FFF2-40B4-BE49-F238E27FC236}">
                <a16:creationId xmlns:a16="http://schemas.microsoft.com/office/drawing/2014/main" id="{9076AC47-AA98-4033-B38A-5AF8987AA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2624"/>
            <a:ext cx="8229600" cy="4341114"/>
          </a:xfrm>
          <a:noFill/>
        </p:spPr>
      </p:pic>
    </p:spTree>
    <p:extLst>
      <p:ext uri="{BB962C8B-B14F-4D97-AF65-F5344CB8AC3E}">
        <p14:creationId xmlns:p14="http://schemas.microsoft.com/office/powerpoint/2010/main" val="842218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8875D5-B719-4E39-83EF-A6370000B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az-Cyrl-AZ" dirty="0"/>
              <a:t>Эрмитаж</a:t>
            </a:r>
            <a:endParaRPr lang="cs-CZ" dirty="0"/>
          </a:p>
        </p:txBody>
      </p:sp>
      <p:pic>
        <p:nvPicPr>
          <p:cNvPr id="5" name="Zástupný obsah 4" descr="Obsah obrázku budova, exteriér, velké, ulice&#10;&#10;Popis byl vytvořen automaticky">
            <a:extLst>
              <a:ext uri="{FF2B5EF4-FFF2-40B4-BE49-F238E27FC236}">
                <a16:creationId xmlns:a16="http://schemas.microsoft.com/office/drawing/2014/main" id="{5F2B3A35-B042-4AED-9D50-9E7951557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"/>
          <a:stretch/>
        </p:blipFill>
        <p:spPr>
          <a:xfrm>
            <a:off x="457200" y="1600200"/>
            <a:ext cx="82296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92959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CF5DF3-7B5D-4119-A3F0-9B4A86366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az-Cyrl-AZ" dirty="0"/>
              <a:t>Исаакиевский собор</a:t>
            </a:r>
            <a:endParaRPr lang="cs-CZ" dirty="0"/>
          </a:p>
        </p:txBody>
      </p:sp>
      <p:pic>
        <p:nvPicPr>
          <p:cNvPr id="5" name="Zástupný obsah 4" descr="Obsah obrázku exteriér, budova, velké, staré&#10;&#10;Popis byl vytvořen automaticky">
            <a:extLst>
              <a:ext uri="{FF2B5EF4-FFF2-40B4-BE49-F238E27FC236}">
                <a16:creationId xmlns:a16="http://schemas.microsoft.com/office/drawing/2014/main" id="{AA9667E0-4DF8-4C94-805E-7434356C3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20" y="1600200"/>
            <a:ext cx="6805959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3295016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724CE-A826-4A58-9A10-5EA44A7FE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az-Cyrl-AZ" dirty="0"/>
              <a:t>Михайловский замок</a:t>
            </a:r>
            <a:endParaRPr lang="cs-CZ" dirty="0"/>
          </a:p>
        </p:txBody>
      </p:sp>
      <p:pic>
        <p:nvPicPr>
          <p:cNvPr id="5" name="Zástupný obsah 4" descr="Obsah obrázku budova, vlak, tráva, hora&#10;&#10;Popis byl vytvořen automaticky">
            <a:extLst>
              <a:ext uri="{FF2B5EF4-FFF2-40B4-BE49-F238E27FC236}">
                <a16:creationId xmlns:a16="http://schemas.microsoft.com/office/drawing/2014/main" id="{FB467E09-0F58-434A-9727-0DE20666C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6" b="4250"/>
          <a:stretch/>
        </p:blipFill>
        <p:spPr>
          <a:xfrm>
            <a:off x="457200" y="1600200"/>
            <a:ext cx="82296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721756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E9E409-4752-4531-9920-6A56BAFE0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az-Cyrl-AZ" dirty="0"/>
              <a:t>«Белые ночи»</a:t>
            </a:r>
            <a:endParaRPr lang="cs-CZ" dirty="0"/>
          </a:p>
        </p:txBody>
      </p:sp>
      <p:pic>
        <p:nvPicPr>
          <p:cNvPr id="5" name="Zástupný obsah 4" descr="Obsah obrázku voda, exteriér, loďka, velké&#10;&#10;Popis byl vytvořen automaticky">
            <a:extLst>
              <a:ext uri="{FF2B5EF4-FFF2-40B4-BE49-F238E27FC236}">
                <a16:creationId xmlns:a16="http://schemas.microsoft.com/office/drawing/2014/main" id="{1A4B1CF5-EED1-457F-91F3-05ABE0875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9"/>
          <a:stretch/>
        </p:blipFill>
        <p:spPr>
          <a:xfrm>
            <a:off x="457200" y="1600200"/>
            <a:ext cx="82296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3251768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26</Words>
  <Application>Microsoft Office PowerPoint</Application>
  <PresentationFormat>Předvádění na obrazovce (4:3)</PresentationFormat>
  <Paragraphs>9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Calibri</vt:lpstr>
      <vt:lpstr>Motiv sady Office</vt:lpstr>
      <vt:lpstr>Санкт Петербург</vt:lpstr>
      <vt:lpstr>Prezentace aplikace PowerPoint</vt:lpstr>
      <vt:lpstr>Петропавловская крепость</vt:lpstr>
      <vt:lpstr>Эрмитаж</vt:lpstr>
      <vt:lpstr>Исаакиевский собор</vt:lpstr>
      <vt:lpstr>Михайловский замок</vt:lpstr>
      <vt:lpstr>«Белые ночи»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Санкт Петербург</dc:title>
  <dc:creator>Lucie Kleinová</dc:creator>
  <cp:lastModifiedBy>Lucie Kleinová</cp:lastModifiedBy>
  <cp:revision>2</cp:revision>
  <dcterms:created xsi:type="dcterms:W3CDTF">2020-03-17T14:54:39Z</dcterms:created>
  <dcterms:modified xsi:type="dcterms:W3CDTF">2020-03-17T15:07:00Z</dcterms:modified>
</cp:coreProperties>
</file>