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8" r:id="rId4"/>
    <p:sldId id="259" r:id="rId5"/>
    <p:sldId id="261" r:id="rId6"/>
    <p:sldId id="263" r:id="rId7"/>
    <p:sldId id="264" r:id="rId8"/>
    <p:sldId id="262" r:id="rId9"/>
    <p:sldId id="265" r:id="rId10"/>
    <p:sldId id="267" r:id="rId11"/>
    <p:sldId id="266" r:id="rId12"/>
    <p:sldId id="268" r:id="rId13"/>
    <p:sldId id="269" r:id="rId14"/>
    <p:sldId id="275" r:id="rId15"/>
    <p:sldId id="276" r:id="rId16"/>
    <p:sldId id="277" r:id="rId17"/>
    <p:sldId id="272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6FC279-F4D9-45D9-9213-EA6FA1A6C0A0}" type="doc">
      <dgm:prSet loTypeId="urn:microsoft.com/office/officeart/2005/8/layout/process5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8DAE1E6E-BF35-42B5-B8FE-05317AA4D452}">
      <dgm:prSet phldrT="[Text]"/>
      <dgm:spPr/>
      <dgm:t>
        <a:bodyPr/>
        <a:lstStyle/>
        <a:p>
          <a:r>
            <a:rPr lang="ru-RU" dirty="0"/>
            <a:t>Пав</a:t>
          </a:r>
          <a:r>
            <a:rPr lang="cs-CZ" dirty="0"/>
            <a:t>e</a:t>
          </a:r>
          <a:r>
            <a:rPr lang="ru-RU" dirty="0"/>
            <a:t>л I </a:t>
          </a:r>
          <a:br>
            <a:rPr lang="cs-CZ" dirty="0"/>
          </a:br>
          <a:r>
            <a:rPr lang="ru-RU" dirty="0"/>
            <a:t>и Александр I</a:t>
          </a:r>
          <a:endParaRPr lang="cs-CZ" dirty="0"/>
        </a:p>
      </dgm:t>
    </dgm:pt>
    <dgm:pt modelId="{14CD354E-A7E9-44A1-B2E5-4AAA9588431F}" type="parTrans" cxnId="{EDAD3E93-2DB1-4BDF-A24D-2BF073D28350}">
      <dgm:prSet/>
      <dgm:spPr/>
      <dgm:t>
        <a:bodyPr/>
        <a:lstStyle/>
        <a:p>
          <a:endParaRPr lang="cs-CZ"/>
        </a:p>
      </dgm:t>
    </dgm:pt>
    <dgm:pt modelId="{CCAFE4F6-3F16-4D45-A0F5-1D5D5FBB5024}" type="sibTrans" cxnId="{EDAD3E93-2DB1-4BDF-A24D-2BF073D28350}">
      <dgm:prSet/>
      <dgm:spPr/>
      <dgm:t>
        <a:bodyPr/>
        <a:lstStyle/>
        <a:p>
          <a:endParaRPr lang="cs-CZ"/>
        </a:p>
      </dgm:t>
    </dgm:pt>
    <dgm:pt modelId="{CE81A137-6D44-496C-BD30-2F7DD2D6483C}">
      <dgm:prSet phldrT="[Text]"/>
      <dgm:spPr/>
      <dgm:t>
        <a:bodyPr/>
        <a:lstStyle/>
        <a:p>
          <a:r>
            <a:rPr lang="ru-RU" dirty="0"/>
            <a:t>Отечественная война 1812 г.</a:t>
          </a:r>
          <a:endParaRPr lang="cs-CZ" dirty="0"/>
        </a:p>
      </dgm:t>
    </dgm:pt>
    <dgm:pt modelId="{E7BFB56B-F642-4B79-ADF2-E0E773CB2372}" type="parTrans" cxnId="{C8763229-922B-41EC-BA0C-496446EEF30B}">
      <dgm:prSet/>
      <dgm:spPr/>
      <dgm:t>
        <a:bodyPr/>
        <a:lstStyle/>
        <a:p>
          <a:endParaRPr lang="cs-CZ"/>
        </a:p>
      </dgm:t>
    </dgm:pt>
    <dgm:pt modelId="{042BD3B7-A3CD-41E8-BB79-CCE1BFA44956}" type="sibTrans" cxnId="{C8763229-922B-41EC-BA0C-496446EEF30B}">
      <dgm:prSet/>
      <dgm:spPr/>
      <dgm:t>
        <a:bodyPr/>
        <a:lstStyle/>
        <a:p>
          <a:endParaRPr lang="cs-CZ"/>
        </a:p>
      </dgm:t>
    </dgm:pt>
    <dgm:pt modelId="{EC30443D-7D13-42E8-AF8E-8385BFB86D35}">
      <dgm:prSet phldrT="[Text]"/>
      <dgm:spPr/>
      <dgm:t>
        <a:bodyPr/>
        <a:lstStyle/>
        <a:p>
          <a:r>
            <a:rPr lang="ru-RU" dirty="0"/>
            <a:t>Николай</a:t>
          </a:r>
          <a:r>
            <a:rPr lang="cs-CZ" dirty="0"/>
            <a:t> I</a:t>
          </a:r>
        </a:p>
        <a:p>
          <a:r>
            <a:rPr lang="ru-RU" dirty="0"/>
            <a:t>Восстание декабристов 1825 г.</a:t>
          </a:r>
          <a:endParaRPr lang="cs-CZ" dirty="0"/>
        </a:p>
      </dgm:t>
    </dgm:pt>
    <dgm:pt modelId="{B126FC39-491E-4BA4-99B5-8AFCD93CF431}" type="parTrans" cxnId="{5A25546E-9A34-4F83-848A-BC83B6F4774B}">
      <dgm:prSet/>
      <dgm:spPr/>
      <dgm:t>
        <a:bodyPr/>
        <a:lstStyle/>
        <a:p>
          <a:endParaRPr lang="cs-CZ"/>
        </a:p>
      </dgm:t>
    </dgm:pt>
    <dgm:pt modelId="{09252754-64D4-4DF8-A32E-7E8804E1A367}" type="sibTrans" cxnId="{5A25546E-9A34-4F83-848A-BC83B6F4774B}">
      <dgm:prSet/>
      <dgm:spPr/>
      <dgm:t>
        <a:bodyPr/>
        <a:lstStyle/>
        <a:p>
          <a:endParaRPr lang="cs-CZ"/>
        </a:p>
      </dgm:t>
    </dgm:pt>
    <dgm:pt modelId="{FDEA2D8D-10AA-4F29-B7CB-1829259CC2CF}">
      <dgm:prSet phldrT="[Text]"/>
      <dgm:spPr/>
      <dgm:t>
        <a:bodyPr/>
        <a:lstStyle/>
        <a:p>
          <a:r>
            <a:rPr lang="ru-RU" dirty="0"/>
            <a:t>Крымская война 1853—1856 годов</a:t>
          </a:r>
          <a:endParaRPr lang="cs-CZ" dirty="0"/>
        </a:p>
      </dgm:t>
    </dgm:pt>
    <dgm:pt modelId="{322B9745-6359-4843-9F45-686EF0EF749B}" type="parTrans" cxnId="{8EFDBD15-7CB4-45F4-96B8-6C0444ED5BAF}">
      <dgm:prSet/>
      <dgm:spPr/>
      <dgm:t>
        <a:bodyPr/>
        <a:lstStyle/>
        <a:p>
          <a:endParaRPr lang="cs-CZ"/>
        </a:p>
      </dgm:t>
    </dgm:pt>
    <dgm:pt modelId="{47781EBF-AB69-466E-A408-96D6097E46F2}" type="sibTrans" cxnId="{8EFDBD15-7CB4-45F4-96B8-6C0444ED5BAF}">
      <dgm:prSet/>
      <dgm:spPr/>
      <dgm:t>
        <a:bodyPr/>
        <a:lstStyle/>
        <a:p>
          <a:endParaRPr lang="cs-CZ"/>
        </a:p>
      </dgm:t>
    </dgm:pt>
    <dgm:pt modelId="{60F037B0-A81E-44C0-ADC8-F7F7380C96EC}">
      <dgm:prSet phldrT="[Text]"/>
      <dgm:spPr/>
      <dgm:t>
        <a:bodyPr/>
        <a:lstStyle/>
        <a:p>
          <a:r>
            <a:rPr lang="ru-RU" dirty="0"/>
            <a:t>Александр II </a:t>
          </a:r>
          <a:br>
            <a:rPr lang="cs-CZ" dirty="0"/>
          </a:br>
          <a:r>
            <a:rPr lang="ru-RU" dirty="0"/>
            <a:t>и Александр III</a:t>
          </a:r>
          <a:endParaRPr lang="cs-CZ" dirty="0"/>
        </a:p>
      </dgm:t>
    </dgm:pt>
    <dgm:pt modelId="{BC390F5C-B48D-4EF9-916C-6999E0F89458}" type="parTrans" cxnId="{55B2EC5A-6FAD-4993-8ED5-AF0C9C7D8CCF}">
      <dgm:prSet/>
      <dgm:spPr/>
      <dgm:t>
        <a:bodyPr/>
        <a:lstStyle/>
        <a:p>
          <a:endParaRPr lang="cs-CZ"/>
        </a:p>
      </dgm:t>
    </dgm:pt>
    <dgm:pt modelId="{F73EF3F7-B567-4F3B-BDD7-34D8AA96C3CC}" type="sibTrans" cxnId="{55B2EC5A-6FAD-4993-8ED5-AF0C9C7D8CCF}">
      <dgm:prSet/>
      <dgm:spPr/>
      <dgm:t>
        <a:bodyPr/>
        <a:lstStyle/>
        <a:p>
          <a:endParaRPr lang="cs-CZ"/>
        </a:p>
      </dgm:t>
    </dgm:pt>
    <dgm:pt modelId="{D89DA010-A230-49FD-97A7-AF56E8877E5E}" type="pres">
      <dgm:prSet presAssocID="{A06FC279-F4D9-45D9-9213-EA6FA1A6C0A0}" presName="diagram" presStyleCnt="0">
        <dgm:presLayoutVars>
          <dgm:dir/>
          <dgm:resizeHandles val="exact"/>
        </dgm:presLayoutVars>
      </dgm:prSet>
      <dgm:spPr/>
    </dgm:pt>
    <dgm:pt modelId="{5462DDBF-87C1-4DA4-A994-9DDB0BED0276}" type="pres">
      <dgm:prSet presAssocID="{8DAE1E6E-BF35-42B5-B8FE-05317AA4D452}" presName="node" presStyleLbl="node1" presStyleIdx="0" presStyleCnt="5" custLinFactNeighborX="266" custLinFactNeighborY="-153">
        <dgm:presLayoutVars>
          <dgm:bulletEnabled val="1"/>
        </dgm:presLayoutVars>
      </dgm:prSet>
      <dgm:spPr/>
    </dgm:pt>
    <dgm:pt modelId="{FBC4C815-03CF-4149-A33F-3815D8F181EE}" type="pres">
      <dgm:prSet presAssocID="{CCAFE4F6-3F16-4D45-A0F5-1D5D5FBB5024}" presName="sibTrans" presStyleLbl="sibTrans2D1" presStyleIdx="0" presStyleCnt="4"/>
      <dgm:spPr/>
    </dgm:pt>
    <dgm:pt modelId="{B690EAF4-E910-4353-9D56-CF9A8274D960}" type="pres">
      <dgm:prSet presAssocID="{CCAFE4F6-3F16-4D45-A0F5-1D5D5FBB5024}" presName="connectorText" presStyleLbl="sibTrans2D1" presStyleIdx="0" presStyleCnt="4"/>
      <dgm:spPr/>
    </dgm:pt>
    <dgm:pt modelId="{B22551E4-F821-4943-9D33-F38DEE5385A0}" type="pres">
      <dgm:prSet presAssocID="{CE81A137-6D44-496C-BD30-2F7DD2D6483C}" presName="node" presStyleLbl="node1" presStyleIdx="1" presStyleCnt="5">
        <dgm:presLayoutVars>
          <dgm:bulletEnabled val="1"/>
        </dgm:presLayoutVars>
      </dgm:prSet>
      <dgm:spPr/>
    </dgm:pt>
    <dgm:pt modelId="{C2FA7EF9-8125-452C-BAC0-20A094BB05E1}" type="pres">
      <dgm:prSet presAssocID="{042BD3B7-A3CD-41E8-BB79-CCE1BFA44956}" presName="sibTrans" presStyleLbl="sibTrans2D1" presStyleIdx="1" presStyleCnt="4"/>
      <dgm:spPr/>
    </dgm:pt>
    <dgm:pt modelId="{D6141CFE-5236-4A4C-A5AF-EB78478FF490}" type="pres">
      <dgm:prSet presAssocID="{042BD3B7-A3CD-41E8-BB79-CCE1BFA44956}" presName="connectorText" presStyleLbl="sibTrans2D1" presStyleIdx="1" presStyleCnt="4"/>
      <dgm:spPr/>
    </dgm:pt>
    <dgm:pt modelId="{113F8AA5-CB19-4C36-AF50-5B9CEB7F366D}" type="pres">
      <dgm:prSet presAssocID="{EC30443D-7D13-42E8-AF8E-8385BFB86D35}" presName="node" presStyleLbl="node1" presStyleIdx="2" presStyleCnt="5">
        <dgm:presLayoutVars>
          <dgm:bulletEnabled val="1"/>
        </dgm:presLayoutVars>
      </dgm:prSet>
      <dgm:spPr/>
    </dgm:pt>
    <dgm:pt modelId="{3FC0A9B8-C8BA-4A75-B132-5E7B1024AA06}" type="pres">
      <dgm:prSet presAssocID="{09252754-64D4-4DF8-A32E-7E8804E1A367}" presName="sibTrans" presStyleLbl="sibTrans2D1" presStyleIdx="2" presStyleCnt="4"/>
      <dgm:spPr/>
    </dgm:pt>
    <dgm:pt modelId="{E6602543-3329-4C13-B51C-4010CD146F85}" type="pres">
      <dgm:prSet presAssocID="{09252754-64D4-4DF8-A32E-7E8804E1A367}" presName="connectorText" presStyleLbl="sibTrans2D1" presStyleIdx="2" presStyleCnt="4"/>
      <dgm:spPr/>
    </dgm:pt>
    <dgm:pt modelId="{6953136F-1831-4068-BCB8-79E1222FDE6B}" type="pres">
      <dgm:prSet presAssocID="{FDEA2D8D-10AA-4F29-B7CB-1829259CC2CF}" presName="node" presStyleLbl="node1" presStyleIdx="3" presStyleCnt="5">
        <dgm:presLayoutVars>
          <dgm:bulletEnabled val="1"/>
        </dgm:presLayoutVars>
      </dgm:prSet>
      <dgm:spPr/>
    </dgm:pt>
    <dgm:pt modelId="{ED93BB69-D348-4109-B75C-7CC4711CF5F1}" type="pres">
      <dgm:prSet presAssocID="{47781EBF-AB69-466E-A408-96D6097E46F2}" presName="sibTrans" presStyleLbl="sibTrans2D1" presStyleIdx="3" presStyleCnt="4"/>
      <dgm:spPr/>
    </dgm:pt>
    <dgm:pt modelId="{302305B0-302C-4E2E-8E50-5E1A0E64B9C5}" type="pres">
      <dgm:prSet presAssocID="{47781EBF-AB69-466E-A408-96D6097E46F2}" presName="connectorText" presStyleLbl="sibTrans2D1" presStyleIdx="3" presStyleCnt="4"/>
      <dgm:spPr/>
    </dgm:pt>
    <dgm:pt modelId="{B691C513-DF95-42E5-9FE1-9BBA6811D4D3}" type="pres">
      <dgm:prSet presAssocID="{60F037B0-A81E-44C0-ADC8-F7F7380C96EC}" presName="node" presStyleLbl="node1" presStyleIdx="4" presStyleCnt="5">
        <dgm:presLayoutVars>
          <dgm:bulletEnabled val="1"/>
        </dgm:presLayoutVars>
      </dgm:prSet>
      <dgm:spPr/>
    </dgm:pt>
  </dgm:ptLst>
  <dgm:cxnLst>
    <dgm:cxn modelId="{BDAEC302-DB72-461E-99F6-FC032CE24634}" type="presOf" srcId="{60F037B0-A81E-44C0-ADC8-F7F7380C96EC}" destId="{B691C513-DF95-42E5-9FE1-9BBA6811D4D3}" srcOrd="0" destOrd="0" presId="urn:microsoft.com/office/officeart/2005/8/layout/process5"/>
    <dgm:cxn modelId="{8EFDBD15-7CB4-45F4-96B8-6C0444ED5BAF}" srcId="{A06FC279-F4D9-45D9-9213-EA6FA1A6C0A0}" destId="{FDEA2D8D-10AA-4F29-B7CB-1829259CC2CF}" srcOrd="3" destOrd="0" parTransId="{322B9745-6359-4843-9F45-686EF0EF749B}" sibTransId="{47781EBF-AB69-466E-A408-96D6097E46F2}"/>
    <dgm:cxn modelId="{40BD2023-E74A-45AC-9549-61D27885DCBD}" type="presOf" srcId="{CE81A137-6D44-496C-BD30-2F7DD2D6483C}" destId="{B22551E4-F821-4943-9D33-F38DEE5385A0}" srcOrd="0" destOrd="0" presId="urn:microsoft.com/office/officeart/2005/8/layout/process5"/>
    <dgm:cxn modelId="{844A4F28-81DB-4735-A186-6E127280B181}" type="presOf" srcId="{CCAFE4F6-3F16-4D45-A0F5-1D5D5FBB5024}" destId="{FBC4C815-03CF-4149-A33F-3815D8F181EE}" srcOrd="0" destOrd="0" presId="urn:microsoft.com/office/officeart/2005/8/layout/process5"/>
    <dgm:cxn modelId="{C8763229-922B-41EC-BA0C-496446EEF30B}" srcId="{A06FC279-F4D9-45D9-9213-EA6FA1A6C0A0}" destId="{CE81A137-6D44-496C-BD30-2F7DD2D6483C}" srcOrd="1" destOrd="0" parTransId="{E7BFB56B-F642-4B79-ADF2-E0E773CB2372}" sibTransId="{042BD3B7-A3CD-41E8-BB79-CCE1BFA44956}"/>
    <dgm:cxn modelId="{59B7F43E-FAFE-41AE-8521-80C685312BB4}" type="presOf" srcId="{CCAFE4F6-3F16-4D45-A0F5-1D5D5FBB5024}" destId="{B690EAF4-E910-4353-9D56-CF9A8274D960}" srcOrd="1" destOrd="0" presId="urn:microsoft.com/office/officeart/2005/8/layout/process5"/>
    <dgm:cxn modelId="{473D7440-BCE7-4CA0-A5D4-A68D27C867E2}" type="presOf" srcId="{042BD3B7-A3CD-41E8-BB79-CCE1BFA44956}" destId="{D6141CFE-5236-4A4C-A5AF-EB78478FF490}" srcOrd="1" destOrd="0" presId="urn:microsoft.com/office/officeart/2005/8/layout/process5"/>
    <dgm:cxn modelId="{6BE8F146-FB2A-4864-BFF1-52512B483C05}" type="presOf" srcId="{042BD3B7-A3CD-41E8-BB79-CCE1BFA44956}" destId="{C2FA7EF9-8125-452C-BAC0-20A094BB05E1}" srcOrd="0" destOrd="0" presId="urn:microsoft.com/office/officeart/2005/8/layout/process5"/>
    <dgm:cxn modelId="{8E013067-EA67-4E02-B429-743432C4BA75}" type="presOf" srcId="{09252754-64D4-4DF8-A32E-7E8804E1A367}" destId="{3FC0A9B8-C8BA-4A75-B132-5E7B1024AA06}" srcOrd="0" destOrd="0" presId="urn:microsoft.com/office/officeart/2005/8/layout/process5"/>
    <dgm:cxn modelId="{5A25546E-9A34-4F83-848A-BC83B6F4774B}" srcId="{A06FC279-F4D9-45D9-9213-EA6FA1A6C0A0}" destId="{EC30443D-7D13-42E8-AF8E-8385BFB86D35}" srcOrd="2" destOrd="0" parTransId="{B126FC39-491E-4BA4-99B5-8AFCD93CF431}" sibTransId="{09252754-64D4-4DF8-A32E-7E8804E1A367}"/>
    <dgm:cxn modelId="{64EC0876-400A-486A-9B00-52BE2B6E881E}" type="presOf" srcId="{47781EBF-AB69-466E-A408-96D6097E46F2}" destId="{ED93BB69-D348-4109-B75C-7CC4711CF5F1}" srcOrd="0" destOrd="0" presId="urn:microsoft.com/office/officeart/2005/8/layout/process5"/>
    <dgm:cxn modelId="{E758F558-7C7A-4C79-B3BC-3ED9E477DAB6}" type="presOf" srcId="{EC30443D-7D13-42E8-AF8E-8385BFB86D35}" destId="{113F8AA5-CB19-4C36-AF50-5B9CEB7F366D}" srcOrd="0" destOrd="0" presId="urn:microsoft.com/office/officeart/2005/8/layout/process5"/>
    <dgm:cxn modelId="{55B2EC5A-6FAD-4993-8ED5-AF0C9C7D8CCF}" srcId="{A06FC279-F4D9-45D9-9213-EA6FA1A6C0A0}" destId="{60F037B0-A81E-44C0-ADC8-F7F7380C96EC}" srcOrd="4" destOrd="0" parTransId="{BC390F5C-B48D-4EF9-916C-6999E0F89458}" sibTransId="{F73EF3F7-B567-4F3B-BDD7-34D8AA96C3CC}"/>
    <dgm:cxn modelId="{EDAD3E93-2DB1-4BDF-A24D-2BF073D28350}" srcId="{A06FC279-F4D9-45D9-9213-EA6FA1A6C0A0}" destId="{8DAE1E6E-BF35-42B5-B8FE-05317AA4D452}" srcOrd="0" destOrd="0" parTransId="{14CD354E-A7E9-44A1-B2E5-4AAA9588431F}" sibTransId="{CCAFE4F6-3F16-4D45-A0F5-1D5D5FBB5024}"/>
    <dgm:cxn modelId="{D1B934BD-4603-493E-AB2D-684B5E36166B}" type="presOf" srcId="{47781EBF-AB69-466E-A408-96D6097E46F2}" destId="{302305B0-302C-4E2E-8E50-5E1A0E64B9C5}" srcOrd="1" destOrd="0" presId="urn:microsoft.com/office/officeart/2005/8/layout/process5"/>
    <dgm:cxn modelId="{7CDBD2CA-27E1-4881-BE00-1CC71EA7FBF7}" type="presOf" srcId="{FDEA2D8D-10AA-4F29-B7CB-1829259CC2CF}" destId="{6953136F-1831-4068-BCB8-79E1222FDE6B}" srcOrd="0" destOrd="0" presId="urn:microsoft.com/office/officeart/2005/8/layout/process5"/>
    <dgm:cxn modelId="{89A314D9-38F6-4B2A-AD9C-FBC88311B7F0}" type="presOf" srcId="{8DAE1E6E-BF35-42B5-B8FE-05317AA4D452}" destId="{5462DDBF-87C1-4DA4-A994-9DDB0BED0276}" srcOrd="0" destOrd="0" presId="urn:microsoft.com/office/officeart/2005/8/layout/process5"/>
    <dgm:cxn modelId="{E5A36DDA-2F90-478B-B880-C96335BC7B0C}" type="presOf" srcId="{09252754-64D4-4DF8-A32E-7E8804E1A367}" destId="{E6602543-3329-4C13-B51C-4010CD146F85}" srcOrd="1" destOrd="0" presId="urn:microsoft.com/office/officeart/2005/8/layout/process5"/>
    <dgm:cxn modelId="{D80BC2E2-BC28-4F02-A087-E7803D60537A}" type="presOf" srcId="{A06FC279-F4D9-45D9-9213-EA6FA1A6C0A0}" destId="{D89DA010-A230-49FD-97A7-AF56E8877E5E}" srcOrd="0" destOrd="0" presId="urn:microsoft.com/office/officeart/2005/8/layout/process5"/>
    <dgm:cxn modelId="{66CEBE99-7CAA-49CF-B5BC-1A87664D6F89}" type="presParOf" srcId="{D89DA010-A230-49FD-97A7-AF56E8877E5E}" destId="{5462DDBF-87C1-4DA4-A994-9DDB0BED0276}" srcOrd="0" destOrd="0" presId="urn:microsoft.com/office/officeart/2005/8/layout/process5"/>
    <dgm:cxn modelId="{ED0A1AAD-C85D-4AE1-825B-F4A0BFFDDA6C}" type="presParOf" srcId="{D89DA010-A230-49FD-97A7-AF56E8877E5E}" destId="{FBC4C815-03CF-4149-A33F-3815D8F181EE}" srcOrd="1" destOrd="0" presId="urn:microsoft.com/office/officeart/2005/8/layout/process5"/>
    <dgm:cxn modelId="{89DE9F59-B52B-43CA-88FD-F41BE9661DB0}" type="presParOf" srcId="{FBC4C815-03CF-4149-A33F-3815D8F181EE}" destId="{B690EAF4-E910-4353-9D56-CF9A8274D960}" srcOrd="0" destOrd="0" presId="urn:microsoft.com/office/officeart/2005/8/layout/process5"/>
    <dgm:cxn modelId="{9A066CCA-B9E9-4980-B28C-168850D786A7}" type="presParOf" srcId="{D89DA010-A230-49FD-97A7-AF56E8877E5E}" destId="{B22551E4-F821-4943-9D33-F38DEE5385A0}" srcOrd="2" destOrd="0" presId="urn:microsoft.com/office/officeart/2005/8/layout/process5"/>
    <dgm:cxn modelId="{AFEF83F6-34F9-46FC-8052-B2CD2441B860}" type="presParOf" srcId="{D89DA010-A230-49FD-97A7-AF56E8877E5E}" destId="{C2FA7EF9-8125-452C-BAC0-20A094BB05E1}" srcOrd="3" destOrd="0" presId="urn:microsoft.com/office/officeart/2005/8/layout/process5"/>
    <dgm:cxn modelId="{35D51D23-D861-47F4-976D-68BEF2549FE7}" type="presParOf" srcId="{C2FA7EF9-8125-452C-BAC0-20A094BB05E1}" destId="{D6141CFE-5236-4A4C-A5AF-EB78478FF490}" srcOrd="0" destOrd="0" presId="urn:microsoft.com/office/officeart/2005/8/layout/process5"/>
    <dgm:cxn modelId="{CB7F67CE-38A6-4FE8-88A1-DE50362A56E2}" type="presParOf" srcId="{D89DA010-A230-49FD-97A7-AF56E8877E5E}" destId="{113F8AA5-CB19-4C36-AF50-5B9CEB7F366D}" srcOrd="4" destOrd="0" presId="urn:microsoft.com/office/officeart/2005/8/layout/process5"/>
    <dgm:cxn modelId="{50BBCD05-B9ED-4F35-8178-4CDC3F02D8E5}" type="presParOf" srcId="{D89DA010-A230-49FD-97A7-AF56E8877E5E}" destId="{3FC0A9B8-C8BA-4A75-B132-5E7B1024AA06}" srcOrd="5" destOrd="0" presId="urn:microsoft.com/office/officeart/2005/8/layout/process5"/>
    <dgm:cxn modelId="{3A73D88F-F2A5-435F-AA12-EA280D8182F6}" type="presParOf" srcId="{3FC0A9B8-C8BA-4A75-B132-5E7B1024AA06}" destId="{E6602543-3329-4C13-B51C-4010CD146F85}" srcOrd="0" destOrd="0" presId="urn:microsoft.com/office/officeart/2005/8/layout/process5"/>
    <dgm:cxn modelId="{522CE806-75E6-4C84-8653-0F2F344576D6}" type="presParOf" srcId="{D89DA010-A230-49FD-97A7-AF56E8877E5E}" destId="{6953136F-1831-4068-BCB8-79E1222FDE6B}" srcOrd="6" destOrd="0" presId="urn:microsoft.com/office/officeart/2005/8/layout/process5"/>
    <dgm:cxn modelId="{0716207F-0786-41BD-885D-D4CEA443BC46}" type="presParOf" srcId="{D89DA010-A230-49FD-97A7-AF56E8877E5E}" destId="{ED93BB69-D348-4109-B75C-7CC4711CF5F1}" srcOrd="7" destOrd="0" presId="urn:microsoft.com/office/officeart/2005/8/layout/process5"/>
    <dgm:cxn modelId="{72119C86-8138-4696-97DB-93F19CF671DF}" type="presParOf" srcId="{ED93BB69-D348-4109-B75C-7CC4711CF5F1}" destId="{302305B0-302C-4E2E-8E50-5E1A0E64B9C5}" srcOrd="0" destOrd="0" presId="urn:microsoft.com/office/officeart/2005/8/layout/process5"/>
    <dgm:cxn modelId="{B10CC734-0781-4B72-839C-7B615BAF6DA2}" type="presParOf" srcId="{D89DA010-A230-49FD-97A7-AF56E8877E5E}" destId="{B691C513-DF95-42E5-9FE1-9BBA6811D4D3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536AD4-DE9F-40FE-80BD-843A0F510867}" type="doc">
      <dgm:prSet loTypeId="urn:microsoft.com/office/officeart/2005/8/layout/process3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5A0A81A5-C9D3-4189-8DCA-05184D44E340}">
      <dgm:prSet phldrT="[Text]" custT="1"/>
      <dgm:spPr/>
      <dgm:t>
        <a:bodyPr/>
        <a:lstStyle/>
        <a:p>
          <a:pPr algn="ctr"/>
          <a:r>
            <a:rPr lang="ru-RU" sz="1600" dirty="0"/>
            <a:t>Борьба классицизма, сентиментализма и романтизма</a:t>
          </a:r>
          <a:endParaRPr lang="cs-CZ" sz="1600" dirty="0"/>
        </a:p>
      </dgm:t>
    </dgm:pt>
    <dgm:pt modelId="{0B47A512-422E-42E7-9E8A-75CDA1D04C09}" type="parTrans" cxnId="{3EF000CE-7489-4DBD-905E-FEC8841F0792}">
      <dgm:prSet/>
      <dgm:spPr/>
      <dgm:t>
        <a:bodyPr/>
        <a:lstStyle/>
        <a:p>
          <a:endParaRPr lang="cs-CZ"/>
        </a:p>
      </dgm:t>
    </dgm:pt>
    <dgm:pt modelId="{7F17E359-EDBD-4FD8-923C-CDBB1C042274}" type="sibTrans" cxnId="{3EF000CE-7489-4DBD-905E-FEC8841F0792}">
      <dgm:prSet/>
      <dgm:spPr/>
      <dgm:t>
        <a:bodyPr/>
        <a:lstStyle/>
        <a:p>
          <a:endParaRPr lang="cs-CZ"/>
        </a:p>
      </dgm:t>
    </dgm:pt>
    <dgm:pt modelId="{7CA67061-7C66-4B32-87C0-8DBED214B5E5}">
      <dgm:prSet phldrT="[Text]"/>
      <dgm:spPr/>
      <dgm:t>
        <a:bodyPr/>
        <a:lstStyle/>
        <a:p>
          <a:r>
            <a:rPr lang="ru-RU" dirty="0"/>
            <a:t>Когда: первая треть </a:t>
          </a:r>
          <a:r>
            <a:rPr lang="cs-CZ" b="0" i="0" dirty="0">
              <a:effectLst/>
              <a:latin typeface="Times New Roman Cyr" panose="02020603050405020304" pitchFamily="18" charset="0"/>
            </a:rPr>
            <a:t>XIX </a:t>
          </a:r>
          <a:r>
            <a:rPr lang="ru-RU" b="0" i="0" dirty="0">
              <a:effectLst/>
              <a:latin typeface="Times New Roman Cyr" panose="02020603050405020304" pitchFamily="18" charset="0"/>
            </a:rPr>
            <a:t>века</a:t>
          </a:r>
          <a:endParaRPr lang="cs-CZ" b="0" dirty="0"/>
        </a:p>
      </dgm:t>
    </dgm:pt>
    <dgm:pt modelId="{7AE3EDE1-C551-4ADB-919B-1B33DC4450DE}" type="parTrans" cxnId="{91C8195F-CC36-4A6A-A7CD-AC8F0292981C}">
      <dgm:prSet/>
      <dgm:spPr/>
      <dgm:t>
        <a:bodyPr/>
        <a:lstStyle/>
        <a:p>
          <a:endParaRPr lang="cs-CZ"/>
        </a:p>
      </dgm:t>
    </dgm:pt>
    <dgm:pt modelId="{4A1F3690-6BC9-46F2-B90F-4CC4CFE20914}" type="sibTrans" cxnId="{91C8195F-CC36-4A6A-A7CD-AC8F0292981C}">
      <dgm:prSet/>
      <dgm:spPr/>
      <dgm:t>
        <a:bodyPr/>
        <a:lstStyle/>
        <a:p>
          <a:endParaRPr lang="cs-CZ"/>
        </a:p>
      </dgm:t>
    </dgm:pt>
    <dgm:pt modelId="{FFC5EF46-4885-4A7F-966B-84FEBC731856}">
      <dgm:prSet phldrT="[Text]" custT="1"/>
      <dgm:spPr/>
      <dgm:t>
        <a:bodyPr/>
        <a:lstStyle/>
        <a:p>
          <a:pPr algn="ctr"/>
          <a:r>
            <a:rPr lang="ru-RU" sz="1600" dirty="0"/>
            <a:t>Расцвет романтизма, переход от романтизма к реализму</a:t>
          </a:r>
          <a:endParaRPr lang="cs-CZ" sz="1600" dirty="0"/>
        </a:p>
        <a:p>
          <a:pPr algn="l"/>
          <a:endParaRPr lang="cs-CZ" sz="1300" dirty="0"/>
        </a:p>
      </dgm:t>
    </dgm:pt>
    <dgm:pt modelId="{D29C993B-F36C-4647-B6F2-CAAAE1B13BA8}" type="parTrans" cxnId="{ADF2C26F-C875-4D90-A4AD-BDA741A890CA}">
      <dgm:prSet/>
      <dgm:spPr/>
      <dgm:t>
        <a:bodyPr/>
        <a:lstStyle/>
        <a:p>
          <a:endParaRPr lang="cs-CZ"/>
        </a:p>
      </dgm:t>
    </dgm:pt>
    <dgm:pt modelId="{C0EC53B5-2704-4973-A964-A1AF35852CB1}" type="sibTrans" cxnId="{ADF2C26F-C875-4D90-A4AD-BDA741A890CA}">
      <dgm:prSet/>
      <dgm:spPr/>
      <dgm:t>
        <a:bodyPr/>
        <a:lstStyle/>
        <a:p>
          <a:endParaRPr lang="cs-CZ"/>
        </a:p>
      </dgm:t>
    </dgm:pt>
    <dgm:pt modelId="{308354F8-35E5-4646-936C-83948FD2F907}">
      <dgm:prSet phldrT="[Text]"/>
      <dgm:spPr/>
      <dgm:t>
        <a:bodyPr/>
        <a:lstStyle/>
        <a:p>
          <a:r>
            <a:rPr lang="ru-RU" dirty="0"/>
            <a:t>Когда: 20-ые - 40-ые гг. </a:t>
          </a:r>
          <a:r>
            <a:rPr lang="cs-CZ" b="0" i="0" dirty="0">
              <a:effectLst/>
              <a:latin typeface="Times New Roman Cyr" panose="02020603050405020304" pitchFamily="18" charset="0"/>
            </a:rPr>
            <a:t>XIX </a:t>
          </a:r>
          <a:r>
            <a:rPr lang="ru-RU" b="0" i="0" dirty="0">
              <a:effectLst/>
              <a:latin typeface="Times New Roman Cyr" panose="02020603050405020304" pitchFamily="18" charset="0"/>
            </a:rPr>
            <a:t>века</a:t>
          </a:r>
          <a:endParaRPr lang="cs-CZ" b="0" dirty="0"/>
        </a:p>
      </dgm:t>
    </dgm:pt>
    <dgm:pt modelId="{104ED62C-7018-4FF7-9B9E-3149B91B9AA6}" type="parTrans" cxnId="{F3C74D95-DF1B-4E49-9A81-F1485FB8B716}">
      <dgm:prSet/>
      <dgm:spPr/>
      <dgm:t>
        <a:bodyPr/>
        <a:lstStyle/>
        <a:p>
          <a:endParaRPr lang="cs-CZ"/>
        </a:p>
      </dgm:t>
    </dgm:pt>
    <dgm:pt modelId="{533BF2E6-336F-4617-868E-088FEA09DADB}" type="sibTrans" cxnId="{F3C74D95-DF1B-4E49-9A81-F1485FB8B716}">
      <dgm:prSet/>
      <dgm:spPr/>
      <dgm:t>
        <a:bodyPr/>
        <a:lstStyle/>
        <a:p>
          <a:endParaRPr lang="cs-CZ"/>
        </a:p>
      </dgm:t>
    </dgm:pt>
    <dgm:pt modelId="{B4626B85-E3D6-41E2-8D8C-B3CA112FB5D2}">
      <dgm:prSet phldrT="[Text]" custT="1"/>
      <dgm:spPr/>
      <dgm:t>
        <a:bodyPr/>
        <a:lstStyle/>
        <a:p>
          <a:pPr algn="ctr"/>
          <a:r>
            <a:rPr lang="ru-RU" sz="2800" dirty="0"/>
            <a:t>Реализм</a:t>
          </a:r>
          <a:endParaRPr lang="cs-CZ" sz="1300" dirty="0"/>
        </a:p>
      </dgm:t>
    </dgm:pt>
    <dgm:pt modelId="{473A1E5C-F72D-48A5-AD3E-CB6DEF44DD01}" type="parTrans" cxnId="{778D6D6F-6819-4316-8B8C-544126C554F5}">
      <dgm:prSet/>
      <dgm:spPr/>
      <dgm:t>
        <a:bodyPr/>
        <a:lstStyle/>
        <a:p>
          <a:endParaRPr lang="cs-CZ"/>
        </a:p>
      </dgm:t>
    </dgm:pt>
    <dgm:pt modelId="{50435BD4-5C17-48D2-A568-A46903A2673A}" type="sibTrans" cxnId="{778D6D6F-6819-4316-8B8C-544126C554F5}">
      <dgm:prSet/>
      <dgm:spPr/>
      <dgm:t>
        <a:bodyPr/>
        <a:lstStyle/>
        <a:p>
          <a:endParaRPr lang="cs-CZ"/>
        </a:p>
      </dgm:t>
    </dgm:pt>
    <dgm:pt modelId="{B5AABC4F-213D-403C-81B6-9E1410010B92}">
      <dgm:prSet phldrT="[Text]"/>
      <dgm:spPr/>
      <dgm:t>
        <a:bodyPr/>
        <a:lstStyle/>
        <a:p>
          <a:pPr algn="l"/>
          <a:r>
            <a:rPr lang="ru-RU" dirty="0"/>
            <a:t>Идейная борьба славянофилов и западников</a:t>
          </a:r>
          <a:endParaRPr lang="cs-CZ" dirty="0"/>
        </a:p>
      </dgm:t>
    </dgm:pt>
    <dgm:pt modelId="{6A82BADA-399B-4D11-AC72-C171483D55FE}" type="parTrans" cxnId="{4AF18F25-EA57-470D-87A6-2B05D38EA322}">
      <dgm:prSet/>
      <dgm:spPr/>
      <dgm:t>
        <a:bodyPr/>
        <a:lstStyle/>
        <a:p>
          <a:endParaRPr lang="cs-CZ"/>
        </a:p>
      </dgm:t>
    </dgm:pt>
    <dgm:pt modelId="{F89F5787-DA17-4AAD-A2A7-9A4441D36D21}" type="sibTrans" cxnId="{4AF18F25-EA57-470D-87A6-2B05D38EA322}">
      <dgm:prSet/>
      <dgm:spPr/>
      <dgm:t>
        <a:bodyPr/>
        <a:lstStyle/>
        <a:p>
          <a:endParaRPr lang="cs-CZ"/>
        </a:p>
      </dgm:t>
    </dgm:pt>
    <dgm:pt modelId="{547A22E1-7617-4ACE-921A-50F5A4B10295}">
      <dgm:prSet phldrT="[Text]"/>
      <dgm:spPr/>
      <dgm:t>
        <a:bodyPr/>
        <a:lstStyle/>
        <a:p>
          <a:r>
            <a:rPr lang="ru-RU" dirty="0"/>
            <a:t>Жанры:</a:t>
          </a:r>
          <a:r>
            <a:rPr lang="cs-CZ" dirty="0"/>
            <a:t> </a:t>
          </a:r>
          <a:r>
            <a:rPr lang="ru-RU" dirty="0"/>
            <a:t>баллада, элегия, повесть</a:t>
          </a:r>
          <a:endParaRPr lang="cs-CZ" dirty="0"/>
        </a:p>
      </dgm:t>
    </dgm:pt>
    <dgm:pt modelId="{54074F25-7EA3-4FB3-9E9B-C89512899784}" type="parTrans" cxnId="{579E229D-265B-4B21-8A57-69561D7E8CBC}">
      <dgm:prSet/>
      <dgm:spPr/>
      <dgm:t>
        <a:bodyPr/>
        <a:lstStyle/>
        <a:p>
          <a:endParaRPr lang="cs-CZ"/>
        </a:p>
      </dgm:t>
    </dgm:pt>
    <dgm:pt modelId="{CE44DF0F-4D94-48DF-8EED-A434FD3D064D}" type="sibTrans" cxnId="{579E229D-265B-4B21-8A57-69561D7E8CBC}">
      <dgm:prSet/>
      <dgm:spPr/>
      <dgm:t>
        <a:bodyPr/>
        <a:lstStyle/>
        <a:p>
          <a:endParaRPr lang="cs-CZ"/>
        </a:p>
      </dgm:t>
    </dgm:pt>
    <dgm:pt modelId="{EC076941-D9F7-49CA-993F-4E49822FF2A9}">
      <dgm:prSet/>
      <dgm:spPr/>
      <dgm:t>
        <a:bodyPr/>
        <a:lstStyle/>
        <a:p>
          <a:r>
            <a:rPr lang="ru-RU" dirty="0"/>
            <a:t>Жанры:</a:t>
          </a:r>
          <a:r>
            <a:rPr lang="cs-CZ" dirty="0"/>
            <a:t> </a:t>
          </a:r>
          <a:r>
            <a:rPr lang="ru-RU" dirty="0"/>
            <a:t>повесть, роман</a:t>
          </a:r>
          <a:endParaRPr lang="cs-CZ" dirty="0"/>
        </a:p>
      </dgm:t>
    </dgm:pt>
    <dgm:pt modelId="{42191338-B58E-409D-B33F-A6CC4584250D}" type="parTrans" cxnId="{394C3405-A97F-4EDF-9FFA-18071D9C79E3}">
      <dgm:prSet/>
      <dgm:spPr/>
      <dgm:t>
        <a:bodyPr/>
        <a:lstStyle/>
        <a:p>
          <a:endParaRPr lang="cs-CZ"/>
        </a:p>
      </dgm:t>
    </dgm:pt>
    <dgm:pt modelId="{D4C75FB8-1B0C-4E9F-8128-27F4F8D1069B}" type="sibTrans" cxnId="{394C3405-A97F-4EDF-9FFA-18071D9C79E3}">
      <dgm:prSet/>
      <dgm:spPr/>
      <dgm:t>
        <a:bodyPr/>
        <a:lstStyle/>
        <a:p>
          <a:endParaRPr lang="cs-CZ"/>
        </a:p>
      </dgm:t>
    </dgm:pt>
    <dgm:pt modelId="{7D4713C3-D77B-4C6B-A07D-50B9EA2F03C6}">
      <dgm:prSet/>
      <dgm:spPr/>
      <dgm:t>
        <a:bodyPr/>
        <a:lstStyle/>
        <a:p>
          <a:pPr algn="l"/>
          <a:r>
            <a:rPr lang="ru-RU" dirty="0"/>
            <a:t>Критический реализм, Натуральная школа</a:t>
          </a:r>
          <a:endParaRPr lang="cs-CZ" dirty="0"/>
        </a:p>
      </dgm:t>
    </dgm:pt>
    <dgm:pt modelId="{536F0A63-36AD-4250-8B6A-194B5330BAFE}" type="parTrans" cxnId="{26B8AEC9-F4FD-4725-858A-53AB55759041}">
      <dgm:prSet/>
      <dgm:spPr/>
      <dgm:t>
        <a:bodyPr/>
        <a:lstStyle/>
        <a:p>
          <a:endParaRPr lang="cs-CZ"/>
        </a:p>
      </dgm:t>
    </dgm:pt>
    <dgm:pt modelId="{5AC9DB68-3066-45CC-9D44-0689481222A3}" type="sibTrans" cxnId="{26B8AEC9-F4FD-4725-858A-53AB55759041}">
      <dgm:prSet/>
      <dgm:spPr/>
      <dgm:t>
        <a:bodyPr/>
        <a:lstStyle/>
        <a:p>
          <a:endParaRPr lang="cs-CZ"/>
        </a:p>
      </dgm:t>
    </dgm:pt>
    <dgm:pt modelId="{466E6313-19A1-4C6E-90F0-C975C363BF8E}">
      <dgm:prSet/>
      <dgm:spPr/>
      <dgm:t>
        <a:bodyPr/>
        <a:lstStyle/>
        <a:p>
          <a:pPr algn="l"/>
          <a:r>
            <a:rPr lang="ru-RU" dirty="0"/>
            <a:t>Натурализм</a:t>
          </a:r>
          <a:endParaRPr lang="cs-CZ" dirty="0"/>
        </a:p>
      </dgm:t>
    </dgm:pt>
    <dgm:pt modelId="{40513725-85EF-41D6-BFBC-5371D95CB3A9}" type="parTrans" cxnId="{A47D91A1-EBFD-4D25-A7C2-C5D48FFBD0B7}">
      <dgm:prSet/>
      <dgm:spPr/>
      <dgm:t>
        <a:bodyPr/>
        <a:lstStyle/>
        <a:p>
          <a:endParaRPr lang="cs-CZ"/>
        </a:p>
      </dgm:t>
    </dgm:pt>
    <dgm:pt modelId="{80991BA7-BA49-44AC-BEA5-E5F4F79C4A62}" type="sibTrans" cxnId="{A47D91A1-EBFD-4D25-A7C2-C5D48FFBD0B7}">
      <dgm:prSet/>
      <dgm:spPr/>
      <dgm:t>
        <a:bodyPr/>
        <a:lstStyle/>
        <a:p>
          <a:endParaRPr lang="cs-CZ"/>
        </a:p>
      </dgm:t>
    </dgm:pt>
    <dgm:pt modelId="{1FC5FC83-D093-4054-8816-CC4A3B823BB8}">
      <dgm:prSet/>
      <dgm:spPr/>
      <dgm:t>
        <a:bodyPr/>
        <a:lstStyle/>
        <a:p>
          <a:pPr algn="l"/>
          <a:r>
            <a:rPr lang="ru-RU" dirty="0"/>
            <a:t>Когда: вторая пол. 40-ых гг. </a:t>
          </a:r>
          <a:endParaRPr lang="cs-CZ" dirty="0"/>
        </a:p>
      </dgm:t>
    </dgm:pt>
    <dgm:pt modelId="{26B19679-2530-4A8A-A95A-8E7059B1071C}" type="parTrans" cxnId="{C7D8B824-F683-400C-9BBD-742896B37DF5}">
      <dgm:prSet/>
      <dgm:spPr/>
      <dgm:t>
        <a:bodyPr/>
        <a:lstStyle/>
        <a:p>
          <a:endParaRPr lang="cs-CZ"/>
        </a:p>
      </dgm:t>
    </dgm:pt>
    <dgm:pt modelId="{2567F911-225C-4434-B5ED-44AB42274716}" type="sibTrans" cxnId="{C7D8B824-F683-400C-9BBD-742896B37DF5}">
      <dgm:prSet/>
      <dgm:spPr/>
      <dgm:t>
        <a:bodyPr/>
        <a:lstStyle/>
        <a:p>
          <a:endParaRPr lang="cs-CZ"/>
        </a:p>
      </dgm:t>
    </dgm:pt>
    <dgm:pt modelId="{B4D52034-EDCD-4E40-8CC3-B30358B3D768}">
      <dgm:prSet/>
      <dgm:spPr/>
      <dgm:t>
        <a:bodyPr/>
        <a:lstStyle/>
        <a:p>
          <a:pPr algn="l"/>
          <a:r>
            <a:rPr lang="ru-RU" dirty="0"/>
            <a:t>Жанры: физиологический очерк, социальная повесть, психологический роман, поэма</a:t>
          </a:r>
          <a:endParaRPr lang="cs-CZ" dirty="0"/>
        </a:p>
      </dgm:t>
    </dgm:pt>
    <dgm:pt modelId="{8F21BAFC-5FAA-439D-AEC7-8EA5B508BDFF}" type="parTrans" cxnId="{7B943425-0491-4686-8DB1-5E3D6FC68DE3}">
      <dgm:prSet/>
      <dgm:spPr/>
      <dgm:t>
        <a:bodyPr/>
        <a:lstStyle/>
        <a:p>
          <a:endParaRPr lang="cs-CZ"/>
        </a:p>
      </dgm:t>
    </dgm:pt>
    <dgm:pt modelId="{4A8CF634-9993-439E-8D99-E41A19E9E2C4}" type="sibTrans" cxnId="{7B943425-0491-4686-8DB1-5E3D6FC68DE3}">
      <dgm:prSet/>
      <dgm:spPr/>
      <dgm:t>
        <a:bodyPr/>
        <a:lstStyle/>
        <a:p>
          <a:endParaRPr lang="cs-CZ"/>
        </a:p>
      </dgm:t>
    </dgm:pt>
    <dgm:pt modelId="{75B28C19-9D44-411C-99DE-DA0BD6093853}">
      <dgm:prSet/>
      <dgm:spPr/>
      <dgm:t>
        <a:bodyPr/>
        <a:lstStyle/>
        <a:p>
          <a:pPr algn="l"/>
          <a:endParaRPr lang="cs-CZ" dirty="0"/>
        </a:p>
      </dgm:t>
    </dgm:pt>
    <dgm:pt modelId="{C892FD36-CF5E-4E40-80F2-53E2F28CACF9}" type="parTrans" cxnId="{EF0C8E85-69AB-4818-B995-386C58E251A3}">
      <dgm:prSet/>
      <dgm:spPr/>
      <dgm:t>
        <a:bodyPr/>
        <a:lstStyle/>
        <a:p>
          <a:endParaRPr lang="cs-CZ"/>
        </a:p>
      </dgm:t>
    </dgm:pt>
    <dgm:pt modelId="{C0D57392-C90A-4A6F-B693-802AAD4EAD47}" type="sibTrans" cxnId="{EF0C8E85-69AB-4818-B995-386C58E251A3}">
      <dgm:prSet/>
      <dgm:spPr/>
      <dgm:t>
        <a:bodyPr/>
        <a:lstStyle/>
        <a:p>
          <a:endParaRPr lang="cs-CZ"/>
        </a:p>
      </dgm:t>
    </dgm:pt>
    <dgm:pt modelId="{57ABC8D8-8890-48E2-8D37-51D4BB242A75}" type="pres">
      <dgm:prSet presAssocID="{CC536AD4-DE9F-40FE-80BD-843A0F510867}" presName="linearFlow" presStyleCnt="0">
        <dgm:presLayoutVars>
          <dgm:dir/>
          <dgm:animLvl val="lvl"/>
          <dgm:resizeHandles val="exact"/>
        </dgm:presLayoutVars>
      </dgm:prSet>
      <dgm:spPr/>
    </dgm:pt>
    <dgm:pt modelId="{752E94AC-657B-4339-ABDD-DA26B39F1A0A}" type="pres">
      <dgm:prSet presAssocID="{5A0A81A5-C9D3-4189-8DCA-05184D44E340}" presName="composite" presStyleCnt="0"/>
      <dgm:spPr/>
    </dgm:pt>
    <dgm:pt modelId="{2923DE25-9FF0-4C5F-85CF-AA23F6F52C36}" type="pres">
      <dgm:prSet presAssocID="{5A0A81A5-C9D3-4189-8DCA-05184D44E340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8838375-5CA8-47A3-9007-F2D6A13F3265}" type="pres">
      <dgm:prSet presAssocID="{5A0A81A5-C9D3-4189-8DCA-05184D44E340}" presName="parSh" presStyleLbl="node1" presStyleIdx="0" presStyleCnt="3" custLinFactNeighborX="885" custLinFactNeighborY="-30023"/>
      <dgm:spPr/>
    </dgm:pt>
    <dgm:pt modelId="{DABE5E22-D618-425D-AD89-4C8210CE38B4}" type="pres">
      <dgm:prSet presAssocID="{5A0A81A5-C9D3-4189-8DCA-05184D44E340}" presName="desTx" presStyleLbl="fgAcc1" presStyleIdx="0" presStyleCnt="3" custScaleY="24132" custLinFactNeighborX="-9361" custLinFactNeighborY="-27255">
        <dgm:presLayoutVars>
          <dgm:bulletEnabled val="1"/>
        </dgm:presLayoutVars>
      </dgm:prSet>
      <dgm:spPr/>
    </dgm:pt>
    <dgm:pt modelId="{9EF1B3DD-FF92-48D5-A7FE-449922EDAA30}" type="pres">
      <dgm:prSet presAssocID="{7F17E359-EDBD-4FD8-923C-CDBB1C042274}" presName="sibTrans" presStyleLbl="sibTrans2D1" presStyleIdx="0" presStyleCnt="2"/>
      <dgm:spPr/>
    </dgm:pt>
    <dgm:pt modelId="{F3877C79-8812-455A-BA7F-2E85694E43FE}" type="pres">
      <dgm:prSet presAssocID="{7F17E359-EDBD-4FD8-923C-CDBB1C042274}" presName="connTx" presStyleLbl="sibTrans2D1" presStyleIdx="0" presStyleCnt="2"/>
      <dgm:spPr/>
    </dgm:pt>
    <dgm:pt modelId="{3F7A942B-D0C1-4845-A204-938923AD87A9}" type="pres">
      <dgm:prSet presAssocID="{FFC5EF46-4885-4A7F-966B-84FEBC731856}" presName="composite" presStyleCnt="0"/>
      <dgm:spPr/>
    </dgm:pt>
    <dgm:pt modelId="{7ED9C701-386D-423D-A2E9-11387B5D5D9F}" type="pres">
      <dgm:prSet presAssocID="{FFC5EF46-4885-4A7F-966B-84FEBC731856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DA635F3-A54B-4F22-8335-BF5ADF7BC478}" type="pres">
      <dgm:prSet presAssocID="{FFC5EF46-4885-4A7F-966B-84FEBC731856}" presName="parSh" presStyleLbl="node1" presStyleIdx="1" presStyleCnt="3" custLinFactNeighborX="-64" custLinFactNeighborY="-48318"/>
      <dgm:spPr/>
    </dgm:pt>
    <dgm:pt modelId="{5CCD9B93-D96E-49B2-8CFB-D98D85A965C4}" type="pres">
      <dgm:prSet presAssocID="{FFC5EF46-4885-4A7F-966B-84FEBC731856}" presName="desTx" presStyleLbl="fgAcc1" presStyleIdx="1" presStyleCnt="3" custScaleY="30531" custLinFactNeighborX="-3405" custLinFactNeighborY="-23998">
        <dgm:presLayoutVars>
          <dgm:bulletEnabled val="1"/>
        </dgm:presLayoutVars>
      </dgm:prSet>
      <dgm:spPr/>
    </dgm:pt>
    <dgm:pt modelId="{D5DB4A14-232D-4B13-AB5C-DC733270320E}" type="pres">
      <dgm:prSet presAssocID="{C0EC53B5-2704-4973-A964-A1AF35852CB1}" presName="sibTrans" presStyleLbl="sibTrans2D1" presStyleIdx="1" presStyleCnt="2"/>
      <dgm:spPr/>
    </dgm:pt>
    <dgm:pt modelId="{B75DF342-0F77-4120-BF99-3E8D1ED4FF3A}" type="pres">
      <dgm:prSet presAssocID="{C0EC53B5-2704-4973-A964-A1AF35852CB1}" presName="connTx" presStyleLbl="sibTrans2D1" presStyleIdx="1" presStyleCnt="2"/>
      <dgm:spPr/>
    </dgm:pt>
    <dgm:pt modelId="{8D8AF2F7-AD82-4EED-94D8-14E595813CC1}" type="pres">
      <dgm:prSet presAssocID="{B4626B85-E3D6-41E2-8D8C-B3CA112FB5D2}" presName="composite" presStyleCnt="0"/>
      <dgm:spPr/>
    </dgm:pt>
    <dgm:pt modelId="{3DCE3828-2671-4F2F-8ABA-B39191E5B02D}" type="pres">
      <dgm:prSet presAssocID="{B4626B85-E3D6-41E2-8D8C-B3CA112FB5D2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2104527-94E2-427B-AD47-31524F26B158}" type="pres">
      <dgm:prSet presAssocID="{B4626B85-E3D6-41E2-8D8C-B3CA112FB5D2}" presName="parSh" presStyleLbl="node1" presStyleIdx="2" presStyleCnt="3"/>
      <dgm:spPr/>
    </dgm:pt>
    <dgm:pt modelId="{F216FDB9-3274-4F76-A4C1-DA572869AD81}" type="pres">
      <dgm:prSet presAssocID="{B4626B85-E3D6-41E2-8D8C-B3CA112FB5D2}" presName="desTx" presStyleLbl="fgAcc1" presStyleIdx="2" presStyleCnt="3" custScaleY="56057" custLinFactNeighborX="-7229" custLinFactNeighborY="-7903">
        <dgm:presLayoutVars>
          <dgm:bulletEnabled val="1"/>
        </dgm:presLayoutVars>
      </dgm:prSet>
      <dgm:spPr/>
    </dgm:pt>
  </dgm:ptLst>
  <dgm:cxnLst>
    <dgm:cxn modelId="{394C3405-A97F-4EDF-9FFA-18071D9C79E3}" srcId="{FFC5EF46-4885-4A7F-966B-84FEBC731856}" destId="{EC076941-D9F7-49CA-993F-4E49822FF2A9}" srcOrd="1" destOrd="0" parTransId="{42191338-B58E-409D-B33F-A6CC4584250D}" sibTransId="{D4C75FB8-1B0C-4E9F-8128-27F4F8D1069B}"/>
    <dgm:cxn modelId="{4CB39C09-BFF1-4F8E-80BE-371AE8C9490D}" type="presOf" srcId="{B4626B85-E3D6-41E2-8D8C-B3CA112FB5D2}" destId="{3DCE3828-2671-4F2F-8ABA-B39191E5B02D}" srcOrd="0" destOrd="0" presId="urn:microsoft.com/office/officeart/2005/8/layout/process3"/>
    <dgm:cxn modelId="{54216313-A293-4DEC-A49B-769C33F201B2}" type="presOf" srcId="{7F17E359-EDBD-4FD8-923C-CDBB1C042274}" destId="{F3877C79-8812-455A-BA7F-2E85694E43FE}" srcOrd="1" destOrd="0" presId="urn:microsoft.com/office/officeart/2005/8/layout/process3"/>
    <dgm:cxn modelId="{C7D8B824-F683-400C-9BBD-742896B37DF5}" srcId="{B4626B85-E3D6-41E2-8D8C-B3CA112FB5D2}" destId="{1FC5FC83-D093-4054-8816-CC4A3B823BB8}" srcOrd="3" destOrd="0" parTransId="{26B19679-2530-4A8A-A95A-8E7059B1071C}" sibTransId="{2567F911-225C-4434-B5ED-44AB42274716}"/>
    <dgm:cxn modelId="{7B943425-0491-4686-8DB1-5E3D6FC68DE3}" srcId="{B4626B85-E3D6-41E2-8D8C-B3CA112FB5D2}" destId="{B4D52034-EDCD-4E40-8CC3-B30358B3D768}" srcOrd="4" destOrd="0" parTransId="{8F21BAFC-5FAA-439D-AEC7-8EA5B508BDFF}" sibTransId="{4A8CF634-9993-439E-8D99-E41A19E9E2C4}"/>
    <dgm:cxn modelId="{4AF18F25-EA57-470D-87A6-2B05D38EA322}" srcId="{B4626B85-E3D6-41E2-8D8C-B3CA112FB5D2}" destId="{B5AABC4F-213D-403C-81B6-9E1410010B92}" srcOrd="0" destOrd="0" parTransId="{6A82BADA-399B-4D11-AC72-C171483D55FE}" sibTransId="{F89F5787-DA17-4AAD-A2A7-9A4441D36D21}"/>
    <dgm:cxn modelId="{FCAC2C2C-ACEA-4F0F-8716-20184A09CA3E}" type="presOf" srcId="{C0EC53B5-2704-4973-A964-A1AF35852CB1}" destId="{B75DF342-0F77-4120-BF99-3E8D1ED4FF3A}" srcOrd="1" destOrd="0" presId="urn:microsoft.com/office/officeart/2005/8/layout/process3"/>
    <dgm:cxn modelId="{D3E61B35-7CCC-4853-9A30-176785126939}" type="presOf" srcId="{B4626B85-E3D6-41E2-8D8C-B3CA112FB5D2}" destId="{F2104527-94E2-427B-AD47-31524F26B158}" srcOrd="1" destOrd="0" presId="urn:microsoft.com/office/officeart/2005/8/layout/process3"/>
    <dgm:cxn modelId="{EFD6443B-6ED0-490D-A297-8D05D74BF5FB}" type="presOf" srcId="{CC536AD4-DE9F-40FE-80BD-843A0F510867}" destId="{57ABC8D8-8890-48E2-8D37-51D4BB242A75}" srcOrd="0" destOrd="0" presId="urn:microsoft.com/office/officeart/2005/8/layout/process3"/>
    <dgm:cxn modelId="{C338415D-2CF0-4C53-AEB5-19D28ED75A5E}" type="presOf" srcId="{C0EC53B5-2704-4973-A964-A1AF35852CB1}" destId="{D5DB4A14-232D-4B13-AB5C-DC733270320E}" srcOrd="0" destOrd="0" presId="urn:microsoft.com/office/officeart/2005/8/layout/process3"/>
    <dgm:cxn modelId="{91C8195F-CC36-4A6A-A7CD-AC8F0292981C}" srcId="{5A0A81A5-C9D3-4189-8DCA-05184D44E340}" destId="{7CA67061-7C66-4B32-87C0-8DBED214B5E5}" srcOrd="0" destOrd="0" parTransId="{7AE3EDE1-C551-4ADB-919B-1B33DC4450DE}" sibTransId="{4A1F3690-6BC9-46F2-B90F-4CC4CFE20914}"/>
    <dgm:cxn modelId="{E3620E61-C47B-4A5F-B70D-B23DEA4AFBA3}" type="presOf" srcId="{B5AABC4F-213D-403C-81B6-9E1410010B92}" destId="{F216FDB9-3274-4F76-A4C1-DA572869AD81}" srcOrd="0" destOrd="0" presId="urn:microsoft.com/office/officeart/2005/8/layout/process3"/>
    <dgm:cxn modelId="{6DFDC443-E849-466B-A280-227CF5519FBD}" type="presOf" srcId="{B4D52034-EDCD-4E40-8CC3-B30358B3D768}" destId="{F216FDB9-3274-4F76-A4C1-DA572869AD81}" srcOrd="0" destOrd="4" presId="urn:microsoft.com/office/officeart/2005/8/layout/process3"/>
    <dgm:cxn modelId="{33515C64-07EE-4615-B723-2A59F301BD3A}" type="presOf" srcId="{7F17E359-EDBD-4FD8-923C-CDBB1C042274}" destId="{9EF1B3DD-FF92-48D5-A7FE-449922EDAA30}" srcOrd="0" destOrd="0" presId="urn:microsoft.com/office/officeart/2005/8/layout/process3"/>
    <dgm:cxn modelId="{F28B974C-F998-48DF-8089-E491A5DF2DB0}" type="presOf" srcId="{466E6313-19A1-4C6E-90F0-C975C363BF8E}" destId="{F216FDB9-3274-4F76-A4C1-DA572869AD81}" srcOrd="0" destOrd="2" presId="urn:microsoft.com/office/officeart/2005/8/layout/process3"/>
    <dgm:cxn modelId="{778D6D6F-6819-4316-8B8C-544126C554F5}" srcId="{CC536AD4-DE9F-40FE-80BD-843A0F510867}" destId="{B4626B85-E3D6-41E2-8D8C-B3CA112FB5D2}" srcOrd="2" destOrd="0" parTransId="{473A1E5C-F72D-48A5-AD3E-CB6DEF44DD01}" sibTransId="{50435BD4-5C17-48D2-A568-A46903A2673A}"/>
    <dgm:cxn modelId="{ADF2C26F-C875-4D90-A4AD-BDA741A890CA}" srcId="{CC536AD4-DE9F-40FE-80BD-843A0F510867}" destId="{FFC5EF46-4885-4A7F-966B-84FEBC731856}" srcOrd="1" destOrd="0" parTransId="{D29C993B-F36C-4647-B6F2-CAAAE1B13BA8}" sibTransId="{C0EC53B5-2704-4973-A964-A1AF35852CB1}"/>
    <dgm:cxn modelId="{32BD7574-CE47-48A3-ADA3-760CFAAB8401}" type="presOf" srcId="{7D4713C3-D77B-4C6B-A07D-50B9EA2F03C6}" destId="{F216FDB9-3274-4F76-A4C1-DA572869AD81}" srcOrd="0" destOrd="1" presId="urn:microsoft.com/office/officeart/2005/8/layout/process3"/>
    <dgm:cxn modelId="{0718A855-2178-4E0E-96EB-1C95BD18E2BB}" type="presOf" srcId="{FFC5EF46-4885-4A7F-966B-84FEBC731856}" destId="{7ED9C701-386D-423D-A2E9-11387B5D5D9F}" srcOrd="0" destOrd="0" presId="urn:microsoft.com/office/officeart/2005/8/layout/process3"/>
    <dgm:cxn modelId="{841EB780-D8C4-4FB5-8E49-D4ECEBF36489}" type="presOf" srcId="{7CA67061-7C66-4B32-87C0-8DBED214B5E5}" destId="{DABE5E22-D618-425D-AD89-4C8210CE38B4}" srcOrd="0" destOrd="0" presId="urn:microsoft.com/office/officeart/2005/8/layout/process3"/>
    <dgm:cxn modelId="{EF0C8E85-69AB-4818-B995-386C58E251A3}" srcId="{B4626B85-E3D6-41E2-8D8C-B3CA112FB5D2}" destId="{75B28C19-9D44-411C-99DE-DA0BD6093853}" srcOrd="5" destOrd="0" parTransId="{C892FD36-CF5E-4E40-80F2-53E2F28CACF9}" sibTransId="{C0D57392-C90A-4A6F-B693-802AAD4EAD47}"/>
    <dgm:cxn modelId="{D624AD8B-0DF0-4357-8A1F-A4E88596B2F3}" type="presOf" srcId="{547A22E1-7617-4ACE-921A-50F5A4B10295}" destId="{DABE5E22-D618-425D-AD89-4C8210CE38B4}" srcOrd="0" destOrd="1" presId="urn:microsoft.com/office/officeart/2005/8/layout/process3"/>
    <dgm:cxn modelId="{F3C74D95-DF1B-4E49-9A81-F1485FB8B716}" srcId="{FFC5EF46-4885-4A7F-966B-84FEBC731856}" destId="{308354F8-35E5-4646-936C-83948FD2F907}" srcOrd="0" destOrd="0" parTransId="{104ED62C-7018-4FF7-9B9E-3149B91B9AA6}" sibTransId="{533BF2E6-336F-4617-868E-088FEA09DADB}"/>
    <dgm:cxn modelId="{40DA8496-AD32-401C-8476-0DDA14C5C780}" type="presOf" srcId="{FFC5EF46-4885-4A7F-966B-84FEBC731856}" destId="{5DA635F3-A54B-4F22-8335-BF5ADF7BC478}" srcOrd="1" destOrd="0" presId="urn:microsoft.com/office/officeart/2005/8/layout/process3"/>
    <dgm:cxn modelId="{579E229D-265B-4B21-8A57-69561D7E8CBC}" srcId="{5A0A81A5-C9D3-4189-8DCA-05184D44E340}" destId="{547A22E1-7617-4ACE-921A-50F5A4B10295}" srcOrd="1" destOrd="0" parTransId="{54074F25-7EA3-4FB3-9E9B-C89512899784}" sibTransId="{CE44DF0F-4D94-48DF-8EED-A434FD3D064D}"/>
    <dgm:cxn modelId="{A47D91A1-EBFD-4D25-A7C2-C5D48FFBD0B7}" srcId="{B4626B85-E3D6-41E2-8D8C-B3CA112FB5D2}" destId="{466E6313-19A1-4C6E-90F0-C975C363BF8E}" srcOrd="2" destOrd="0" parTransId="{40513725-85EF-41D6-BFBC-5371D95CB3A9}" sibTransId="{80991BA7-BA49-44AC-BEA5-E5F4F79C4A62}"/>
    <dgm:cxn modelId="{9460A9A7-5C78-456C-85AB-AD7A9703D0DF}" type="presOf" srcId="{308354F8-35E5-4646-936C-83948FD2F907}" destId="{5CCD9B93-D96E-49B2-8CFB-D98D85A965C4}" srcOrd="0" destOrd="0" presId="urn:microsoft.com/office/officeart/2005/8/layout/process3"/>
    <dgm:cxn modelId="{513A56B9-B915-4714-9AAE-0FD13C7A521B}" type="presOf" srcId="{75B28C19-9D44-411C-99DE-DA0BD6093853}" destId="{F216FDB9-3274-4F76-A4C1-DA572869AD81}" srcOrd="0" destOrd="5" presId="urn:microsoft.com/office/officeart/2005/8/layout/process3"/>
    <dgm:cxn modelId="{E371EBC8-E636-4EC0-932A-3EDFDB3CA983}" type="presOf" srcId="{5A0A81A5-C9D3-4189-8DCA-05184D44E340}" destId="{28838375-5CA8-47A3-9007-F2D6A13F3265}" srcOrd="1" destOrd="0" presId="urn:microsoft.com/office/officeart/2005/8/layout/process3"/>
    <dgm:cxn modelId="{26B8AEC9-F4FD-4725-858A-53AB55759041}" srcId="{B4626B85-E3D6-41E2-8D8C-B3CA112FB5D2}" destId="{7D4713C3-D77B-4C6B-A07D-50B9EA2F03C6}" srcOrd="1" destOrd="0" parTransId="{536F0A63-36AD-4250-8B6A-194B5330BAFE}" sibTransId="{5AC9DB68-3066-45CC-9D44-0689481222A3}"/>
    <dgm:cxn modelId="{3EF000CE-7489-4DBD-905E-FEC8841F0792}" srcId="{CC536AD4-DE9F-40FE-80BD-843A0F510867}" destId="{5A0A81A5-C9D3-4189-8DCA-05184D44E340}" srcOrd="0" destOrd="0" parTransId="{0B47A512-422E-42E7-9E8A-75CDA1D04C09}" sibTransId="{7F17E359-EDBD-4FD8-923C-CDBB1C042274}"/>
    <dgm:cxn modelId="{982CFEE3-4663-4DA0-B309-3F7A61508C7E}" type="presOf" srcId="{1FC5FC83-D093-4054-8816-CC4A3B823BB8}" destId="{F216FDB9-3274-4F76-A4C1-DA572869AD81}" srcOrd="0" destOrd="3" presId="urn:microsoft.com/office/officeart/2005/8/layout/process3"/>
    <dgm:cxn modelId="{069311F3-F146-484C-9404-1968C68CDA01}" type="presOf" srcId="{5A0A81A5-C9D3-4189-8DCA-05184D44E340}" destId="{2923DE25-9FF0-4C5F-85CF-AA23F6F52C36}" srcOrd="0" destOrd="0" presId="urn:microsoft.com/office/officeart/2005/8/layout/process3"/>
    <dgm:cxn modelId="{D1D964F5-9F7D-4A2D-8A12-29DBF145F204}" type="presOf" srcId="{EC076941-D9F7-49CA-993F-4E49822FF2A9}" destId="{5CCD9B93-D96E-49B2-8CFB-D98D85A965C4}" srcOrd="0" destOrd="1" presId="urn:microsoft.com/office/officeart/2005/8/layout/process3"/>
    <dgm:cxn modelId="{738B4975-B18D-4D23-9680-F31C053B54CF}" type="presParOf" srcId="{57ABC8D8-8890-48E2-8D37-51D4BB242A75}" destId="{752E94AC-657B-4339-ABDD-DA26B39F1A0A}" srcOrd="0" destOrd="0" presId="urn:microsoft.com/office/officeart/2005/8/layout/process3"/>
    <dgm:cxn modelId="{EB371EBF-26A4-4C29-B44F-0F92B54F3B5F}" type="presParOf" srcId="{752E94AC-657B-4339-ABDD-DA26B39F1A0A}" destId="{2923DE25-9FF0-4C5F-85CF-AA23F6F52C36}" srcOrd="0" destOrd="0" presId="urn:microsoft.com/office/officeart/2005/8/layout/process3"/>
    <dgm:cxn modelId="{3862E773-0D27-4205-BFC7-FFA0616DEE40}" type="presParOf" srcId="{752E94AC-657B-4339-ABDD-DA26B39F1A0A}" destId="{28838375-5CA8-47A3-9007-F2D6A13F3265}" srcOrd="1" destOrd="0" presId="urn:microsoft.com/office/officeart/2005/8/layout/process3"/>
    <dgm:cxn modelId="{0F728916-3E6B-4981-9CEB-E108CD1A6147}" type="presParOf" srcId="{752E94AC-657B-4339-ABDD-DA26B39F1A0A}" destId="{DABE5E22-D618-425D-AD89-4C8210CE38B4}" srcOrd="2" destOrd="0" presId="urn:microsoft.com/office/officeart/2005/8/layout/process3"/>
    <dgm:cxn modelId="{F9F73F90-AFAE-41B7-A12C-CD18A1AB418C}" type="presParOf" srcId="{57ABC8D8-8890-48E2-8D37-51D4BB242A75}" destId="{9EF1B3DD-FF92-48D5-A7FE-449922EDAA30}" srcOrd="1" destOrd="0" presId="urn:microsoft.com/office/officeart/2005/8/layout/process3"/>
    <dgm:cxn modelId="{90597503-92B6-4FFD-8D78-3F4EC78EDA58}" type="presParOf" srcId="{9EF1B3DD-FF92-48D5-A7FE-449922EDAA30}" destId="{F3877C79-8812-455A-BA7F-2E85694E43FE}" srcOrd="0" destOrd="0" presId="urn:microsoft.com/office/officeart/2005/8/layout/process3"/>
    <dgm:cxn modelId="{856FFADE-A036-421A-B58E-D4AB17B5179F}" type="presParOf" srcId="{57ABC8D8-8890-48E2-8D37-51D4BB242A75}" destId="{3F7A942B-D0C1-4845-A204-938923AD87A9}" srcOrd="2" destOrd="0" presId="urn:microsoft.com/office/officeart/2005/8/layout/process3"/>
    <dgm:cxn modelId="{18713278-0438-4B57-8258-C94DAAFE7449}" type="presParOf" srcId="{3F7A942B-D0C1-4845-A204-938923AD87A9}" destId="{7ED9C701-386D-423D-A2E9-11387B5D5D9F}" srcOrd="0" destOrd="0" presId="urn:microsoft.com/office/officeart/2005/8/layout/process3"/>
    <dgm:cxn modelId="{30CB2971-AB67-4755-91B7-8862E10F77A5}" type="presParOf" srcId="{3F7A942B-D0C1-4845-A204-938923AD87A9}" destId="{5DA635F3-A54B-4F22-8335-BF5ADF7BC478}" srcOrd="1" destOrd="0" presId="urn:microsoft.com/office/officeart/2005/8/layout/process3"/>
    <dgm:cxn modelId="{EB5CD65C-A22C-4C8F-8F32-418293153BCE}" type="presParOf" srcId="{3F7A942B-D0C1-4845-A204-938923AD87A9}" destId="{5CCD9B93-D96E-49B2-8CFB-D98D85A965C4}" srcOrd="2" destOrd="0" presId="urn:microsoft.com/office/officeart/2005/8/layout/process3"/>
    <dgm:cxn modelId="{EAFE648D-5945-453D-BD45-0876AA369477}" type="presParOf" srcId="{57ABC8D8-8890-48E2-8D37-51D4BB242A75}" destId="{D5DB4A14-232D-4B13-AB5C-DC733270320E}" srcOrd="3" destOrd="0" presId="urn:microsoft.com/office/officeart/2005/8/layout/process3"/>
    <dgm:cxn modelId="{1F4E28DC-C2EB-46BA-AB20-82E8E1CCF4B4}" type="presParOf" srcId="{D5DB4A14-232D-4B13-AB5C-DC733270320E}" destId="{B75DF342-0F77-4120-BF99-3E8D1ED4FF3A}" srcOrd="0" destOrd="0" presId="urn:microsoft.com/office/officeart/2005/8/layout/process3"/>
    <dgm:cxn modelId="{3FE78AB8-161D-4AAF-A711-2297CAE0EBC5}" type="presParOf" srcId="{57ABC8D8-8890-48E2-8D37-51D4BB242A75}" destId="{8D8AF2F7-AD82-4EED-94D8-14E595813CC1}" srcOrd="4" destOrd="0" presId="urn:microsoft.com/office/officeart/2005/8/layout/process3"/>
    <dgm:cxn modelId="{E516F5CC-768B-4690-89E9-E2009D91FD83}" type="presParOf" srcId="{8D8AF2F7-AD82-4EED-94D8-14E595813CC1}" destId="{3DCE3828-2671-4F2F-8ABA-B39191E5B02D}" srcOrd="0" destOrd="0" presId="urn:microsoft.com/office/officeart/2005/8/layout/process3"/>
    <dgm:cxn modelId="{8895FBF5-4828-48F2-88A2-1FAC2032905E}" type="presParOf" srcId="{8D8AF2F7-AD82-4EED-94D8-14E595813CC1}" destId="{F2104527-94E2-427B-AD47-31524F26B158}" srcOrd="1" destOrd="0" presId="urn:microsoft.com/office/officeart/2005/8/layout/process3"/>
    <dgm:cxn modelId="{C9D00C37-52A4-43A4-87A4-9D2ACDE13815}" type="presParOf" srcId="{8D8AF2F7-AD82-4EED-94D8-14E595813CC1}" destId="{F216FDB9-3274-4F76-A4C1-DA572869AD81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62DDBF-87C1-4DA4-A994-9DDB0BED0276}">
      <dsp:nvSpPr>
        <dsp:cNvPr id="0" name=""/>
        <dsp:cNvSpPr/>
      </dsp:nvSpPr>
      <dsp:spPr>
        <a:xfrm>
          <a:off x="249569" y="681"/>
          <a:ext cx="2742240" cy="16453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Пав</a:t>
          </a:r>
          <a:r>
            <a:rPr lang="cs-CZ" sz="2300" kern="1200" dirty="0"/>
            <a:t>e</a:t>
          </a:r>
          <a:r>
            <a:rPr lang="ru-RU" sz="2300" kern="1200" dirty="0"/>
            <a:t>л I </a:t>
          </a:r>
          <a:br>
            <a:rPr lang="cs-CZ" sz="2300" kern="1200" dirty="0"/>
          </a:br>
          <a:r>
            <a:rPr lang="ru-RU" sz="2300" kern="1200" dirty="0"/>
            <a:t>и Александр I</a:t>
          </a:r>
          <a:endParaRPr lang="cs-CZ" sz="2300" kern="1200" dirty="0"/>
        </a:p>
      </dsp:txBody>
      <dsp:txXfrm>
        <a:off x="297759" y="48871"/>
        <a:ext cx="2645860" cy="1548964"/>
      </dsp:txXfrm>
    </dsp:sp>
    <dsp:sp modelId="{FBC4C815-03CF-4149-A33F-3815D8F181EE}">
      <dsp:nvSpPr>
        <dsp:cNvPr id="0" name=""/>
        <dsp:cNvSpPr/>
      </dsp:nvSpPr>
      <dsp:spPr>
        <a:xfrm rot="2258">
          <a:off x="3231523" y="484563"/>
          <a:ext cx="577489" cy="6800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900" kern="1200"/>
        </a:p>
      </dsp:txBody>
      <dsp:txXfrm>
        <a:off x="3231523" y="620521"/>
        <a:ext cx="404242" cy="408045"/>
      </dsp:txXfrm>
    </dsp:sp>
    <dsp:sp modelId="{B22551E4-F821-4943-9D33-F38DEE5385A0}">
      <dsp:nvSpPr>
        <dsp:cNvPr id="0" name=""/>
        <dsp:cNvSpPr/>
      </dsp:nvSpPr>
      <dsp:spPr>
        <a:xfrm>
          <a:off x="4081412" y="3198"/>
          <a:ext cx="2742240" cy="16453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Отечественная война 1812 г.</a:t>
          </a:r>
          <a:endParaRPr lang="cs-CZ" sz="2300" kern="1200" dirty="0"/>
        </a:p>
      </dsp:txBody>
      <dsp:txXfrm>
        <a:off x="4129602" y="51388"/>
        <a:ext cx="2645860" cy="1548964"/>
      </dsp:txXfrm>
    </dsp:sp>
    <dsp:sp modelId="{C2FA7EF9-8125-452C-BAC0-20A094BB05E1}">
      <dsp:nvSpPr>
        <dsp:cNvPr id="0" name=""/>
        <dsp:cNvSpPr/>
      </dsp:nvSpPr>
      <dsp:spPr>
        <a:xfrm>
          <a:off x="7064970" y="485832"/>
          <a:ext cx="581355" cy="6800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900" kern="1200"/>
        </a:p>
      </dsp:txBody>
      <dsp:txXfrm>
        <a:off x="7064970" y="621847"/>
        <a:ext cx="406949" cy="408045"/>
      </dsp:txXfrm>
    </dsp:sp>
    <dsp:sp modelId="{113F8AA5-CB19-4C36-AF50-5B9CEB7F366D}">
      <dsp:nvSpPr>
        <dsp:cNvPr id="0" name=""/>
        <dsp:cNvSpPr/>
      </dsp:nvSpPr>
      <dsp:spPr>
        <a:xfrm>
          <a:off x="7920549" y="3198"/>
          <a:ext cx="2742240" cy="16453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Николай</a:t>
          </a:r>
          <a:r>
            <a:rPr lang="cs-CZ" sz="2300" kern="1200" dirty="0"/>
            <a:t> I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Восстание декабристов 1825 г.</a:t>
          </a:r>
          <a:endParaRPr lang="cs-CZ" sz="2300" kern="1200" dirty="0"/>
        </a:p>
      </dsp:txBody>
      <dsp:txXfrm>
        <a:off x="7968739" y="51388"/>
        <a:ext cx="2645860" cy="1548964"/>
      </dsp:txXfrm>
    </dsp:sp>
    <dsp:sp modelId="{3FC0A9B8-C8BA-4A75-B132-5E7B1024AA06}">
      <dsp:nvSpPr>
        <dsp:cNvPr id="0" name=""/>
        <dsp:cNvSpPr/>
      </dsp:nvSpPr>
      <dsp:spPr>
        <a:xfrm rot="5400000">
          <a:off x="9000992" y="1840499"/>
          <a:ext cx="581355" cy="6800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900" kern="1200"/>
        </a:p>
      </dsp:txBody>
      <dsp:txXfrm rot="-5400000">
        <a:off x="9087647" y="1889859"/>
        <a:ext cx="408045" cy="406949"/>
      </dsp:txXfrm>
    </dsp:sp>
    <dsp:sp modelId="{6953136F-1831-4068-BCB8-79E1222FDE6B}">
      <dsp:nvSpPr>
        <dsp:cNvPr id="0" name=""/>
        <dsp:cNvSpPr/>
      </dsp:nvSpPr>
      <dsp:spPr>
        <a:xfrm>
          <a:off x="7920549" y="2745439"/>
          <a:ext cx="2742240" cy="16453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Крымская война 1853—1856 годов</a:t>
          </a:r>
          <a:endParaRPr lang="cs-CZ" sz="2300" kern="1200" dirty="0"/>
        </a:p>
      </dsp:txBody>
      <dsp:txXfrm>
        <a:off x="7968739" y="2793629"/>
        <a:ext cx="2645860" cy="1548964"/>
      </dsp:txXfrm>
    </dsp:sp>
    <dsp:sp modelId="{ED93BB69-D348-4109-B75C-7CC4711CF5F1}">
      <dsp:nvSpPr>
        <dsp:cNvPr id="0" name=""/>
        <dsp:cNvSpPr/>
      </dsp:nvSpPr>
      <dsp:spPr>
        <a:xfrm rot="10800000">
          <a:off x="7097877" y="3228073"/>
          <a:ext cx="581355" cy="6800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900" kern="1200"/>
        </a:p>
      </dsp:txBody>
      <dsp:txXfrm rot="10800000">
        <a:off x="7272283" y="3364088"/>
        <a:ext cx="406949" cy="408045"/>
      </dsp:txXfrm>
    </dsp:sp>
    <dsp:sp modelId="{B691C513-DF95-42E5-9FE1-9BBA6811D4D3}">
      <dsp:nvSpPr>
        <dsp:cNvPr id="0" name=""/>
        <dsp:cNvSpPr/>
      </dsp:nvSpPr>
      <dsp:spPr>
        <a:xfrm>
          <a:off x="4081412" y="2745439"/>
          <a:ext cx="2742240" cy="16453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Александр II </a:t>
          </a:r>
          <a:br>
            <a:rPr lang="cs-CZ" sz="2300" kern="1200" dirty="0"/>
          </a:br>
          <a:r>
            <a:rPr lang="ru-RU" sz="2300" kern="1200" dirty="0"/>
            <a:t>и Александр III</a:t>
          </a:r>
          <a:endParaRPr lang="cs-CZ" sz="2300" kern="1200" dirty="0"/>
        </a:p>
      </dsp:txBody>
      <dsp:txXfrm>
        <a:off x="4129602" y="2793629"/>
        <a:ext cx="2645860" cy="15489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38375-5CA8-47A3-9007-F2D6A13F3265}">
      <dsp:nvSpPr>
        <dsp:cNvPr id="0" name=""/>
        <dsp:cNvSpPr/>
      </dsp:nvSpPr>
      <dsp:spPr>
        <a:xfrm>
          <a:off x="27248" y="0"/>
          <a:ext cx="2466099" cy="12700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Борьба классицизма, сентиментализма и романтизма</a:t>
          </a:r>
          <a:endParaRPr lang="cs-CZ" sz="1600" kern="1200" dirty="0"/>
        </a:p>
      </dsp:txBody>
      <dsp:txXfrm>
        <a:off x="27248" y="0"/>
        <a:ext cx="2466099" cy="846703"/>
      </dsp:txXfrm>
    </dsp:sp>
    <dsp:sp modelId="{DABE5E22-D618-425D-AD89-4C8210CE38B4}">
      <dsp:nvSpPr>
        <dsp:cNvPr id="0" name=""/>
        <dsp:cNvSpPr/>
      </dsp:nvSpPr>
      <dsp:spPr>
        <a:xfrm>
          <a:off x="279676" y="1700412"/>
          <a:ext cx="2466099" cy="10716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Когда: первая треть </a:t>
          </a:r>
          <a:r>
            <a:rPr lang="cs-CZ" sz="1300" b="0" i="0" kern="1200" dirty="0">
              <a:effectLst/>
              <a:latin typeface="Times New Roman Cyr" panose="02020603050405020304" pitchFamily="18" charset="0"/>
            </a:rPr>
            <a:t>XIX </a:t>
          </a:r>
          <a:r>
            <a:rPr lang="ru-RU" sz="1300" b="0" i="0" kern="1200" dirty="0">
              <a:effectLst/>
              <a:latin typeface="Times New Roman Cyr" panose="02020603050405020304" pitchFamily="18" charset="0"/>
            </a:rPr>
            <a:t>века</a:t>
          </a:r>
          <a:endParaRPr lang="cs-CZ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Жанры:</a:t>
          </a:r>
          <a:r>
            <a:rPr lang="cs-CZ" sz="1300" kern="1200" dirty="0"/>
            <a:t> </a:t>
          </a:r>
          <a:r>
            <a:rPr lang="ru-RU" sz="1300" kern="1200" dirty="0"/>
            <a:t>баллада, элегия, повесть</a:t>
          </a:r>
          <a:endParaRPr lang="cs-CZ" sz="1300" kern="1200" dirty="0"/>
        </a:p>
      </dsp:txBody>
      <dsp:txXfrm>
        <a:off x="311064" y="1731800"/>
        <a:ext cx="2403323" cy="1008883"/>
      </dsp:txXfrm>
    </dsp:sp>
    <dsp:sp modelId="{9EF1B3DD-FF92-48D5-A7FE-449922EDAA30}">
      <dsp:nvSpPr>
        <dsp:cNvPr id="0" name=""/>
        <dsp:cNvSpPr/>
      </dsp:nvSpPr>
      <dsp:spPr>
        <a:xfrm>
          <a:off x="2861349" y="116358"/>
          <a:ext cx="780162" cy="6139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2861349" y="239155"/>
        <a:ext cx="595966" cy="368393"/>
      </dsp:txXfrm>
    </dsp:sp>
    <dsp:sp modelId="{5DA635F3-A54B-4F22-8335-BF5ADF7BC478}">
      <dsp:nvSpPr>
        <dsp:cNvPr id="0" name=""/>
        <dsp:cNvSpPr/>
      </dsp:nvSpPr>
      <dsp:spPr>
        <a:xfrm>
          <a:off x="3965352" y="0"/>
          <a:ext cx="2466099" cy="12700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Расцвет романтизма, переход от романтизма к реализму</a:t>
          </a:r>
          <a:endParaRPr lang="cs-CZ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300" kern="1200" dirty="0"/>
        </a:p>
      </dsp:txBody>
      <dsp:txXfrm>
        <a:off x="3965352" y="0"/>
        <a:ext cx="2466099" cy="846703"/>
      </dsp:txXfrm>
    </dsp:sp>
    <dsp:sp modelId="{5CCD9B93-D96E-49B2-8CFB-D98D85A965C4}">
      <dsp:nvSpPr>
        <dsp:cNvPr id="0" name=""/>
        <dsp:cNvSpPr/>
      </dsp:nvSpPr>
      <dsp:spPr>
        <a:xfrm>
          <a:off x="4388064" y="1631923"/>
          <a:ext cx="2466099" cy="13558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Когда: 20-ые - 40-ые гг. </a:t>
          </a:r>
          <a:r>
            <a:rPr lang="cs-CZ" sz="1300" b="0" i="0" kern="1200" dirty="0">
              <a:effectLst/>
              <a:latin typeface="Times New Roman Cyr" panose="02020603050405020304" pitchFamily="18" charset="0"/>
            </a:rPr>
            <a:t>XIX </a:t>
          </a:r>
          <a:r>
            <a:rPr lang="ru-RU" sz="1300" b="0" i="0" kern="1200" dirty="0">
              <a:effectLst/>
              <a:latin typeface="Times New Roman Cyr" panose="02020603050405020304" pitchFamily="18" charset="0"/>
            </a:rPr>
            <a:t>века</a:t>
          </a:r>
          <a:endParaRPr lang="cs-CZ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Жанры:</a:t>
          </a:r>
          <a:r>
            <a:rPr lang="cs-CZ" sz="1300" kern="1200" dirty="0"/>
            <a:t> </a:t>
          </a:r>
          <a:r>
            <a:rPr lang="ru-RU" sz="1300" kern="1200" dirty="0"/>
            <a:t>повесть, роман</a:t>
          </a:r>
          <a:endParaRPr lang="cs-CZ" sz="1300" kern="1200" dirty="0"/>
        </a:p>
      </dsp:txBody>
      <dsp:txXfrm>
        <a:off x="4427775" y="1671634"/>
        <a:ext cx="2386677" cy="1276406"/>
      </dsp:txXfrm>
    </dsp:sp>
    <dsp:sp modelId="{D5DB4A14-232D-4B13-AB5C-DC733270320E}">
      <dsp:nvSpPr>
        <dsp:cNvPr id="0" name=""/>
        <dsp:cNvSpPr/>
      </dsp:nvSpPr>
      <dsp:spPr>
        <a:xfrm rot="21720">
          <a:off x="6805690" y="129019"/>
          <a:ext cx="793418" cy="6139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6805692" y="251234"/>
        <a:ext cx="609222" cy="368393"/>
      </dsp:txXfrm>
    </dsp:sp>
    <dsp:sp modelId="{F2104527-94E2-427B-AD47-31524F26B158}">
      <dsp:nvSpPr>
        <dsp:cNvPr id="0" name=""/>
        <dsp:cNvSpPr/>
      </dsp:nvSpPr>
      <dsp:spPr>
        <a:xfrm>
          <a:off x="7928437" y="25039"/>
          <a:ext cx="2466099" cy="12700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Реализм</a:t>
          </a:r>
          <a:endParaRPr lang="cs-CZ" sz="1300" kern="1200" dirty="0"/>
        </a:p>
      </dsp:txBody>
      <dsp:txXfrm>
        <a:off x="7928437" y="25039"/>
        <a:ext cx="2466099" cy="846703"/>
      </dsp:txXfrm>
    </dsp:sp>
    <dsp:sp modelId="{F216FDB9-3274-4F76-A4C1-DA572869AD81}">
      <dsp:nvSpPr>
        <dsp:cNvPr id="0" name=""/>
        <dsp:cNvSpPr/>
      </dsp:nvSpPr>
      <dsp:spPr>
        <a:xfrm>
          <a:off x="8255268" y="1496500"/>
          <a:ext cx="2466099" cy="24893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Идейная борьба славянофилов и западников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Критический реализм, Натуральная школа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Натурализм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Когда: вторая пол. 40-ых гг. 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kern="1200" dirty="0"/>
            <a:t>Жанры: физиологический очерк, социальная повесть, психологический роман, поэма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1300" kern="1200" dirty="0"/>
        </a:p>
      </dsp:txBody>
      <dsp:txXfrm>
        <a:off x="8327498" y="1568730"/>
        <a:ext cx="2321639" cy="23449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E77D9E-A093-42CD-9818-37156615B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1BA1121-3B26-4AE9-9BBF-1E16F82D5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790A64-52A4-4088-86D9-E8DFFA695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7536-1EA4-472F-8A3F-09700E3873B2}" type="datetimeFigureOut">
              <a:rPr lang="cs-CZ" smtClean="0"/>
              <a:t>05.03.2021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2E78F2-5F46-4AD5-87BB-8CA1F80AA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AA4F95-EB6C-4A63-8C06-C2884F4BF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4702F-F653-40CD-B012-EFBDC7631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935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4239AD-B271-4EC3-8F8A-A93E1F072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EA5C894-4CF0-4EB2-8494-DDD0781EE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282AAD-F4DA-4DBE-8CD4-844E7B1E2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7536-1EA4-472F-8A3F-09700E3873B2}" type="datetimeFigureOut">
              <a:rPr lang="cs-CZ" smtClean="0"/>
              <a:t>05.03.2021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355608-BEE4-4190-ABDE-48B0A5374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5708E8-8581-4535-8F67-3ADA3A7F1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4702F-F653-40CD-B012-EFBDC7631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130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4832D47-97E2-4F56-B1DA-57A4B1D997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FB3DE77-5172-4124-A6B8-A36BB0B6E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60B300-CDD2-4421-87DD-8342D4576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7536-1EA4-472F-8A3F-09700E3873B2}" type="datetimeFigureOut">
              <a:rPr lang="cs-CZ" smtClean="0"/>
              <a:t>05.03.2021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923C48-17F7-4CF7-B0E6-B0BDD5550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04B44D-386A-468E-99BD-C13ECC4AD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4702F-F653-40CD-B012-EFBDC7631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0802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232C39-958C-4469-9515-7BFE30AF0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777B85-65BD-444A-92B9-A01722CE3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F58DFF-C2D0-4E97-BF7B-752AEF79B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7536-1EA4-472F-8A3F-09700E3873B2}" type="datetimeFigureOut">
              <a:rPr lang="cs-CZ" smtClean="0"/>
              <a:t>05.03.2021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C15EE7-9E0E-4E10-AFD0-EA7A08CD7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0D65CD-95CD-441E-A560-EE4CC44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4702F-F653-40CD-B012-EFBDC7631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5589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8F0F70-54F6-4C97-8760-8CE66A21C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E51B38F-B1DD-403A-8D4E-8F327588F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67CF15-713D-4C8F-8B28-F4F1234F4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7536-1EA4-472F-8A3F-09700E3873B2}" type="datetimeFigureOut">
              <a:rPr lang="cs-CZ" smtClean="0"/>
              <a:t>05.03.2021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C1402B-ED39-4506-9AB2-0F9E32B54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5440CD-2328-4708-8CF6-485DE77FC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4702F-F653-40CD-B012-EFBDC7631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905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5BF5C7-AE07-4C0B-929D-20DF2A310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4CF64B-66AE-4EA2-859C-9FE5AB15C3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49F06B5-8263-424A-A401-159E5E766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8A48DD5-9547-4B82-B29E-DA318F8D9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7536-1EA4-472F-8A3F-09700E3873B2}" type="datetimeFigureOut">
              <a:rPr lang="cs-CZ" smtClean="0"/>
              <a:t>05.03.2021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C6AF3D-612D-478E-8E32-66F0034DB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34DCF40-0B02-41FF-86BD-D1F9B10F8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4702F-F653-40CD-B012-EFBDC7631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8393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7EDDA3-42CA-4CF4-9D03-630F24C0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655D676-B177-4FDE-837D-C9FDE9F96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4B9BFB8-07E9-481F-9F70-9FD292FED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AAA0767-AA5F-4631-AC60-4ACA85B8FA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A69788A-88C1-4F9C-ACF7-D2CB06DB5D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51B1E2A-7CDA-4E53-8010-61023450E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7536-1EA4-472F-8A3F-09700E3873B2}" type="datetimeFigureOut">
              <a:rPr lang="cs-CZ" smtClean="0"/>
              <a:t>05.03.2021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E0AB8B3-0D3E-4926-84BF-26876FD3F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33B1ED8-9C18-467D-9396-0114AA4A2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4702F-F653-40CD-B012-EFBDC7631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517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625BCD-33A7-4BFF-8C57-C6B6E2729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F7DA01B-5129-453B-B915-0D5C16140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7536-1EA4-472F-8A3F-09700E3873B2}" type="datetimeFigureOut">
              <a:rPr lang="cs-CZ" smtClean="0"/>
              <a:t>05.03.2021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37D19BE-8096-4D1B-866E-B3A61DF23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D98DDE6-4B94-4E75-9C23-F9CC4EE51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4702F-F653-40CD-B012-EFBDC7631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1859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B8DA051-030F-4F64-9767-83FC1BB8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7536-1EA4-472F-8A3F-09700E3873B2}" type="datetimeFigureOut">
              <a:rPr lang="cs-CZ" smtClean="0"/>
              <a:t>05.03.2021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63EABE7-0E6A-4FED-A10B-561B77C4D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41070A-A476-4BBB-B290-C1A699BA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4702F-F653-40CD-B012-EFBDC7631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843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1C7457-4D2B-488D-B533-2672E9FFE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8865BE-0BC6-463F-90BE-CD040B82C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886617A-BDAB-4FEA-B18E-3BAF3ADDD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AB811E7-9617-481D-BE5E-BA024041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7536-1EA4-472F-8A3F-09700E3873B2}" type="datetimeFigureOut">
              <a:rPr lang="cs-CZ" smtClean="0"/>
              <a:t>05.03.2021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574A431-F8B1-4248-91EE-F110A406C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A742D7D-D97B-4C7B-91FB-8BB6A4113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4702F-F653-40CD-B012-EFBDC7631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774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E5CD55-7FC0-4049-9841-46CC0F92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3A9DF07-CB71-476D-AFE3-716A95900A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7FDCD08-0D13-4DED-89C4-A05014904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3E33F00-2D6A-4176-A7AE-72F5594F8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7536-1EA4-472F-8A3F-09700E3873B2}" type="datetimeFigureOut">
              <a:rPr lang="cs-CZ" smtClean="0"/>
              <a:t>05.03.2021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837737F-BC45-43EE-83DE-EC9595006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9D4DC07-9F08-4752-BF7E-C7C41363E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4702F-F653-40CD-B012-EFBDC7631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67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A2093A5-30DA-40CB-869F-814EF72AD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5D11CB1-BE1C-49C0-B9EC-0FE0810E4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C074BB1-216C-4654-B1EE-8F2803D68D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07536-1EA4-472F-8A3F-09700E3873B2}" type="datetimeFigureOut">
              <a:rPr lang="cs-CZ" smtClean="0"/>
              <a:t>05.03.2021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E3D054-6258-46B5-BA5A-DC6DB2E40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F05BB7-1588-4A49-93EF-19B235548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4702F-F653-40CD-B012-EFBDC7631A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495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6.png"/><Relationship Id="rId3" Type="http://schemas.microsoft.com/office/2007/relationships/media" Target="../media/media20.m4a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jpeg"/><Relationship Id="rId4" Type="http://schemas.openxmlformats.org/officeDocument/2006/relationships/audio" Target="../media/media20.m4a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5.jpeg"/><Relationship Id="rId11" Type="http://schemas.openxmlformats.org/officeDocument/2006/relationships/image" Target="../media/image39.jpeg"/><Relationship Id="rId5" Type="http://schemas.openxmlformats.org/officeDocument/2006/relationships/image" Target="../media/image34.jpeg"/><Relationship Id="rId10" Type="http://schemas.openxmlformats.org/officeDocument/2006/relationships/image" Target="../media/image6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litena.ru/books/item/f00/s00/z0000044/st020.shtml" TargetMode="External"/><Relationship Id="rId2" Type="http://schemas.openxmlformats.org/officeDocument/2006/relationships/hyperlink" Target="https://www.textologia.ru/literature/literatura-rossii/lit-perv-polov-xix/obraschenie-k-proshlomu-i-russkaya-istoricheskaya-proza-nachala-xix-veka/5697/?q=471&amp;n=5697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openxmlformats.org/officeDocument/2006/relationships/diagramLayout" Target="../diagrams/layout1.xml"/><Relationship Id="rId18" Type="http://schemas.openxmlformats.org/officeDocument/2006/relationships/image" Target="../media/image7.jpeg"/><Relationship Id="rId3" Type="http://schemas.microsoft.com/office/2007/relationships/media" Target="../media/media3.m4a"/><Relationship Id="rId7" Type="http://schemas.microsoft.com/office/2007/relationships/media" Target="../media/media5.m4a"/><Relationship Id="rId12" Type="http://schemas.openxmlformats.org/officeDocument/2006/relationships/diagramData" Target="../diagrams/data1.xml"/><Relationship Id="rId17" Type="http://schemas.openxmlformats.org/officeDocument/2006/relationships/image" Target="../media/image6.png"/><Relationship Id="rId2" Type="http://schemas.openxmlformats.org/officeDocument/2006/relationships/audio" Target="../media/media2.m4a"/><Relationship Id="rId16" Type="http://schemas.microsoft.com/office/2007/relationships/diagramDrawing" Target="../diagrams/drawing1.xml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slideLayout" Target="../slideLayouts/slideLayout2.xml"/><Relationship Id="rId5" Type="http://schemas.microsoft.com/office/2007/relationships/media" Target="../media/media4.m4a"/><Relationship Id="rId15" Type="http://schemas.openxmlformats.org/officeDocument/2006/relationships/diagramColors" Target="../diagrams/colors1.xml"/><Relationship Id="rId10" Type="http://schemas.openxmlformats.org/officeDocument/2006/relationships/audio" Target="../media/media6.m4a"/><Relationship Id="rId4" Type="http://schemas.openxmlformats.org/officeDocument/2006/relationships/audio" Target="../media/media3.m4a"/><Relationship Id="rId9" Type="http://schemas.microsoft.com/office/2007/relationships/media" Target="../media/media6.m4a"/><Relationship Id="rId1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6.png"/><Relationship Id="rId3" Type="http://schemas.microsoft.com/office/2007/relationships/media" Target="../media/media8.m4a"/><Relationship Id="rId7" Type="http://schemas.openxmlformats.org/officeDocument/2006/relationships/slideLayout" Target="../slideLayouts/slideLayout2.xml"/><Relationship Id="rId12" Type="http://schemas.microsoft.com/office/2007/relationships/diagramDrawing" Target="../diagrams/drawing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openxmlformats.org/officeDocument/2006/relationships/diagramColors" Target="../diagrams/colors2.xml"/><Relationship Id="rId5" Type="http://schemas.microsoft.com/office/2007/relationships/media" Target="../media/media9.m4a"/><Relationship Id="rId10" Type="http://schemas.openxmlformats.org/officeDocument/2006/relationships/diagramQuickStyle" Target="../diagrams/quickStyle2.xml"/><Relationship Id="rId4" Type="http://schemas.openxmlformats.org/officeDocument/2006/relationships/audio" Target="../media/media8.m4a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12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6A0F5A1-BCDD-4A01-8871-8AD622969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277" y="1486917"/>
            <a:ext cx="9910296" cy="2590027"/>
          </a:xfrm>
        </p:spPr>
        <p:txBody>
          <a:bodyPr anchor="t">
            <a:normAutofit/>
          </a:bodyPr>
          <a:lstStyle/>
          <a:p>
            <a:r>
              <a:rPr lang="ru-RU" sz="8000" b="1" i="0" dirty="0">
                <a:effectLst/>
              </a:rPr>
              <a:t>Русская литература</a:t>
            </a:r>
            <a:r>
              <a:rPr lang="cs-CZ" sz="8000" b="1" i="0" dirty="0">
                <a:effectLst/>
              </a:rPr>
              <a:t> XIX </a:t>
            </a:r>
            <a:r>
              <a:rPr lang="ru-RU" sz="8000" b="1" i="0" dirty="0">
                <a:effectLst/>
              </a:rPr>
              <a:t>века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DCC4B4-5718-4116-8F27-29431CB61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278" y="4144434"/>
            <a:ext cx="9910295" cy="1281733"/>
          </a:xfrm>
        </p:spPr>
        <p:txBody>
          <a:bodyPr anchor="b">
            <a:normAutofit/>
          </a:bodyPr>
          <a:lstStyle/>
          <a:p>
            <a:pPr algn="l"/>
            <a:r>
              <a:rPr lang="ru-RU" sz="3600" b="1" i="0" dirty="0">
                <a:effectLst/>
              </a:rPr>
              <a:t>Русские прозаики </a:t>
            </a:r>
            <a:r>
              <a:rPr lang="cs-CZ" sz="3600" b="1" i="0" dirty="0">
                <a:effectLst/>
              </a:rPr>
              <a:t>XIX </a:t>
            </a:r>
            <a:r>
              <a:rPr lang="ru-RU" sz="3600" b="1" i="0" dirty="0">
                <a:effectLst/>
              </a:rPr>
              <a:t>века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11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C5AA41ED-0BB6-49A8-A995-558BD499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51" y="1690688"/>
            <a:ext cx="2788228" cy="446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F2DD5C0-7CB8-4225-B50E-793DA1DC2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628" y="1690688"/>
            <a:ext cx="2906986" cy="446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9729032A-A712-4E98-8BB0-895D3BD68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138" y="1690688"/>
            <a:ext cx="3045805" cy="444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EC03F60-3DEB-40F3-B583-619E49D6D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0837" y="365125"/>
            <a:ext cx="487363" cy="487363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D7332D6C-F058-4A31-963D-C88C05F6929E}"/>
              </a:ext>
            </a:extLst>
          </p:cNvPr>
          <p:cNvGrpSpPr/>
          <p:nvPr/>
        </p:nvGrpSpPr>
        <p:grpSpPr>
          <a:xfrm>
            <a:off x="1082351" y="498540"/>
            <a:ext cx="5421086" cy="707895"/>
            <a:chOff x="249569" y="681"/>
            <a:chExt cx="2806959" cy="1645344"/>
          </a:xfrm>
        </p:grpSpPr>
        <p:sp>
          <p:nvSpPr>
            <p:cNvPr id="8" name="Obdélník: se zakulacenými rohy 7">
              <a:extLst>
                <a:ext uri="{FF2B5EF4-FFF2-40B4-BE49-F238E27FC236}">
                  <a16:creationId xmlns:a16="http://schemas.microsoft.com/office/drawing/2014/main" id="{DEDA5FDB-AFFE-4256-9842-EDDEF44D5D5D}"/>
                </a:ext>
              </a:extLst>
            </p:cNvPr>
            <p:cNvSpPr/>
            <p:nvPr/>
          </p:nvSpPr>
          <p:spPr>
            <a:xfrm>
              <a:off x="249569" y="681"/>
              <a:ext cx="2742240" cy="164534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bdélník: se zakulacenými rohy 4">
              <a:extLst>
                <a:ext uri="{FF2B5EF4-FFF2-40B4-BE49-F238E27FC236}">
                  <a16:creationId xmlns:a16="http://schemas.microsoft.com/office/drawing/2014/main" id="{869CB9D1-53F7-4FCE-B8EC-4C08905AFD21}"/>
                </a:ext>
              </a:extLst>
            </p:cNvPr>
            <p:cNvSpPr txBox="1"/>
            <p:nvPr/>
          </p:nvSpPr>
          <p:spPr>
            <a:xfrm>
              <a:off x="410668" y="681"/>
              <a:ext cx="2645860" cy="15489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3200" dirty="0"/>
                <a:t>2. </a:t>
              </a:r>
              <a:r>
                <a:rPr lang="ru-RU" sz="3200" dirty="0"/>
                <a:t>Фантастическая повесть</a:t>
              </a:r>
              <a:endParaRPr lang="cs-CZ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3391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100CE0-C72F-42B4-A9EB-7C59801A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16" y="711310"/>
            <a:ext cx="10645955" cy="985328"/>
          </a:xfrm>
        </p:spPr>
        <p:txBody>
          <a:bodyPr anchor="b">
            <a:normAutofit/>
          </a:bodyPr>
          <a:lstStyle/>
          <a:p>
            <a:r>
              <a:rPr lang="ru-RU" sz="5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Черты фантастической повести</a:t>
            </a:r>
            <a:r>
              <a:rPr lang="cs-CZ" sz="5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cs-CZ" sz="5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FFE909-83E9-44A1-ADBC-257C1523B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 algn="just">
              <a:spcAft>
                <a:spcPts val="800"/>
              </a:spcAft>
            </a:pPr>
            <a:r>
              <a:rPr lang="ru-RU" sz="1600" dirty="0">
                <a:effectLst/>
                <a:ea typeface="Times New Roman" panose="02020603050405020304" pitchFamily="18" charset="0"/>
              </a:rPr>
              <a:t>установка на устную речь, на устный «сказ»</a:t>
            </a:r>
            <a:endParaRPr lang="cs-CZ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ощущение главным героем жизни на ее отлете от всего обыденного;</a:t>
            </a:r>
            <a:endParaRPr lang="cs-CZ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странные формы поведения главного героя, призванные подчеркнуть иррациональность его внутреннего мира</a:t>
            </a:r>
            <a:endParaRPr lang="cs-CZ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столкновение героя лицом к лицу с миром потусторонним, подготовленное всем ходом его «земной» жизни</a:t>
            </a:r>
            <a:endParaRPr lang="cs-CZ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крайне противоречивое переживание этого контакта с иным миром, с инобытием, в процессе которого внутренняя свобода героя вступает в неразрешимый, как правило, конфликт с окружающими его условиями внешней несвободы (среда, кодекс общепринятых приличий, давление родственников и т. п.)</a:t>
            </a:r>
            <a:endParaRPr lang="cs-CZ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гибель героя, неспособного разрешить (прежде всего в себе самом) конфликт между «конечным» и «бесконечным», «плотью» и «духом»</a:t>
            </a:r>
            <a:endParaRPr lang="cs-CZ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4121532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26AD6A-490F-4652-A1D8-3F67E64EF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837" y="540543"/>
            <a:ext cx="487363" cy="487363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8745212E-EA0F-4974-8DD3-D96F86BDD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5" y="1436898"/>
            <a:ext cx="3557605" cy="513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C77D237-E677-4DA8-A1D6-E5A835325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640" y="1436898"/>
            <a:ext cx="3396344" cy="511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D9CF01D5-0A8A-4849-8671-337D56653BAC}"/>
              </a:ext>
            </a:extLst>
          </p:cNvPr>
          <p:cNvGrpSpPr/>
          <p:nvPr/>
        </p:nvGrpSpPr>
        <p:grpSpPr>
          <a:xfrm>
            <a:off x="1084052" y="540543"/>
            <a:ext cx="4290381" cy="681767"/>
            <a:chOff x="3965352" y="0"/>
            <a:chExt cx="2466099" cy="1270055"/>
          </a:xfrm>
        </p:grpSpPr>
        <p:sp>
          <p:nvSpPr>
            <p:cNvPr id="7" name="Obdélník: se zakulacenými rohy 6">
              <a:extLst>
                <a:ext uri="{FF2B5EF4-FFF2-40B4-BE49-F238E27FC236}">
                  <a16:creationId xmlns:a16="http://schemas.microsoft.com/office/drawing/2014/main" id="{D91DB8E0-8E89-47FB-B9E2-273D2D9BC99B}"/>
                </a:ext>
              </a:extLst>
            </p:cNvPr>
            <p:cNvSpPr/>
            <p:nvPr/>
          </p:nvSpPr>
          <p:spPr>
            <a:xfrm>
              <a:off x="3965352" y="0"/>
              <a:ext cx="2466099" cy="1270055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bdélník: se zakulacenými rohy 4">
              <a:extLst>
                <a:ext uri="{FF2B5EF4-FFF2-40B4-BE49-F238E27FC236}">
                  <a16:creationId xmlns:a16="http://schemas.microsoft.com/office/drawing/2014/main" id="{B0B1A393-E321-4684-9C50-D9D040CDD2F2}"/>
                </a:ext>
              </a:extLst>
            </p:cNvPr>
            <p:cNvSpPr txBox="1"/>
            <p:nvPr/>
          </p:nvSpPr>
          <p:spPr>
            <a:xfrm>
              <a:off x="3965352" y="0"/>
              <a:ext cx="2466099" cy="8467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6096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3. </a:t>
              </a:r>
              <a:r>
                <a:rPr lang="cs-CZ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Светская</a:t>
              </a:r>
              <a:r>
                <a:rPr lang="cs-CZ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cs-CZ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повесть</a:t>
              </a:r>
              <a:r>
                <a:rPr lang="cs-CZ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cs-CZ" sz="24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3484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36F986-8CB9-4EF3-B7BE-D5CF5452E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5743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Структурные особенности бытовой повести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столкновение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простого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низших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слоев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общества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человеком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средой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более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высокого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социального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статуса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противопоставление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патриархального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мира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цивилизованному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этом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патриархальный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мир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оценивается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положительно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цивилизованный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отрицательно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герой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правило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терпит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личное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крушение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семье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в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своем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стремлении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к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знаниям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в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искусстве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cтиль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бытовой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повести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нередко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дидактичен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5BD4B45-570A-44BB-A94D-AE43B258F9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422" y="437355"/>
            <a:ext cx="487363" cy="487363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2D2032CD-3BA6-4049-9359-287656A9D498}"/>
              </a:ext>
            </a:extLst>
          </p:cNvPr>
          <p:cNvGrpSpPr/>
          <p:nvPr/>
        </p:nvGrpSpPr>
        <p:grpSpPr>
          <a:xfrm>
            <a:off x="1300545" y="520380"/>
            <a:ext cx="4204515" cy="808676"/>
            <a:chOff x="7920549" y="2745439"/>
            <a:chExt cx="2742240" cy="1645344"/>
          </a:xfrm>
        </p:grpSpPr>
        <p:sp>
          <p:nvSpPr>
            <p:cNvPr id="6" name="Obdélník: se zakulacenými rohy 5">
              <a:extLst>
                <a:ext uri="{FF2B5EF4-FFF2-40B4-BE49-F238E27FC236}">
                  <a16:creationId xmlns:a16="http://schemas.microsoft.com/office/drawing/2014/main" id="{8A39BEB2-707D-4BD6-A5FC-0031D43B8897}"/>
                </a:ext>
              </a:extLst>
            </p:cNvPr>
            <p:cNvSpPr/>
            <p:nvPr/>
          </p:nvSpPr>
          <p:spPr>
            <a:xfrm>
              <a:off x="7920549" y="2745439"/>
              <a:ext cx="2742240" cy="164534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bdélník: se zakulacenými rohy 4">
              <a:extLst>
                <a:ext uri="{FF2B5EF4-FFF2-40B4-BE49-F238E27FC236}">
                  <a16:creationId xmlns:a16="http://schemas.microsoft.com/office/drawing/2014/main" id="{A03596E0-D2A7-4C8D-BE88-ADF761A824CE}"/>
                </a:ext>
              </a:extLst>
            </p:cNvPr>
            <p:cNvSpPr txBox="1"/>
            <p:nvPr/>
          </p:nvSpPr>
          <p:spPr>
            <a:xfrm>
              <a:off x="7968739" y="2793629"/>
              <a:ext cx="2645860" cy="15489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3200" b="1" dirty="0">
                  <a:effectLst/>
                </a:rPr>
                <a:t>4. </a:t>
              </a:r>
              <a:r>
                <a:rPr lang="ru-RU" sz="3200" b="1" dirty="0">
                  <a:effectLst/>
                </a:rPr>
                <a:t>Бытовая повесть</a:t>
              </a:r>
              <a:endParaRPr lang="cs-CZ" sz="3200" kern="1200" dirty="0"/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7BD48CF4-0251-4453-AB2D-A0E99A420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856" y="360784"/>
            <a:ext cx="2667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2AADE58-B074-4644-8BF0-C89F94797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028" y="2915595"/>
            <a:ext cx="2454720" cy="350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83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2EF91D5-53DA-4F68-ACDE-406DA09F9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89" y="3259876"/>
            <a:ext cx="2189958" cy="344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F5B01FB-FF6C-440D-8575-BCA05C993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37" y="2416738"/>
            <a:ext cx="2742240" cy="418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D237FA1-3E89-4457-BC1A-D542E7B28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8" y="151632"/>
            <a:ext cx="4528175" cy="301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A377BA3-4AAB-41BD-9804-3EE9CBF30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520" y="2903741"/>
            <a:ext cx="2417976" cy="378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58FDFD1-4CE7-4FAC-884A-A2013D9C0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950" y="151632"/>
            <a:ext cx="3252261" cy="506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06243584-550D-4450-8ED5-467F9FCB565A}"/>
              </a:ext>
            </a:extLst>
          </p:cNvPr>
          <p:cNvGrpSpPr/>
          <p:nvPr/>
        </p:nvGrpSpPr>
        <p:grpSpPr>
          <a:xfrm>
            <a:off x="5535937" y="580654"/>
            <a:ext cx="2742240" cy="1645344"/>
            <a:chOff x="7920549" y="3198"/>
            <a:chExt cx="2742240" cy="1645344"/>
          </a:xfrm>
        </p:grpSpPr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6B4DD176-92DA-42EF-B946-F3E3F4B0E4EE}"/>
                </a:ext>
              </a:extLst>
            </p:cNvPr>
            <p:cNvSpPr/>
            <p:nvPr/>
          </p:nvSpPr>
          <p:spPr>
            <a:xfrm>
              <a:off x="7920549" y="3198"/>
              <a:ext cx="2742240" cy="164534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bdélník: se zakulacenými rohy 4">
              <a:extLst>
                <a:ext uri="{FF2B5EF4-FFF2-40B4-BE49-F238E27FC236}">
                  <a16:creationId xmlns:a16="http://schemas.microsoft.com/office/drawing/2014/main" id="{357E9059-25FF-4F81-9024-B6D80BFE1A49}"/>
                </a:ext>
              </a:extLst>
            </p:cNvPr>
            <p:cNvSpPr txBox="1"/>
            <p:nvPr/>
          </p:nvSpPr>
          <p:spPr>
            <a:xfrm>
              <a:off x="7968739" y="51388"/>
              <a:ext cx="2645860" cy="15489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</a:t>
              </a:r>
              <a:r>
                <a:rPr lang="ru-RU" sz="24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оман</a:t>
              </a:r>
              <a:endParaRPr lang="cs-CZ" sz="2300" kern="1200" dirty="0"/>
            </a:p>
          </p:txBody>
        </p:sp>
      </p:grpSp>
      <p:pic>
        <p:nvPicPr>
          <p:cNvPr id="1036" name="Picture 12">
            <a:extLst>
              <a:ext uri="{FF2B5EF4-FFF2-40B4-BE49-F238E27FC236}">
                <a16:creationId xmlns:a16="http://schemas.microsoft.com/office/drawing/2014/main" id="{4FE27067-7ECD-4254-8319-5D39F47E3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168" y="3259876"/>
            <a:ext cx="2198285" cy="344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A3BBBC0-D476-4693-85FA-A01863F44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32188" y="16277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A837288A-30E7-4C76-908C-1654DEDD19E5}"/>
              </a:ext>
            </a:extLst>
          </p:cNvPr>
          <p:cNvGrpSpPr/>
          <p:nvPr/>
        </p:nvGrpSpPr>
        <p:grpSpPr>
          <a:xfrm>
            <a:off x="408992" y="401119"/>
            <a:ext cx="4448354" cy="707895"/>
            <a:chOff x="249569" y="681"/>
            <a:chExt cx="2742240" cy="1645344"/>
          </a:xfrm>
        </p:grpSpPr>
        <p:sp>
          <p:nvSpPr>
            <p:cNvPr id="6" name="Obdélník: se zakulacenými rohy 5">
              <a:extLst>
                <a:ext uri="{FF2B5EF4-FFF2-40B4-BE49-F238E27FC236}">
                  <a16:creationId xmlns:a16="http://schemas.microsoft.com/office/drawing/2014/main" id="{D208A72A-4E5A-4D48-A37D-4CC789C7F03A}"/>
                </a:ext>
              </a:extLst>
            </p:cNvPr>
            <p:cNvSpPr/>
            <p:nvPr/>
          </p:nvSpPr>
          <p:spPr>
            <a:xfrm>
              <a:off x="249569" y="681"/>
              <a:ext cx="2742240" cy="164534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bdélník: se zakulacenými rohy 4">
              <a:extLst>
                <a:ext uri="{FF2B5EF4-FFF2-40B4-BE49-F238E27FC236}">
                  <a16:creationId xmlns:a16="http://schemas.microsoft.com/office/drawing/2014/main" id="{846EB11E-4A17-46C3-954A-F3565679ACE7}"/>
                </a:ext>
              </a:extLst>
            </p:cNvPr>
            <p:cNvSpPr txBox="1"/>
            <p:nvPr/>
          </p:nvSpPr>
          <p:spPr>
            <a:xfrm>
              <a:off x="249569" y="31775"/>
              <a:ext cx="2645860" cy="15489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3200" dirty="0"/>
                <a:t>Исторический роман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6C9E77F0-4533-4BAA-9DAB-D78504A30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34" y="1367049"/>
            <a:ext cx="2765342" cy="446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201844F-D6CF-4408-9BCE-7E592A69A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06" y="3440865"/>
            <a:ext cx="2079163" cy="326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9D2FAD2-E973-4ACB-86F7-5106F0EBD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349" y="3475652"/>
            <a:ext cx="2191659" cy="323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027FC20-2234-4825-9C08-02F80B901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06" y="294344"/>
            <a:ext cx="2079163" cy="295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FC384E87-5C0F-4983-B4D6-AE3631597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395" y="294345"/>
            <a:ext cx="2103076" cy="295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EE15D2C7-35C4-49CF-A796-6116DB59F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408" y="294343"/>
            <a:ext cx="1844805" cy="295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9EEF2B23-E96E-4BB6-BB54-6E0444C65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331" y="3428999"/>
            <a:ext cx="2182327" cy="327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Skupina 17">
            <a:extLst>
              <a:ext uri="{FF2B5EF4-FFF2-40B4-BE49-F238E27FC236}">
                <a16:creationId xmlns:a16="http://schemas.microsoft.com/office/drawing/2014/main" id="{D33ADA4E-B19A-4C87-9963-FDD7D5797E5E}"/>
              </a:ext>
            </a:extLst>
          </p:cNvPr>
          <p:cNvGrpSpPr/>
          <p:nvPr/>
        </p:nvGrpSpPr>
        <p:grpSpPr>
          <a:xfrm>
            <a:off x="560995" y="5952930"/>
            <a:ext cx="4144348" cy="610725"/>
            <a:chOff x="7920549" y="3198"/>
            <a:chExt cx="2742240" cy="1645344"/>
          </a:xfrm>
        </p:grpSpPr>
        <p:sp>
          <p:nvSpPr>
            <p:cNvPr id="19" name="Obdélník: se zakulacenými rohy 18">
              <a:extLst>
                <a:ext uri="{FF2B5EF4-FFF2-40B4-BE49-F238E27FC236}">
                  <a16:creationId xmlns:a16="http://schemas.microsoft.com/office/drawing/2014/main" id="{05E870FD-6930-4DF0-94CE-8D0C887483A9}"/>
                </a:ext>
              </a:extLst>
            </p:cNvPr>
            <p:cNvSpPr/>
            <p:nvPr/>
          </p:nvSpPr>
          <p:spPr>
            <a:xfrm>
              <a:off x="7920549" y="3198"/>
              <a:ext cx="2742240" cy="164534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bdélník: se zakulacenými rohy 4">
              <a:extLst>
                <a:ext uri="{FF2B5EF4-FFF2-40B4-BE49-F238E27FC236}">
                  <a16:creationId xmlns:a16="http://schemas.microsoft.com/office/drawing/2014/main" id="{61EC2B5A-E009-4D0C-A4C8-F713AE7FA914}"/>
                </a:ext>
              </a:extLst>
            </p:cNvPr>
            <p:cNvSpPr txBox="1"/>
            <p:nvPr/>
          </p:nvSpPr>
          <p:spPr>
            <a:xfrm>
              <a:off x="7968739" y="51388"/>
              <a:ext cx="2645860" cy="15489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Почему</a:t>
              </a:r>
              <a:r>
                <a:rPr lang="cs-CZ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cs-CZ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возникает</a:t>
              </a:r>
              <a:r>
                <a:rPr lang="cs-CZ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cs-CZ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исторический</a:t>
              </a:r>
              <a:r>
                <a:rPr lang="cs-CZ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cs-CZ" sz="16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роман</a:t>
              </a:r>
              <a:r>
                <a:rPr lang="cs-CZ" sz="1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cs-CZ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341E2CD-6711-481F-945B-8718E8EE3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4901" y="1303605"/>
            <a:ext cx="487363" cy="487363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24A656E-D15E-43A4-8A18-73127D26A3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39528" y="6014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6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5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F6F50E70-6244-48C7-8A9F-39951942B2EF}"/>
              </a:ext>
            </a:extLst>
          </p:cNvPr>
          <p:cNvGrpSpPr/>
          <p:nvPr/>
        </p:nvGrpSpPr>
        <p:grpSpPr>
          <a:xfrm>
            <a:off x="469072" y="501461"/>
            <a:ext cx="4451158" cy="885869"/>
            <a:chOff x="4081412" y="2745439"/>
            <a:chExt cx="2742240" cy="1645344"/>
          </a:xfrm>
        </p:grpSpPr>
        <p:sp>
          <p:nvSpPr>
            <p:cNvPr id="5" name="Obdélník: se zakulacenými rohy 4">
              <a:extLst>
                <a:ext uri="{FF2B5EF4-FFF2-40B4-BE49-F238E27FC236}">
                  <a16:creationId xmlns:a16="http://schemas.microsoft.com/office/drawing/2014/main" id="{DF838A7F-2C54-4078-94E2-79631CAD6BC5}"/>
                </a:ext>
              </a:extLst>
            </p:cNvPr>
            <p:cNvSpPr/>
            <p:nvPr/>
          </p:nvSpPr>
          <p:spPr>
            <a:xfrm>
              <a:off x="4081412" y="2745439"/>
              <a:ext cx="2742240" cy="164534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bdélník: se zakulacenými rohy 4">
              <a:extLst>
                <a:ext uri="{FF2B5EF4-FFF2-40B4-BE49-F238E27FC236}">
                  <a16:creationId xmlns:a16="http://schemas.microsoft.com/office/drawing/2014/main" id="{2B62FD46-33E7-4FF6-808B-96C6B50EF7A9}"/>
                </a:ext>
              </a:extLst>
            </p:cNvPr>
            <p:cNvSpPr txBox="1"/>
            <p:nvPr/>
          </p:nvSpPr>
          <p:spPr>
            <a:xfrm>
              <a:off x="4177792" y="2745439"/>
              <a:ext cx="2645860" cy="15489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indent="0">
                <a:buNone/>
              </a:pPr>
              <a:r>
                <a:rPr lang="ru-RU" sz="3200" dirty="0"/>
                <a:t>Семейный роман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46EF5FF8-F821-4E4F-8651-F84E0DF89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72" y="1702845"/>
            <a:ext cx="3026423" cy="484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ED2E565-2DBD-45DD-8895-86CB6E89B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137" y="1588526"/>
            <a:ext cx="1951603" cy="303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C11BFB9-193D-4708-89DE-EEFF5361A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058" y="249825"/>
            <a:ext cx="1882339" cy="296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EF62D04D-5DBF-4330-89BD-ABC75DD77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716" y="249825"/>
            <a:ext cx="1879660" cy="296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E5CE36D4-73E0-4B3F-9277-3E6E01623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057" y="3444495"/>
            <a:ext cx="1882339" cy="29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D7171EBB-A040-478D-8345-88A4002F2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716" y="3429000"/>
            <a:ext cx="1879660" cy="300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1988604-D599-43DF-BB74-8746648DF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14845" y="762151"/>
            <a:ext cx="487363" cy="487363"/>
          </a:xfrm>
          <a:prstGeom prst="rect">
            <a:avLst/>
          </a:prstGeom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D72FBF03-6B6B-4D3F-A435-19A0B802D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803" y="3105425"/>
            <a:ext cx="2265286" cy="343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85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480B76-1B98-41E7-87DB-B1CF6C038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/>
              <a:t>Список литературы</a:t>
            </a:r>
            <a:endParaRPr lang="cs-CZ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AC1B63-F2D7-4FA8-912A-C3C383F0E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 dirty="0"/>
              <a:t>История русского романа XIX века: неклассические формы: Курс лекций. — М.: Издательство Московского университета, 2011. — 152 с</a:t>
            </a:r>
            <a:endParaRPr lang="cs-CZ" sz="2400" dirty="0"/>
          </a:p>
          <a:p>
            <a:r>
              <a:rPr lang="ru-RU" sz="2400" dirty="0">
                <a:effectLst/>
                <a:ea typeface="Times New Roman" panose="02020603050405020304" pitchFamily="18" charset="0"/>
              </a:rPr>
              <a:t>История русской литературы XIX века. В 3 ч. Ч. 1 (1795—1830 годы): </a:t>
            </a:r>
            <a:r>
              <a:rPr lang="ru-RU" sz="2400" dirty="0" err="1">
                <a:effectLst/>
                <a:ea typeface="Times New Roman" panose="02020603050405020304" pitchFamily="18" charset="0"/>
              </a:rPr>
              <a:t>Гуманитар</a:t>
            </a:r>
            <a:r>
              <a:rPr lang="ru-RU" sz="2400" dirty="0">
                <a:effectLst/>
                <a:ea typeface="Times New Roman" panose="02020603050405020304" pitchFamily="18" charset="0"/>
              </a:rPr>
              <a:t>. изд. центр ВЛАДОС; Москва; 2005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.</a:t>
            </a:r>
          </a:p>
          <a:p>
            <a:r>
              <a:rPr lang="cs-CZ" sz="2400" dirty="0">
                <a:hlinkClick r:id="rId2"/>
              </a:rPr>
              <a:t>O</a:t>
            </a:r>
            <a:r>
              <a:rPr lang="ru-RU" sz="2400" dirty="0">
                <a:hlinkClick r:id="rId2"/>
              </a:rPr>
              <a:t>б</a:t>
            </a:r>
            <a:r>
              <a:rPr lang="cs-CZ" sz="2400" dirty="0" err="1">
                <a:hlinkClick r:id="rId2"/>
              </a:rPr>
              <a:t>pa</a:t>
            </a:r>
            <a:r>
              <a:rPr lang="ru-RU" sz="2400" dirty="0">
                <a:hlinkClick r:id="rId2"/>
              </a:rPr>
              <a:t>щ</a:t>
            </a:r>
            <a:r>
              <a:rPr lang="cs-CZ" sz="2400" dirty="0">
                <a:hlinkClick r:id="rId2"/>
              </a:rPr>
              <a:t>e</a:t>
            </a:r>
            <a:r>
              <a:rPr lang="ru-RU" sz="2400" dirty="0">
                <a:hlinkClick r:id="rId2"/>
              </a:rPr>
              <a:t>ни</a:t>
            </a:r>
            <a:r>
              <a:rPr lang="cs-CZ" sz="2400" dirty="0">
                <a:hlinkClick r:id="rId2"/>
              </a:rPr>
              <a:t>e </a:t>
            </a:r>
            <a:r>
              <a:rPr lang="ru-RU" sz="2400" dirty="0">
                <a:hlinkClick r:id="rId2"/>
              </a:rPr>
              <a:t>к п</a:t>
            </a:r>
            <a:r>
              <a:rPr lang="cs-CZ" sz="2400" dirty="0">
                <a:hlinkClick r:id="rId2"/>
              </a:rPr>
              <a:t>po</a:t>
            </a:r>
            <a:r>
              <a:rPr lang="ru-RU" sz="2400" dirty="0" err="1">
                <a:hlinkClick r:id="rId2"/>
              </a:rPr>
              <a:t>шл</a:t>
            </a:r>
            <a:r>
              <a:rPr lang="cs-CZ" sz="2400" dirty="0">
                <a:hlinkClick r:id="rId2"/>
              </a:rPr>
              <a:t>o</a:t>
            </a:r>
            <a:r>
              <a:rPr lang="ru-RU" sz="2400" dirty="0">
                <a:hlinkClick r:id="rId2"/>
              </a:rPr>
              <a:t>м</a:t>
            </a:r>
            <a:r>
              <a:rPr lang="cs-CZ" sz="2400" dirty="0">
                <a:hlinkClick r:id="rId2"/>
              </a:rPr>
              <a:t>y </a:t>
            </a:r>
            <a:r>
              <a:rPr lang="ru-RU" sz="2400" dirty="0">
                <a:hlinkClick r:id="rId2"/>
              </a:rPr>
              <a:t>и </a:t>
            </a:r>
            <a:r>
              <a:rPr lang="cs-CZ" sz="2400" dirty="0" err="1">
                <a:hlinkClick r:id="rId2"/>
              </a:rPr>
              <a:t>pycc</a:t>
            </a:r>
            <a:r>
              <a:rPr lang="ru-RU" sz="2400" dirty="0">
                <a:hlinkClick r:id="rId2"/>
              </a:rPr>
              <a:t>к</a:t>
            </a:r>
            <a:r>
              <a:rPr lang="cs-CZ" sz="2400" dirty="0">
                <a:hlinkClick r:id="rId2"/>
              </a:rPr>
              <a:t>a</a:t>
            </a:r>
            <a:r>
              <a:rPr lang="ru-RU" sz="2400" dirty="0">
                <a:hlinkClick r:id="rId2"/>
              </a:rPr>
              <a:t>я и</a:t>
            </a:r>
            <a:r>
              <a:rPr lang="cs-CZ" sz="2400" dirty="0">
                <a:hlinkClick r:id="rId2"/>
              </a:rPr>
              <a:t>c</a:t>
            </a:r>
            <a:r>
              <a:rPr lang="ru-RU" sz="2400" dirty="0">
                <a:hlinkClick r:id="rId2"/>
              </a:rPr>
              <a:t>т</a:t>
            </a:r>
            <a:r>
              <a:rPr lang="cs-CZ" sz="2400" dirty="0">
                <a:hlinkClick r:id="rId2"/>
              </a:rPr>
              <a:t>op</a:t>
            </a:r>
            <a:r>
              <a:rPr lang="ru-RU" sz="2400" dirty="0" err="1">
                <a:hlinkClick r:id="rId2"/>
              </a:rPr>
              <a:t>ич</a:t>
            </a:r>
            <a:r>
              <a:rPr lang="cs-CZ" sz="2400" dirty="0" err="1">
                <a:hlinkClick r:id="rId2"/>
              </a:rPr>
              <a:t>ec</a:t>
            </a:r>
            <a:r>
              <a:rPr lang="ru-RU" sz="2400" dirty="0">
                <a:hlinkClick r:id="rId2"/>
              </a:rPr>
              <a:t>к</a:t>
            </a:r>
            <a:r>
              <a:rPr lang="cs-CZ" sz="2400" dirty="0">
                <a:hlinkClick r:id="rId2"/>
              </a:rPr>
              <a:t>a</a:t>
            </a:r>
            <a:r>
              <a:rPr lang="ru-RU" sz="2400" dirty="0">
                <a:hlinkClick r:id="rId2"/>
              </a:rPr>
              <a:t>я п</a:t>
            </a:r>
            <a:r>
              <a:rPr lang="cs-CZ" sz="2400" dirty="0">
                <a:hlinkClick r:id="rId2"/>
              </a:rPr>
              <a:t>po</a:t>
            </a:r>
            <a:r>
              <a:rPr lang="ru-RU" sz="2400" dirty="0">
                <a:hlinkClick r:id="rId2"/>
              </a:rPr>
              <a:t>з</a:t>
            </a:r>
            <a:r>
              <a:rPr lang="cs-CZ" sz="2400" dirty="0">
                <a:hlinkClick r:id="rId2"/>
              </a:rPr>
              <a:t>a </a:t>
            </a:r>
            <a:r>
              <a:rPr lang="ru-RU" sz="2400" dirty="0">
                <a:hlinkClick r:id="rId2"/>
              </a:rPr>
              <a:t>н</a:t>
            </a:r>
            <a:r>
              <a:rPr lang="cs-CZ" sz="2400" dirty="0">
                <a:hlinkClick r:id="rId2"/>
              </a:rPr>
              <a:t>a</a:t>
            </a:r>
            <a:r>
              <a:rPr lang="ru-RU" sz="2400" dirty="0">
                <a:hlinkClick r:id="rId2"/>
              </a:rPr>
              <a:t>ч</a:t>
            </a:r>
            <a:r>
              <a:rPr lang="cs-CZ" sz="2400" dirty="0">
                <a:hlinkClick r:id="rId2"/>
              </a:rPr>
              <a:t>a</a:t>
            </a:r>
            <a:r>
              <a:rPr lang="ru-RU" sz="2400" dirty="0">
                <a:hlinkClick r:id="rId2"/>
              </a:rPr>
              <a:t>л</a:t>
            </a:r>
            <a:r>
              <a:rPr lang="cs-CZ" sz="2400" dirty="0">
                <a:hlinkClick r:id="rId2"/>
              </a:rPr>
              <a:t>a XIX </a:t>
            </a:r>
            <a:r>
              <a:rPr lang="ru-RU" sz="2400" dirty="0">
                <a:hlinkClick r:id="rId2"/>
              </a:rPr>
              <a:t>в</a:t>
            </a:r>
            <a:r>
              <a:rPr lang="cs-CZ" sz="2400" dirty="0">
                <a:hlinkClick r:id="rId2"/>
              </a:rPr>
              <a:t>e</a:t>
            </a:r>
            <a:r>
              <a:rPr lang="ru-RU" sz="2400" dirty="0">
                <a:hlinkClick r:id="rId2"/>
              </a:rPr>
              <a:t>к</a:t>
            </a:r>
            <a:r>
              <a:rPr lang="cs-CZ" sz="2400" dirty="0">
                <a:hlinkClick r:id="rId2"/>
              </a:rPr>
              <a:t>a</a:t>
            </a:r>
            <a:endParaRPr lang="cs-CZ" sz="2400" dirty="0"/>
          </a:p>
          <a:p>
            <a:r>
              <a:rPr lang="ru-RU" sz="2400" dirty="0">
                <a:hlinkClick r:id="rId3"/>
              </a:rPr>
              <a:t>Переход от поэзии к прозе. Развитие критического реализма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19730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F794CD-908A-4DBB-AC92-272E32C7D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472"/>
            <a:ext cx="10515600" cy="1325563"/>
          </a:xfrm>
        </p:spPr>
        <p:txBody>
          <a:bodyPr/>
          <a:lstStyle/>
          <a:p>
            <a:r>
              <a:rPr lang="ru-RU" b="1" i="0" dirty="0"/>
              <a:t>XIX век в русской литературе</a:t>
            </a:r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94B9FE5-296F-4F06-AEB5-36CE7AE47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97" y="1557444"/>
            <a:ext cx="4893490" cy="275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67F676C-998B-496E-852D-148C7D71389F}"/>
              </a:ext>
            </a:extLst>
          </p:cNvPr>
          <p:cNvSpPr txBox="1"/>
          <p:nvPr/>
        </p:nvSpPr>
        <p:spPr>
          <a:xfrm>
            <a:off x="3429696" y="3848878"/>
            <a:ext cx="273698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800" dirty="0"/>
              <a:t>Исторические события</a:t>
            </a:r>
            <a:endParaRPr lang="cs-CZ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92FC95B-FFB7-47A1-B143-2506D3B50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696" y="4595284"/>
            <a:ext cx="2736980" cy="182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C97BD0A-10BA-417D-A088-1FF468C84AC0}"/>
              </a:ext>
            </a:extLst>
          </p:cNvPr>
          <p:cNvSpPr txBox="1"/>
          <p:nvPr/>
        </p:nvSpPr>
        <p:spPr>
          <a:xfrm>
            <a:off x="1171509" y="5795702"/>
            <a:ext cx="2960914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800" dirty="0"/>
              <a:t>Проза, поэзия и драма</a:t>
            </a:r>
            <a:endParaRPr lang="cs-CZ" sz="1800" dirty="0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57B9CEB9-2444-4207-80AD-ABC78187C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021" y="1070224"/>
            <a:ext cx="3625550" cy="264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1EB23AB-6BF7-4371-B675-40CF39EC6F32}"/>
              </a:ext>
            </a:extLst>
          </p:cNvPr>
          <p:cNvSpPr txBox="1"/>
          <p:nvPr/>
        </p:nvSpPr>
        <p:spPr>
          <a:xfrm>
            <a:off x="5974702" y="1809210"/>
            <a:ext cx="3212063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800" dirty="0"/>
              <a:t>Литературные направления</a:t>
            </a:r>
            <a:endParaRPr lang="cs-CZ" sz="1800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FE76969E-F22F-4C2D-B9EC-30666F21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195" y="3656192"/>
            <a:ext cx="3159598" cy="293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0A24AAC-9A2A-4CE7-A7B8-F6CF48162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454" y="2390829"/>
            <a:ext cx="3058344" cy="311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1BEEEB1-29A2-4363-B977-BE14ABE73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9485" y="7375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4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5F288A7-D4B1-4D09-A827-08C7F2B81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060" y="321734"/>
            <a:ext cx="10534473" cy="1135737"/>
          </a:xfrm>
        </p:spPr>
        <p:txBody>
          <a:bodyPr>
            <a:normAutofit/>
          </a:bodyPr>
          <a:lstStyle/>
          <a:p>
            <a:r>
              <a:rPr lang="ru-RU" b="1" kern="1200" dirty="0"/>
              <a:t>Исторические события</a:t>
            </a:r>
            <a:endParaRPr lang="cs-CZ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69D8E03-6A81-48EC-B0EB-8BEEABACF5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6363556"/>
              </p:ext>
            </p:extLst>
          </p:nvPr>
        </p:nvGraphicFramePr>
        <p:xfrm>
          <a:off x="643467" y="1782981"/>
          <a:ext cx="10905066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033836C-CC99-4C4B-9F1F-BCA875E1B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58696" y="1858418"/>
            <a:ext cx="487363" cy="487363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050D3F7-897A-41CC-946F-3DE1615DAA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55070" y="1858417"/>
            <a:ext cx="487363" cy="487363"/>
          </a:xfrm>
          <a:prstGeom prst="rect">
            <a:avLst/>
          </a:prstGeom>
        </p:spPr>
      </p:pic>
      <p:pic>
        <p:nvPicPr>
          <p:cNvPr id="2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376954C-CDBE-4295-A595-89512904D6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751444" y="1926916"/>
            <a:ext cx="487363" cy="487363"/>
          </a:xfrm>
          <a:prstGeom prst="rect">
            <a:avLst/>
          </a:prstGeom>
        </p:spPr>
      </p:pic>
      <p:pic>
        <p:nvPicPr>
          <p:cNvPr id="2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2317981-6DFA-4B85-816D-B4CC6DBBC19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11610" y="4601497"/>
            <a:ext cx="487363" cy="487363"/>
          </a:xfrm>
          <a:prstGeom prst="rect">
            <a:avLst/>
          </a:prstGeom>
        </p:spPr>
      </p:pic>
      <p:pic>
        <p:nvPicPr>
          <p:cNvPr id="2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009D4C-F461-420C-A595-CF8321E2542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55069" y="4601496"/>
            <a:ext cx="487363" cy="4873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136A7D8-0F3B-440C-89A6-71F481835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10" y="3850047"/>
            <a:ext cx="3874030" cy="240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21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78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419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96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605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A61EAA-93B0-4820-8CAA-D7E49F7FB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771" y="321734"/>
            <a:ext cx="10783761" cy="1135737"/>
          </a:xfrm>
        </p:spPr>
        <p:txBody>
          <a:bodyPr>
            <a:normAutofit/>
          </a:bodyPr>
          <a:lstStyle/>
          <a:p>
            <a:r>
              <a:rPr lang="ru-RU" b="1" kern="1200" dirty="0"/>
              <a:t>Литературные направления</a:t>
            </a:r>
            <a:endParaRPr lang="cs-CZ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B703C27F-D3C2-4B07-B18C-05639C4195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5728658"/>
              </p:ext>
            </p:extLst>
          </p:nvPr>
        </p:nvGraphicFramePr>
        <p:xfrm>
          <a:off x="650418" y="1778002"/>
          <a:ext cx="10905066" cy="4361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786CE87-36CD-464A-BB34-71069FCA9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51791" y="2554015"/>
            <a:ext cx="487363" cy="487363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A336891-0F92-48BE-AA26-15023D6D77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41698" y="2554016"/>
            <a:ext cx="487363" cy="487363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B7EA8D-F4CD-46D0-823C-B5E0BC714A3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58626" y="25540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9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5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4915D4-67EF-4E2D-BE06-FD4402EE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i="0" dirty="0">
                <a:effectLst/>
              </a:rPr>
              <a:t>Развитие русской прозы </a:t>
            </a:r>
            <a:r>
              <a:rPr lang="cs-CZ" sz="4400" b="1" i="0" dirty="0">
                <a:effectLst/>
              </a:rPr>
              <a:t>XIX </a:t>
            </a:r>
            <a:r>
              <a:rPr lang="ru-RU" sz="4400" b="1" i="0" dirty="0">
                <a:effectLst/>
              </a:rPr>
              <a:t>века</a:t>
            </a:r>
            <a:br>
              <a:rPr lang="cs-CZ" sz="4400" b="1" i="0" dirty="0">
                <a:effectLst/>
              </a:rPr>
            </a:br>
            <a:r>
              <a:rPr lang="ru-RU" sz="4400" b="1" i="0" dirty="0">
                <a:effectLst/>
              </a:rPr>
              <a:t>1795-1830 годы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4FB979-989D-4A5F-9DCE-95A76B58E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837" y="3334498"/>
            <a:ext cx="487363" cy="487363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78BBEC5A-145E-43EF-AB6D-51797D7BC8C7}"/>
              </a:ext>
            </a:extLst>
          </p:cNvPr>
          <p:cNvGrpSpPr/>
          <p:nvPr/>
        </p:nvGrpSpPr>
        <p:grpSpPr>
          <a:xfrm>
            <a:off x="2524393" y="2224707"/>
            <a:ext cx="2742240" cy="1645344"/>
            <a:chOff x="249569" y="681"/>
            <a:chExt cx="2742240" cy="1645344"/>
          </a:xfrm>
        </p:grpSpPr>
        <p:sp>
          <p:nvSpPr>
            <p:cNvPr id="6" name="Obdélník: se zakulacenými rohy 5">
              <a:extLst>
                <a:ext uri="{FF2B5EF4-FFF2-40B4-BE49-F238E27FC236}">
                  <a16:creationId xmlns:a16="http://schemas.microsoft.com/office/drawing/2014/main" id="{CBCEE09B-0CBE-4D99-BAA1-1A0059520CE6}"/>
                </a:ext>
              </a:extLst>
            </p:cNvPr>
            <p:cNvSpPr/>
            <p:nvPr/>
          </p:nvSpPr>
          <p:spPr>
            <a:xfrm>
              <a:off x="249569" y="681"/>
              <a:ext cx="2742240" cy="164534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bdélník: se zakulacenými rohy 4">
              <a:extLst>
                <a:ext uri="{FF2B5EF4-FFF2-40B4-BE49-F238E27FC236}">
                  <a16:creationId xmlns:a16="http://schemas.microsoft.com/office/drawing/2014/main" id="{4028A1AD-D796-4FCE-9348-4ED22852B156}"/>
                </a:ext>
              </a:extLst>
            </p:cNvPr>
            <p:cNvSpPr txBox="1"/>
            <p:nvPr/>
          </p:nvSpPr>
          <p:spPr>
            <a:xfrm>
              <a:off x="297759" y="48871"/>
              <a:ext cx="2645860" cy="15489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Повесть</a:t>
              </a:r>
              <a:endParaRPr lang="cs-CZ" sz="2800" kern="1200" dirty="0"/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705897B2-D281-49DF-978C-92F50584845C}"/>
              </a:ext>
            </a:extLst>
          </p:cNvPr>
          <p:cNvGrpSpPr/>
          <p:nvPr/>
        </p:nvGrpSpPr>
        <p:grpSpPr>
          <a:xfrm>
            <a:off x="6164904" y="2224707"/>
            <a:ext cx="2742240" cy="1645344"/>
            <a:chOff x="7920549" y="3198"/>
            <a:chExt cx="2742240" cy="1645344"/>
          </a:xfrm>
        </p:grpSpPr>
        <p:sp>
          <p:nvSpPr>
            <p:cNvPr id="9" name="Obdélník: se zakulacenými rohy 8">
              <a:extLst>
                <a:ext uri="{FF2B5EF4-FFF2-40B4-BE49-F238E27FC236}">
                  <a16:creationId xmlns:a16="http://schemas.microsoft.com/office/drawing/2014/main" id="{42FEBC22-E833-4D56-ABB4-D539593C6738}"/>
                </a:ext>
              </a:extLst>
            </p:cNvPr>
            <p:cNvSpPr/>
            <p:nvPr/>
          </p:nvSpPr>
          <p:spPr>
            <a:xfrm>
              <a:off x="7920549" y="3198"/>
              <a:ext cx="2742240" cy="164534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Obdélník: se zakulacenými rohy 4">
              <a:extLst>
                <a:ext uri="{FF2B5EF4-FFF2-40B4-BE49-F238E27FC236}">
                  <a16:creationId xmlns:a16="http://schemas.microsoft.com/office/drawing/2014/main" id="{71171911-80D6-4A11-AE03-F494085229C8}"/>
                </a:ext>
              </a:extLst>
            </p:cNvPr>
            <p:cNvSpPr txBox="1"/>
            <p:nvPr/>
          </p:nvSpPr>
          <p:spPr>
            <a:xfrm>
              <a:off x="7968739" y="51388"/>
              <a:ext cx="2645860" cy="15489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3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</a:t>
              </a:r>
              <a:r>
                <a:rPr lang="ru-RU" sz="32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оман</a:t>
              </a:r>
              <a:endParaRPr lang="cs-CZ" sz="2800" kern="1200" dirty="0"/>
            </a:p>
          </p:txBody>
        </p:sp>
      </p:grp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A9D12FE-DEDF-43DD-B319-3E4295B1DEC8}"/>
              </a:ext>
            </a:extLst>
          </p:cNvPr>
          <p:cNvSpPr txBox="1"/>
          <p:nvPr/>
        </p:nvSpPr>
        <p:spPr>
          <a:xfrm>
            <a:off x="2524393" y="4404070"/>
            <a:ext cx="6097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Cентиментальная</a:t>
            </a:r>
            <a:r>
              <a:rPr lang="cs-CZ" dirty="0"/>
              <a:t> </a:t>
            </a:r>
            <a:r>
              <a:rPr lang="cs-CZ" dirty="0" err="1"/>
              <a:t>повесть</a:t>
            </a:r>
            <a:endParaRPr lang="cs-CZ" dirty="0"/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Путешествия</a:t>
            </a:r>
            <a:endParaRPr lang="cs-CZ" dirty="0"/>
          </a:p>
        </p:txBody>
      </p:sp>
      <p:pic>
        <p:nvPicPr>
          <p:cNvPr id="1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511F6A-51EE-4923-975D-FF9AD57AF8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8450" y="15671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5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1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878386-E99F-48DB-8A6E-40011D2D8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sz="4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ентиментальная</a:t>
            </a:r>
            <a:r>
              <a:rPr lang="ru-RU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повесть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4CC017-14E1-4AD2-A56B-3C56F8FB3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492" y="2262072"/>
            <a:ext cx="6019800" cy="2963070"/>
          </a:xfrm>
        </p:spPr>
        <p:txBody>
          <a:bodyPr/>
          <a:lstStyle/>
          <a:p>
            <a:pPr lvl="1"/>
            <a:r>
              <a:rPr lang="ru-RU" sz="2800" dirty="0"/>
              <a:t>Н.М. Карамзин «Бедная Лиза»</a:t>
            </a:r>
            <a:endParaRPr lang="cs-CZ" sz="2800" dirty="0"/>
          </a:p>
          <a:p>
            <a:pPr lvl="1"/>
            <a:r>
              <a:rPr lang="ru-RU" sz="2800" dirty="0"/>
              <a:t>А.Е. Измайлов «Бедная Маша» </a:t>
            </a:r>
            <a:endParaRPr lang="cs-CZ" sz="2800" dirty="0"/>
          </a:p>
          <a:p>
            <a:pPr lvl="1"/>
            <a:r>
              <a:rPr lang="ru-RU" sz="2800" dirty="0"/>
              <a:t>Н.А. Львов «Александр и Юлия» </a:t>
            </a:r>
            <a:endParaRPr lang="cs-CZ" sz="2800" dirty="0"/>
          </a:p>
          <a:p>
            <a:pPr lvl="1"/>
            <a:r>
              <a:rPr lang="ru-RU" sz="2800" dirty="0"/>
              <a:t>И. Свечинский «Обольщенная Генриетта, или Женщина, каких мало»</a:t>
            </a:r>
            <a:endParaRPr lang="cs-CZ" sz="2800" dirty="0"/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0D25D6F-2410-4BAC-AFAC-217C71708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590" y="768393"/>
            <a:ext cx="2844273" cy="445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0904A0C-E124-4EA5-B9D0-1FB2A3885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927" y="2635217"/>
            <a:ext cx="2449434" cy="385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FF0694F-A0C7-40A6-A2A7-F0999A720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467" y="15819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2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C3A32D-C2A7-413A-978F-8EFCCAF4C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Путешестви</a:t>
            </a:r>
            <a:r>
              <a:rPr lang="cs-CZ" b="1" dirty="0"/>
              <a:t>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1D2813C-EACB-4FD7-8158-92EDA488C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399" y="382120"/>
            <a:ext cx="2520538" cy="362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C23F158-8D49-4696-A9B9-BBD96460D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3" r="19191"/>
          <a:stretch/>
        </p:blipFill>
        <p:spPr bwMode="auto">
          <a:xfrm>
            <a:off x="8487282" y="2654699"/>
            <a:ext cx="2276392" cy="368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41C4BC-1670-44DC-BD3E-4EE908CA4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837" y="1270793"/>
            <a:ext cx="487363" cy="487363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12D0F7BB-A885-4755-92D0-0CB40C6AA449}"/>
              </a:ext>
            </a:extLst>
          </p:cNvPr>
          <p:cNvGrpSpPr/>
          <p:nvPr/>
        </p:nvGrpSpPr>
        <p:grpSpPr>
          <a:xfrm>
            <a:off x="669365" y="1808391"/>
            <a:ext cx="2056709" cy="1242719"/>
            <a:chOff x="249569" y="681"/>
            <a:chExt cx="2742240" cy="1645344"/>
          </a:xfrm>
        </p:grpSpPr>
        <p:sp>
          <p:nvSpPr>
            <p:cNvPr id="8" name="Obdélník: se zakulacenými rohy 7">
              <a:extLst>
                <a:ext uri="{FF2B5EF4-FFF2-40B4-BE49-F238E27FC236}">
                  <a16:creationId xmlns:a16="http://schemas.microsoft.com/office/drawing/2014/main" id="{ECF44678-5F9A-42BB-9795-095BD2353515}"/>
                </a:ext>
              </a:extLst>
            </p:cNvPr>
            <p:cNvSpPr/>
            <p:nvPr/>
          </p:nvSpPr>
          <p:spPr>
            <a:xfrm>
              <a:off x="249569" y="681"/>
              <a:ext cx="2742240" cy="164534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bdélník: se zakulacenými rohy 4">
              <a:extLst>
                <a:ext uri="{FF2B5EF4-FFF2-40B4-BE49-F238E27FC236}">
                  <a16:creationId xmlns:a16="http://schemas.microsoft.com/office/drawing/2014/main" id="{F58C4AE9-F7E4-4DD2-9D62-E1CC32853FA3}"/>
                </a:ext>
              </a:extLst>
            </p:cNvPr>
            <p:cNvSpPr txBox="1"/>
            <p:nvPr/>
          </p:nvSpPr>
          <p:spPr>
            <a:xfrm>
              <a:off x="297759" y="48871"/>
              <a:ext cx="2645860" cy="15489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научное</a:t>
              </a:r>
              <a:endParaRPr lang="cs-CZ" sz="2300" kern="1200" dirty="0"/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BA18D5E4-B258-4722-A7F3-1AC4F454A257}"/>
              </a:ext>
            </a:extLst>
          </p:cNvPr>
          <p:cNvGrpSpPr/>
          <p:nvPr/>
        </p:nvGrpSpPr>
        <p:grpSpPr>
          <a:xfrm>
            <a:off x="2929020" y="1808391"/>
            <a:ext cx="2214497" cy="1242719"/>
            <a:chOff x="3965352" y="0"/>
            <a:chExt cx="2699414" cy="1270055"/>
          </a:xfrm>
        </p:grpSpPr>
        <p:sp>
          <p:nvSpPr>
            <p:cNvPr id="11" name="Obdélník: se zakulacenými rohy 10">
              <a:extLst>
                <a:ext uri="{FF2B5EF4-FFF2-40B4-BE49-F238E27FC236}">
                  <a16:creationId xmlns:a16="http://schemas.microsoft.com/office/drawing/2014/main" id="{EF395216-0A9F-432A-951C-B69464A5AAD8}"/>
                </a:ext>
              </a:extLst>
            </p:cNvPr>
            <p:cNvSpPr/>
            <p:nvPr/>
          </p:nvSpPr>
          <p:spPr>
            <a:xfrm>
              <a:off x="3965352" y="0"/>
              <a:ext cx="2466099" cy="1270055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bdélník: se zakulacenými rohy 4">
              <a:extLst>
                <a:ext uri="{FF2B5EF4-FFF2-40B4-BE49-F238E27FC236}">
                  <a16:creationId xmlns:a16="http://schemas.microsoft.com/office/drawing/2014/main" id="{AB195001-C925-4AD8-AE3E-E10F870C25EE}"/>
                </a:ext>
              </a:extLst>
            </p:cNvPr>
            <p:cNvSpPr txBox="1"/>
            <p:nvPr/>
          </p:nvSpPr>
          <p:spPr>
            <a:xfrm>
              <a:off x="4198667" y="270173"/>
              <a:ext cx="2466099" cy="8467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60960" numCol="1" spcCol="1270" anchor="t" anchorCtr="0">
              <a:noAutofit/>
            </a:bodyPr>
            <a:lstStyle/>
            <a:p>
              <a:r>
                <a:rPr lang="ru-RU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смешанное</a:t>
              </a:r>
              <a:endParaRPr lang="cs-CZ" sz="1300" dirty="0"/>
            </a:p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300" kern="1200" dirty="0"/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3AFF2958-1BBA-4810-9769-D520AC5641A8}"/>
              </a:ext>
            </a:extLst>
          </p:cNvPr>
          <p:cNvGrpSpPr/>
          <p:nvPr/>
        </p:nvGrpSpPr>
        <p:grpSpPr>
          <a:xfrm>
            <a:off x="5149950" y="1821303"/>
            <a:ext cx="2089937" cy="1325563"/>
            <a:chOff x="7838323" y="4701531"/>
            <a:chExt cx="3017466" cy="1922692"/>
          </a:xfrm>
        </p:grpSpPr>
        <p:sp>
          <p:nvSpPr>
            <p:cNvPr id="14" name="Obdélník: se zakulacenými rohy 13">
              <a:extLst>
                <a:ext uri="{FF2B5EF4-FFF2-40B4-BE49-F238E27FC236}">
                  <a16:creationId xmlns:a16="http://schemas.microsoft.com/office/drawing/2014/main" id="{9CADB975-6730-4BE1-A8C2-031AFA713686}"/>
                </a:ext>
              </a:extLst>
            </p:cNvPr>
            <p:cNvSpPr/>
            <p:nvPr/>
          </p:nvSpPr>
          <p:spPr>
            <a:xfrm>
              <a:off x="7838323" y="4701531"/>
              <a:ext cx="3017466" cy="188361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bdélník: se zakulacenými rohy 4">
              <a:extLst>
                <a:ext uri="{FF2B5EF4-FFF2-40B4-BE49-F238E27FC236}">
                  <a16:creationId xmlns:a16="http://schemas.microsoft.com/office/drawing/2014/main" id="{C76DE833-DF4F-4FBD-B3FE-A656505A6151}"/>
                </a:ext>
              </a:extLst>
            </p:cNvPr>
            <p:cNvSpPr txBox="1"/>
            <p:nvPr/>
          </p:nvSpPr>
          <p:spPr>
            <a:xfrm>
              <a:off x="8114672" y="5200354"/>
              <a:ext cx="2554988" cy="14238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собственно</a:t>
              </a:r>
              <a:r>
                <a:rPr lang="cs-CZ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cs-CZ" sz="20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литературное</a:t>
              </a:r>
              <a:r>
                <a:rPr lang="cs-CZ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2300" kern="1200" dirty="0"/>
            </a:p>
          </p:txBody>
        </p:sp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6FDEE6D-A877-4606-85A6-D403D9B5D566}"/>
              </a:ext>
            </a:extLst>
          </p:cNvPr>
          <p:cNvSpPr txBox="1"/>
          <p:nvPr/>
        </p:nvSpPr>
        <p:spPr>
          <a:xfrm>
            <a:off x="2726074" y="3290047"/>
            <a:ext cx="2220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В.В.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Измайлов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2660546-1B85-4D04-9BBA-403C0E2B4E2E}"/>
              </a:ext>
            </a:extLst>
          </p:cNvPr>
          <p:cNvSpPr txBox="1"/>
          <p:nvPr/>
        </p:nvSpPr>
        <p:spPr>
          <a:xfrm>
            <a:off x="4740556" y="3296806"/>
            <a:ext cx="27884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Путешествие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моего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двоюродного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братца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моим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карманам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lvl="1"/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П.И.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</a:t>
            </a:r>
            <a:r>
              <a:rPr lang="cs-CZ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ликовy</a:t>
            </a:r>
            <a:endParaRPr lang="cs-CZ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E9A2A02-8ED6-413C-A240-F8E8B0DAEFA4}"/>
              </a:ext>
            </a:extLst>
          </p:cNvPr>
          <p:cNvSpPr txBox="1"/>
          <p:nvPr/>
        </p:nvSpPr>
        <p:spPr>
          <a:xfrm>
            <a:off x="594518" y="5569545"/>
            <a:ext cx="75672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дальнейшем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развитии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русской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литературы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жанр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путешествий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обогатился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такими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произведениями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Путешествие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Арзрум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1829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года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b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А.С.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Пушкина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«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Фрегат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Паллада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»» И.А.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Гончарова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197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53FAA7-CE7F-40A5-9E83-8CFC8CF9A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835" y="3204482"/>
            <a:ext cx="3510405" cy="2869294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«</a:t>
            </a:r>
            <a:r>
              <a:rPr lang="ru-RU" sz="2400" dirty="0" err="1"/>
              <a:t>Славенские</a:t>
            </a:r>
            <a:r>
              <a:rPr lang="ru-RU" sz="2400" dirty="0"/>
              <a:t> вечера» В. Т. Нарежного</a:t>
            </a:r>
            <a:endParaRPr lang="cs-CZ" sz="2400" dirty="0"/>
          </a:p>
          <a:p>
            <a:r>
              <a:rPr lang="ru-RU" sz="2400" dirty="0"/>
              <a:t>«Роман и Ольга» Бестужева</a:t>
            </a:r>
            <a:endParaRPr lang="cs-CZ" sz="2400" dirty="0"/>
          </a:p>
          <a:p>
            <a:r>
              <a:rPr lang="ru-RU" sz="2400" dirty="0"/>
              <a:t>«Пир Святослава Игоревича, князя Киевского»</a:t>
            </a:r>
            <a:r>
              <a:rPr lang="cs-CZ" sz="2400" dirty="0"/>
              <a:t> </a:t>
            </a:r>
            <a:r>
              <a:rPr lang="ru-RU" sz="2400" dirty="0"/>
              <a:t>Н. А. Полевой</a:t>
            </a:r>
            <a:endParaRPr lang="cs-CZ" sz="2400" dirty="0"/>
          </a:p>
          <a:p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619A6EB-F237-4C6D-87B0-FA5658BEF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472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Жанровая типология русской романтической повести</a:t>
            </a:r>
            <a:endParaRPr lang="cs-CZ" sz="4000" b="1" dirty="0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521176-6F6C-4664-A03D-BEA717E11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837" y="784224"/>
            <a:ext cx="487363" cy="487363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9D5E8D8-F8B6-4249-97BD-47D32D50C0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472" y="1825625"/>
            <a:ext cx="487363" cy="487363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5347D6ED-D750-4D21-AFC8-269CB43F5C3E}"/>
              </a:ext>
            </a:extLst>
          </p:cNvPr>
          <p:cNvGrpSpPr/>
          <p:nvPr/>
        </p:nvGrpSpPr>
        <p:grpSpPr>
          <a:xfrm>
            <a:off x="1007250" y="1950637"/>
            <a:ext cx="4451158" cy="885869"/>
            <a:chOff x="4081412" y="2745439"/>
            <a:chExt cx="2742240" cy="1645344"/>
          </a:xfrm>
        </p:grpSpPr>
        <p:sp>
          <p:nvSpPr>
            <p:cNvPr id="7" name="Obdélník: se zakulacenými rohy 6">
              <a:extLst>
                <a:ext uri="{FF2B5EF4-FFF2-40B4-BE49-F238E27FC236}">
                  <a16:creationId xmlns:a16="http://schemas.microsoft.com/office/drawing/2014/main" id="{0011D1D4-3D18-43D6-98E5-E4405C0FA5FE}"/>
                </a:ext>
              </a:extLst>
            </p:cNvPr>
            <p:cNvSpPr/>
            <p:nvPr/>
          </p:nvSpPr>
          <p:spPr>
            <a:xfrm>
              <a:off x="4081412" y="2745439"/>
              <a:ext cx="2742240" cy="164534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Obdélník: se zakulacenými rohy 4">
              <a:extLst>
                <a:ext uri="{FF2B5EF4-FFF2-40B4-BE49-F238E27FC236}">
                  <a16:creationId xmlns:a16="http://schemas.microsoft.com/office/drawing/2014/main" id="{6BCD6BD7-2463-4495-96FF-6282AF7672CA}"/>
                </a:ext>
              </a:extLst>
            </p:cNvPr>
            <p:cNvSpPr txBox="1"/>
            <p:nvPr/>
          </p:nvSpPr>
          <p:spPr>
            <a:xfrm>
              <a:off x="4129602" y="2793629"/>
              <a:ext cx="2645860" cy="15489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indent="0">
                <a:buNone/>
              </a:pPr>
              <a:r>
                <a:rPr lang="cs-CZ" sz="2800" dirty="0"/>
                <a:t>1. </a:t>
              </a:r>
              <a:r>
                <a:rPr lang="ru-RU" sz="2800" dirty="0"/>
                <a:t>Историческая повесть</a:t>
              </a:r>
              <a:endParaRPr lang="cs-CZ" sz="2800" dirty="0"/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4D48B719-6CDB-4BBC-AE8B-42A7563C9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48" y="1317624"/>
            <a:ext cx="3878252" cy="50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57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2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DF8246-1EBA-42B5-9A46-FE6BFDD62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46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 принципам историзма относятся:</a:t>
            </a:r>
            <a:endParaRPr lang="cs-CZ" sz="46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BA23FC-B9EC-46F2-BBF0-14001ABBA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>
              <a:spcAft>
                <a:spcPts val="800"/>
              </a:spcAft>
            </a:pPr>
            <a:r>
              <a:rPr lang="ru-RU" sz="22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историческая личность, наделенная чертами исключительности, чей внутренний мир предельно сближен с авторским;</a:t>
            </a:r>
            <a:endParaRPr lang="cs-CZ" sz="22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2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исторические аллюзии в обрисовке нравов прошлого, которое призвано «намекнуть» читателю на современность;</a:t>
            </a:r>
            <a:endParaRPr lang="cs-CZ" sz="22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2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лиризация авторского повествования, сближение исповедальной манеры речи автора и главного героя;</a:t>
            </a:r>
            <a:endParaRPr lang="cs-CZ" sz="22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2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приемы психологизма (портрет, пейзаж), пришедшие в историческую повесть из арсенала элегического романтизма и др.</a:t>
            </a:r>
            <a:endParaRPr lang="cs-CZ" sz="22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200"/>
          </a:p>
        </p:txBody>
      </p:sp>
    </p:spTree>
    <p:extLst>
      <p:ext uri="{BB962C8B-B14F-4D97-AF65-F5344CB8AC3E}">
        <p14:creationId xmlns:p14="http://schemas.microsoft.com/office/powerpoint/2010/main" val="137528070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677</Words>
  <Application>Microsoft Office PowerPoint</Application>
  <PresentationFormat>Širokoúhlá obrazovka</PresentationFormat>
  <Paragraphs>79</Paragraphs>
  <Slides>17</Slides>
  <Notes>0</Notes>
  <HiddenSlides>0</HiddenSlides>
  <MMClips>22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 Cyr</vt:lpstr>
      <vt:lpstr>Motiv Office</vt:lpstr>
      <vt:lpstr>Русская литература XIX века</vt:lpstr>
      <vt:lpstr>XIX век в русской литературе</vt:lpstr>
      <vt:lpstr>Исторические события</vt:lpstr>
      <vt:lpstr>Литературные направления</vt:lpstr>
      <vt:lpstr>Развитие русской прозы XIX века 1795-1830 годы</vt:lpstr>
      <vt:lpstr>Cентиментальная повесть</vt:lpstr>
      <vt:lpstr>Путешествиe</vt:lpstr>
      <vt:lpstr>Жанровая типология русской романтической повести</vt:lpstr>
      <vt:lpstr>К принципам историзма относятся:</vt:lpstr>
      <vt:lpstr>Prezentace aplikace PowerPoint</vt:lpstr>
      <vt:lpstr>Черты фантастической повести: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Список литературы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русской прозы 19-ого века</dc:title>
  <dc:creator>Alexandra Gončarenko</dc:creator>
  <cp:lastModifiedBy>Alexandra Gončarenko</cp:lastModifiedBy>
  <cp:revision>53</cp:revision>
  <dcterms:created xsi:type="dcterms:W3CDTF">2021-02-20T14:42:53Z</dcterms:created>
  <dcterms:modified xsi:type="dcterms:W3CDTF">2021-03-05T18:53:18Z</dcterms:modified>
</cp:coreProperties>
</file>