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9" r:id="rId6"/>
    <p:sldId id="270" r:id="rId7"/>
    <p:sldId id="271" r:id="rId8"/>
    <p:sldId id="259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60" r:id="rId17"/>
    <p:sldId id="273" r:id="rId18"/>
    <p:sldId id="261" r:id="rId19"/>
    <p:sldId id="264" r:id="rId20"/>
    <p:sldId id="265" r:id="rId21"/>
    <p:sldId id="262" r:id="rId22"/>
    <p:sldId id="266" r:id="rId23"/>
    <p:sldId id="267" r:id="rId24"/>
    <p:sldId id="268" r:id="rId25"/>
  </p:sldIdLst>
  <p:sldSz cx="9144000" cy="6858000" type="screen4x3"/>
  <p:notesSz cx="6858000" cy="9144000"/>
  <p:custDataLst>
    <p:tags r:id="rId2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C0B9D5-FC5C-4293-A456-92BE41E30896}" type="datetimeFigureOut">
              <a:rPr lang="cs-CZ" smtClean="0"/>
              <a:pPr/>
              <a:t>11.5.2015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D91DB2-A81E-4475-AF5F-0D939C4815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jJWBcphQ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search?q=google&amp;oq=goo&amp;aqs=chrome.0.0j69i57j69i60j0l2j69i60.2095j0&amp;sourceid=chrome&amp;ie=UTF-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TUC_gender_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5832648" cy="2232248"/>
          </a:xfrm>
        </p:spPr>
        <p:txBody>
          <a:bodyPr/>
          <a:lstStyle/>
          <a:p>
            <a:pPr algn="ctr"/>
            <a:r>
              <a:rPr lang="cs-CZ" sz="5400" b="1" dirty="0" smtClean="0"/>
              <a:t/>
            </a:r>
            <a:br>
              <a:rPr lang="cs-CZ" sz="5400" b="1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Realizace multikulturní lekce na téma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8712" cy="12961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cs-CZ" sz="5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5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cs-CZ" sz="5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cs-CZ" sz="17600" b="1" dirty="0" smtClean="0">
                <a:solidFill>
                  <a:schemeClr val="tx2">
                    <a:lumMod val="75000"/>
                  </a:schemeClr>
                </a:solidFill>
              </a:rPr>
              <a:t>GENDER A VZTAHY</a:t>
            </a:r>
          </a:p>
          <a:p>
            <a:pPr algn="ctr"/>
            <a:endParaRPr lang="cs-CZ" sz="1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			</a:t>
            </a:r>
          </a:p>
          <a:p>
            <a:pPr algn="l"/>
            <a:endParaRPr lang="cs-CZ" sz="2400" dirty="0" smtClean="0"/>
          </a:p>
          <a:p>
            <a:pPr algn="l"/>
            <a:r>
              <a:rPr lang="cs-CZ" sz="2400" dirty="0" smtClean="0"/>
              <a:t>		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7664" y="5877272"/>
            <a:ext cx="5760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Hanka </a:t>
            </a:r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</a:rPr>
              <a:t>Češková</a:t>
            </a:r>
            <a:r>
              <a:rPr lang="cs-CZ" sz="2000" dirty="0" smtClean="0">
                <a:solidFill>
                  <a:schemeClr val="bg2">
                    <a:lumMod val="25000"/>
                  </a:schemeClr>
                </a:solidFill>
              </a:rPr>
              <a:t>, Štěpánka Bučková, Iva </a:t>
            </a:r>
            <a:r>
              <a:rPr lang="cs-CZ" sz="2000" dirty="0" err="1" smtClean="0">
                <a:solidFill>
                  <a:schemeClr val="bg2">
                    <a:lumMod val="25000"/>
                  </a:schemeClr>
                </a:solidFill>
              </a:rPr>
              <a:t>Greplová</a:t>
            </a:r>
            <a:endParaRPr lang="cs-CZ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692696"/>
            <a:ext cx="7584843" cy="56886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7200800" cy="54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4724567" cy="62994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7300847" cy="54756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7300846" cy="547563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1120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978" y="836712"/>
            <a:ext cx="7492867" cy="561965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3.hodina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Jaké je to v jiných zemích? </a:t>
            </a:r>
            <a:r>
              <a:rPr lang="cs-CZ" dirty="0" smtClean="0"/>
              <a:t>– práce ve skupinách s texty, vytvoření přehledů o jednotlivých zemích (Ukrajina, USA, Turecko, Vietnam, Kongo) v rámci kategorií (oblečení, náboženství, zvyky, jídlo, vzdělání, zajímavosti, postavení muže a ženy)</a:t>
            </a:r>
          </a:p>
          <a:p>
            <a:endParaRPr lang="cs-CZ" dirty="0" smtClean="0"/>
          </a:p>
          <a:p>
            <a:r>
              <a:rPr lang="cs-CZ" b="1" dirty="0" smtClean="0"/>
              <a:t>Zpětná vazba </a:t>
            </a:r>
            <a:r>
              <a:rPr lang="cs-CZ" dirty="0" smtClean="0"/>
              <a:t>- dotazník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obráz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7991032" cy="540362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Co se nestihlo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Hladivka</a:t>
            </a:r>
            <a:endParaRPr lang="cs-CZ" dirty="0" smtClean="0"/>
          </a:p>
          <a:p>
            <a:r>
              <a:rPr lang="cs-CZ" dirty="0" smtClean="0"/>
              <a:t>Krabička na dotazy</a:t>
            </a:r>
          </a:p>
          <a:p>
            <a:r>
              <a:rPr lang="cs-CZ" dirty="0" smtClean="0"/>
              <a:t>Marťané a </a:t>
            </a:r>
            <a:r>
              <a:rPr lang="cs-CZ" dirty="0" err="1" smtClean="0"/>
              <a:t>Venušanky</a:t>
            </a:r>
            <a:r>
              <a:rPr lang="cs-CZ" dirty="0" smtClean="0"/>
              <a:t> –</a:t>
            </a:r>
          </a:p>
          <a:p>
            <a:pPr>
              <a:buNone/>
            </a:pPr>
            <a:r>
              <a:rPr lang="cs-CZ" dirty="0" smtClean="0"/>
              <a:t> kresba ideálního </a:t>
            </a:r>
          </a:p>
          <a:p>
            <a:pPr>
              <a:buNone/>
            </a:pPr>
            <a:r>
              <a:rPr lang="cs-CZ" dirty="0" smtClean="0"/>
              <a:t>muže/ženy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women-vs.-m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107333"/>
            <a:ext cx="3750667" cy="37506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překážky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Příliš velká skupina dětí </a:t>
            </a:r>
          </a:p>
          <a:p>
            <a:r>
              <a:rPr lang="cs-CZ" dirty="0" smtClean="0"/>
              <a:t>Hluk</a:t>
            </a:r>
          </a:p>
          <a:p>
            <a:r>
              <a:rPr lang="cs-CZ" dirty="0" smtClean="0"/>
              <a:t>Čas</a:t>
            </a:r>
          </a:p>
          <a:p>
            <a:r>
              <a:rPr lang="cs-CZ" dirty="0" smtClean="0"/>
              <a:t>Málo prostoru pro diskuse a reflexe – snížení smysluplnosti </a:t>
            </a:r>
          </a:p>
          <a:p>
            <a:r>
              <a:rPr lang="cs-CZ" dirty="0" smtClean="0"/>
              <a:t>Přítomnost ředitelky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Kdy, kde, kdo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Církevní ZŠ </a:t>
            </a:r>
            <a:r>
              <a:rPr lang="cs-CZ" dirty="0" err="1" smtClean="0"/>
              <a:t>Lerchova</a:t>
            </a:r>
            <a:r>
              <a:rPr lang="cs-CZ" dirty="0" smtClean="0"/>
              <a:t>, Brno</a:t>
            </a:r>
          </a:p>
          <a:p>
            <a:endParaRPr lang="cs-CZ" dirty="0" smtClean="0"/>
          </a:p>
          <a:p>
            <a:r>
              <a:rPr lang="cs-CZ" dirty="0" smtClean="0"/>
              <a:t>10.12.2013</a:t>
            </a:r>
          </a:p>
          <a:p>
            <a:endParaRPr lang="cs-CZ" dirty="0" smtClean="0"/>
          </a:p>
          <a:p>
            <a:r>
              <a:rPr lang="cs-CZ" dirty="0" smtClean="0"/>
              <a:t>13:00-15:20 (3 vyučovací hodiny, krátká přestávka)</a:t>
            </a:r>
          </a:p>
          <a:p>
            <a:endParaRPr lang="cs-CZ" dirty="0" smtClean="0"/>
          </a:p>
          <a:p>
            <a:r>
              <a:rPr lang="cs-CZ" dirty="0" smtClean="0"/>
              <a:t>2 x 9.ročník (společně) = 32 žáků (převaha kluků)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Pozitiva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Převážně pozitivní hodnocení žáků v dotazníku – oblíbené drama scénky, video</a:t>
            </a:r>
          </a:p>
          <a:p>
            <a:r>
              <a:rPr lang="cs-CZ" dirty="0" smtClean="0"/>
              <a:t>Akčnost a živost žáků, originalita</a:t>
            </a:r>
          </a:p>
          <a:p>
            <a:r>
              <a:rPr lang="cs-CZ" dirty="0" smtClean="0"/>
              <a:t>Spolupráce</a:t>
            </a:r>
            <a:endParaRPr lang="cs-CZ" dirty="0"/>
          </a:p>
        </p:txBody>
      </p:sp>
      <p:pic>
        <p:nvPicPr>
          <p:cNvPr id="4" name="Obrázek 3" descr="gender-symb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068960"/>
            <a:ext cx="5257800" cy="36393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Pokračování příště?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Leden 2014</a:t>
            </a:r>
          </a:p>
          <a:p>
            <a:r>
              <a:rPr lang="cs-CZ" dirty="0" smtClean="0"/>
              <a:t>2x 8.ročník (zvlášť)</a:t>
            </a:r>
          </a:p>
          <a:p>
            <a:r>
              <a:rPr lang="cs-CZ" dirty="0" smtClean="0"/>
              <a:t>Zájem ze strany dalších škol</a:t>
            </a:r>
          </a:p>
          <a:p>
            <a:endParaRPr lang="cs-CZ" dirty="0"/>
          </a:p>
        </p:txBody>
      </p:sp>
      <p:pic>
        <p:nvPicPr>
          <p:cNvPr id="4" name="Obrázek 3" descr="gender_roles_layout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7056784" cy="35382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Výzkum: Téma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Gender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a vztahy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</a:p>
          <a:p>
            <a:r>
              <a:rPr lang="cs-CZ" dirty="0" smtClean="0"/>
              <a:t>Určené pro 2. st. ZŠ 8. a 9. ročník</a:t>
            </a:r>
          </a:p>
          <a:p>
            <a:r>
              <a:rPr lang="cs-CZ" dirty="0" smtClean="0"/>
              <a:t>Uvědomují si žáci </a:t>
            </a:r>
            <a:r>
              <a:rPr lang="cs-CZ" dirty="0" err="1" smtClean="0"/>
              <a:t>genderové</a:t>
            </a:r>
            <a:r>
              <a:rPr lang="cs-CZ" dirty="0" smtClean="0"/>
              <a:t> stereotypy kolem sebe? V jakých oblastech se s </a:t>
            </a:r>
            <a:r>
              <a:rPr lang="cs-CZ" dirty="0" err="1" smtClean="0"/>
              <a:t>genderovými</a:t>
            </a:r>
            <a:r>
              <a:rPr lang="cs-CZ" dirty="0" smtClean="0"/>
              <a:t> rozdíly nejčastěji setkávají?</a:t>
            </a:r>
          </a:p>
          <a:p>
            <a:r>
              <a:rPr lang="cs-CZ" dirty="0" smtClean="0"/>
              <a:t>Výsledek: </a:t>
            </a:r>
          </a:p>
          <a:p>
            <a:r>
              <a:rPr lang="cs-CZ" dirty="0" smtClean="0"/>
              <a:t>70% žáků neumí definovat pojem </a:t>
            </a:r>
            <a:r>
              <a:rPr lang="cs-CZ" dirty="0" err="1" smtClean="0"/>
              <a:t>gender</a:t>
            </a:r>
            <a:r>
              <a:rPr lang="cs-CZ" dirty="0" smtClean="0"/>
              <a:t> a stereotyp</a:t>
            </a:r>
          </a:p>
          <a:p>
            <a:r>
              <a:rPr lang="cs-CZ" dirty="0" smtClean="0"/>
              <a:t>90% žáků si </a:t>
            </a:r>
            <a:r>
              <a:rPr lang="cs-CZ" dirty="0" err="1" smtClean="0"/>
              <a:t>genderové</a:t>
            </a:r>
            <a:r>
              <a:rPr lang="cs-CZ" dirty="0" smtClean="0"/>
              <a:t> rozdíly uvědomuje a vnímá je ve svém okolí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871664" cy="660688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Návrh projektu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cs-CZ" dirty="0" smtClean="0"/>
              <a:t>Téma </a:t>
            </a:r>
            <a:r>
              <a:rPr lang="cs-CZ" dirty="0" err="1" smtClean="0"/>
              <a:t>Gender</a:t>
            </a:r>
            <a:r>
              <a:rPr lang="cs-CZ" dirty="0" smtClean="0"/>
              <a:t> a vztahy</a:t>
            </a:r>
          </a:p>
          <a:p>
            <a:r>
              <a:rPr lang="cs-CZ" dirty="0" smtClean="0"/>
              <a:t>Cílová skupina 2.st. ZŠ</a:t>
            </a:r>
          </a:p>
          <a:p>
            <a:r>
              <a:rPr lang="cs-CZ" dirty="0" smtClean="0"/>
              <a:t>Doba trvání projektu 1 </a:t>
            </a:r>
            <a:r>
              <a:rPr lang="cs-CZ" dirty="0" err="1" smtClean="0"/>
              <a:t>šk</a:t>
            </a:r>
            <a:r>
              <a:rPr lang="cs-CZ" dirty="0" smtClean="0"/>
              <a:t>. rok</a:t>
            </a:r>
          </a:p>
          <a:p>
            <a:r>
              <a:rPr lang="cs-CZ" dirty="0" smtClean="0"/>
              <a:t>3 x 45 min. pro každou třídu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27m2bglad2b8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96752"/>
            <a:ext cx="5688631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_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videí a obrázků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</a:t>
            </a:r>
            <a:r>
              <a:rPr lang="cs-CZ" dirty="0" err="1" smtClean="0">
                <a:hlinkClick r:id="rId3"/>
              </a:rPr>
              <a:t>evjJWBcphQk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https://www.google.cz/search?q=google&amp;oq=goo&amp;aqs=chrome.0.0j69i57j69i60j0l2j69i60.2095j0&amp;sourceid=chrome&amp;ie=UTF-8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cílE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Žáci si na základě aktivit uvědomí, jak jsou ve společnosti vnímány rozdíly mezi muži a ženami, jaké panují stereotypy, jestli oni sami jsou jimi ovlivněni, jaké mohou být alternativy a jejich vlastní názory a zkušenosti.</a:t>
            </a:r>
          </a:p>
          <a:p>
            <a:endParaRPr lang="cs-CZ" dirty="0" smtClean="0"/>
          </a:p>
          <a:p>
            <a:r>
              <a:rPr lang="cs-CZ" dirty="0" smtClean="0"/>
              <a:t>Přesah do prostředí jiných zemí – nové informace, porovnání s ČR, proč je důležité znát odlišnosti?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1.hodina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Představení</a:t>
            </a:r>
            <a:r>
              <a:rPr lang="cs-CZ" dirty="0" smtClean="0"/>
              <a:t> – sebe, tématu, jmenovky </a:t>
            </a:r>
          </a:p>
          <a:p>
            <a:endParaRPr lang="cs-CZ" dirty="0" smtClean="0"/>
          </a:p>
          <a:p>
            <a:r>
              <a:rPr lang="cs-CZ" b="1" dirty="0" err="1" smtClean="0"/>
              <a:t>Rozehřívací</a:t>
            </a:r>
            <a:r>
              <a:rPr lang="cs-CZ" b="1" dirty="0" smtClean="0"/>
              <a:t> kolečko </a:t>
            </a:r>
            <a:r>
              <a:rPr lang="cs-CZ" dirty="0" smtClean="0"/>
              <a:t>– vyjádření pohybem: Kdo jsi a jak se cítíš? </a:t>
            </a:r>
          </a:p>
          <a:p>
            <a:endParaRPr lang="cs-CZ" dirty="0" smtClean="0"/>
          </a:p>
          <a:p>
            <a:r>
              <a:rPr lang="cs-CZ" b="1" dirty="0" smtClean="0"/>
              <a:t>Odhad na první pohled</a:t>
            </a:r>
            <a:r>
              <a:rPr lang="cs-CZ" dirty="0" smtClean="0"/>
              <a:t>- „tipování lektorek“</a:t>
            </a:r>
          </a:p>
          <a:p>
            <a:endParaRPr lang="cs-CZ" dirty="0" smtClean="0"/>
          </a:p>
          <a:p>
            <a:r>
              <a:rPr lang="cs-CZ" b="1" dirty="0" err="1" smtClean="0"/>
              <a:t>Gender</a:t>
            </a:r>
            <a:r>
              <a:rPr lang="cs-CZ" b="1" dirty="0" smtClean="0"/>
              <a:t> dotazník </a:t>
            </a:r>
            <a:r>
              <a:rPr lang="cs-CZ" dirty="0" smtClean="0"/>
              <a:t>– </a:t>
            </a:r>
            <a:r>
              <a:rPr lang="cs-CZ" dirty="0" err="1" smtClean="0"/>
              <a:t>Nej</a:t>
            </a:r>
            <a:r>
              <a:rPr lang="cs-CZ" dirty="0" smtClean="0"/>
              <a:t> mužský/ženský nápoj aj…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300847" cy="54756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13726"/>
            <a:ext cx="7560840" cy="56706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12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636884" cy="57276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2.hodina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Drama scénky</a:t>
            </a:r>
            <a:r>
              <a:rPr lang="cs-CZ" dirty="0" smtClean="0"/>
              <a:t> - ve skupinách (restaurace, nákup, dovolená, vánoce, diskotéka)</a:t>
            </a:r>
          </a:p>
          <a:p>
            <a:endParaRPr lang="cs-CZ" dirty="0" smtClean="0"/>
          </a:p>
          <a:p>
            <a:r>
              <a:rPr lang="cs-CZ" b="1" dirty="0" smtClean="0"/>
              <a:t>Video – Male vs. </a:t>
            </a:r>
            <a:r>
              <a:rPr lang="cs-CZ" b="1" dirty="0" err="1" smtClean="0"/>
              <a:t>Female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11207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396857" cy="5547643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&amp;#x0D;&amp;#x0A;Realizace multikulturní lekce na téma 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Kdy, kde, kdo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ílE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1.hodina&amp;quot;&quot;/&gt;&lt;property id=&quot;20307&quot; value=&quot;258&quot;/&gt;&lt;/object&gt;&lt;object type=&quot;3&quot; unique_id=&quot;10008&quot;&gt;&lt;property id=&quot;20148&quot; value=&quot;5&quot;/&gt;&lt;property id=&quot;20300&quot; value=&quot;Slide 8 - &amp;quot;2.hodina&amp;quot;&quot;/&gt;&lt;property id=&quot;20307&quot; value=&quot;259&quot;/&gt;&lt;/object&gt;&lt;object type=&quot;3&quot; unique_id=&quot;10009&quot;&gt;&lt;property id=&quot;20148&quot; value=&quot;5&quot;/&gt;&lt;property id=&quot;20300&quot; value=&quot;Slide 16 - &amp;quot;3.hodina&amp;quot;&quot;/&gt;&lt;property id=&quot;20307&quot; value=&quot;260&quot;/&gt;&lt;/object&gt;&lt;object type=&quot;3&quot; unique_id=&quot;10010&quot;&gt;&lt;property id=&quot;20148&quot; value=&quot;5&quot;/&gt;&lt;property id=&quot;20300&quot; value=&quot;Slide 18 - &amp;quot;Co se nestihlo &amp;quot;&quot;/&gt;&lt;property id=&quot;20307&quot; value=&quot;261&quot;/&gt;&lt;/object&gt;&lt;object type=&quot;3&quot; unique_id=&quot;10011&quot;&gt;&lt;property id=&quot;20148&quot; value=&quot;5&quot;/&gt;&lt;property id=&quot;20300&quot; value=&quot;Slide 19 - &amp;quot;překážky&amp;quot;&quot;/&gt;&lt;property id=&quot;20307&quot; value=&quot;264&quot;/&gt;&lt;/object&gt;&lt;object type=&quot;3&quot; unique_id=&quot;10012&quot;&gt;&lt;property id=&quot;20148&quot; value=&quot;5&quot;/&gt;&lt;property id=&quot;20300&quot; value=&quot;Slide 20 - &amp;quot;Pozitiva&amp;quot;&quot;/&gt;&lt;property id=&quot;20307&quot; value=&quot;265&quot;/&gt;&lt;/object&gt;&lt;object type=&quot;3&quot; unique_id=&quot;10013&quot;&gt;&lt;property id=&quot;20148&quot; value=&quot;5&quot;/&gt;&lt;property id=&quot;20300&quot; value=&quot;Slide 21 - &amp;quot;Pokračování příště?&amp;quot;&quot;/&gt;&lt;property id=&quot;20307&quot; value=&quot;262&quot;/&gt;&lt;/object&gt;&lt;object type=&quot;3&quot; unique_id=&quot;10218&quot;&gt;&lt;property id=&quot;20148&quot; value=&quot;5&quot;/&gt;&lt;property id=&quot;20300&quot; value=&quot;Slide 5&quot;/&gt;&lt;property id=&quot;20307&quot; value=&quot;269&quot;/&gt;&lt;/object&gt;&lt;object type=&quot;3&quot; unique_id=&quot;10219&quot;&gt;&lt;property id=&quot;20148&quot; value=&quot;5&quot;/&gt;&lt;property id=&quot;20300&quot; value=&quot;Slide 6&quot;/&gt;&lt;property id=&quot;20307&quot; value=&quot;270&quot;/&gt;&lt;/object&gt;&lt;object type=&quot;3&quot; unique_id=&quot;10220&quot;&gt;&lt;property id=&quot;20148&quot; value=&quot;5&quot;/&gt;&lt;property id=&quot;20300&quot; value=&quot;Slide 7&quot;/&gt;&lt;property id=&quot;20307&quot; value=&quot;271&quot;/&gt;&lt;/object&gt;&lt;object type=&quot;3&quot; unique_id=&quot;10221&quot;&gt;&lt;property id=&quot;20148&quot; value=&quot;5&quot;/&gt;&lt;property id=&quot;20300&quot; value=&quot;Slide 9&quot;/&gt;&lt;property id=&quot;20307&quot; value=&quot;272&quot;/&gt;&lt;/object&gt;&lt;object type=&quot;3&quot; unique_id=&quot;10222&quot;&gt;&lt;property id=&quot;20148&quot; value=&quot;5&quot;/&gt;&lt;property id=&quot;20300&quot; value=&quot;Slide 10&quot;/&gt;&lt;property id=&quot;20307&quot; value=&quot;274&quot;/&gt;&lt;/object&gt;&lt;object type=&quot;3&quot; unique_id=&quot;10223&quot;&gt;&lt;property id=&quot;20148&quot; value=&quot;5&quot;/&gt;&lt;property id=&quot;20300&quot; value=&quot;Slide 11&quot;/&gt;&lt;property id=&quot;20307&quot; value=&quot;275&quot;/&gt;&lt;/object&gt;&lt;object type=&quot;3&quot; unique_id=&quot;10224&quot;&gt;&lt;property id=&quot;20148&quot; value=&quot;5&quot;/&gt;&lt;property id=&quot;20300&quot; value=&quot;Slide 12&quot;/&gt;&lt;property id=&quot;20307&quot; value=&quot;276&quot;/&gt;&lt;/object&gt;&lt;object type=&quot;3&quot; unique_id=&quot;10225&quot;&gt;&lt;property id=&quot;20148&quot; value=&quot;5&quot;/&gt;&lt;property id=&quot;20300&quot; value=&quot;Slide 13&quot;/&gt;&lt;property id=&quot;20307&quot; value=&quot;277&quot;/&gt;&lt;/object&gt;&lt;object type=&quot;3&quot; unique_id=&quot;10226&quot;&gt;&lt;property id=&quot;20148&quot; value=&quot;5&quot;/&gt;&lt;property id=&quot;20300&quot; value=&quot;Slide 14&quot;/&gt;&lt;property id=&quot;20307&quot; value=&quot;278&quot;/&gt;&lt;/object&gt;&lt;object type=&quot;3&quot; unique_id=&quot;10227&quot;&gt;&lt;property id=&quot;20148&quot; value=&quot;5&quot;/&gt;&lt;property id=&quot;20300&quot; value=&quot;Slide 15&quot;/&gt;&lt;property id=&quot;20307&quot; value=&quot;279&quot;/&gt;&lt;/object&gt;&lt;object type=&quot;3&quot; unique_id=&quot;10228&quot;&gt;&lt;property id=&quot;20148&quot; value=&quot;5&quot;/&gt;&lt;property id=&quot;20300&quot; value=&quot;Slide 17&quot;/&gt;&lt;property id=&quot;20307&quot; value=&quot;273&quot;/&gt;&lt;/object&gt;&lt;object type=&quot;3&quot; unique_id=&quot;10229&quot;&gt;&lt;property id=&quot;20148&quot; value=&quot;5&quot;/&gt;&lt;property id=&quot;20300&quot; value=&quot;Slide 22 - &amp;quot;Výzkum: Téma Gender a vztahy&amp;quot;&quot;/&gt;&lt;property id=&quot;20307&quot; value=&quot;266&quot;/&gt;&lt;/object&gt;&lt;object type=&quot;3&quot; unique_id=&quot;10230&quot;&gt;&lt;property id=&quot;20148&quot; value=&quot;5&quot;/&gt;&lt;property id=&quot;20300&quot; value=&quot;Slide 23 - &amp;quot;Návrh projektu&amp;quot;&quot;/&gt;&lt;property id=&quot;20307&quot; value=&quot;267&quot;/&gt;&lt;/object&gt;&lt;object type=&quot;3&quot; unique_id=&quot;10231&quot;&gt;&lt;property id=&quot;20148&quot; value=&quot;5&quot;/&gt;&lt;property id=&quot;20300&quot; value=&quot;Slide 24 - &amp;quot;Zdroje videí a obrázků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</TotalTime>
  <Words>383</Words>
  <Application>Microsoft Office PowerPoint</Application>
  <PresentationFormat>Předvádění na obrazovce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Bohatý</vt:lpstr>
      <vt:lpstr>   Realizace multikulturní lekce na téma   </vt:lpstr>
      <vt:lpstr>Kdy, kde, kdo</vt:lpstr>
      <vt:lpstr>cílE</vt:lpstr>
      <vt:lpstr>1.hodina</vt:lpstr>
      <vt:lpstr>Snímek 5</vt:lpstr>
      <vt:lpstr>Snímek 6</vt:lpstr>
      <vt:lpstr>Snímek 7</vt:lpstr>
      <vt:lpstr>2.hodina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3.hodina</vt:lpstr>
      <vt:lpstr>Snímek 17</vt:lpstr>
      <vt:lpstr>Co se nestihlo </vt:lpstr>
      <vt:lpstr>překážky</vt:lpstr>
      <vt:lpstr>Pozitiva</vt:lpstr>
      <vt:lpstr>Pokračování příště?</vt:lpstr>
      <vt:lpstr>Výzkum: Téma Gender a vztahy</vt:lpstr>
      <vt:lpstr>Návrh projektu</vt:lpstr>
      <vt:lpstr>Zdroje videí a obrázků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 vztahy</dc:title>
  <dc:creator>ajvy</dc:creator>
  <cp:lastModifiedBy>Gulova</cp:lastModifiedBy>
  <cp:revision>22</cp:revision>
  <dcterms:created xsi:type="dcterms:W3CDTF">2013-12-10T21:21:57Z</dcterms:created>
  <dcterms:modified xsi:type="dcterms:W3CDTF">2015-05-11T20:11:45Z</dcterms:modified>
</cp:coreProperties>
</file>