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9" r:id="rId4"/>
    <p:sldId id="288" r:id="rId5"/>
    <p:sldId id="272" r:id="rId6"/>
    <p:sldId id="273" r:id="rId7"/>
    <p:sldId id="287" r:id="rId8"/>
    <p:sldId id="274" r:id="rId9"/>
    <p:sldId id="286" r:id="rId10"/>
    <p:sldId id="290" r:id="rId11"/>
    <p:sldId id="276" r:id="rId12"/>
    <p:sldId id="289" r:id="rId13"/>
    <p:sldId id="292" r:id="rId14"/>
    <p:sldId id="277" r:id="rId15"/>
    <p:sldId id="300" r:id="rId16"/>
    <p:sldId id="304" r:id="rId17"/>
    <p:sldId id="294" r:id="rId18"/>
    <p:sldId id="305" r:id="rId19"/>
    <p:sldId id="293" r:id="rId20"/>
    <p:sldId id="285" r:id="rId21"/>
    <p:sldId id="301" r:id="rId22"/>
    <p:sldId id="295" r:id="rId23"/>
    <p:sldId id="297" r:id="rId24"/>
    <p:sldId id="298" r:id="rId25"/>
    <p:sldId id="269" r:id="rId26"/>
    <p:sldId id="268" r:id="rId27"/>
    <p:sldId id="306" r:id="rId28"/>
    <p:sldId id="302" r:id="rId29"/>
    <p:sldId id="270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3" autoAdjust="0"/>
    <p:restoredTop sz="94660"/>
  </p:normalViewPr>
  <p:slideViewPr>
    <p:cSldViewPr>
      <p:cViewPr>
        <p:scale>
          <a:sx n="78" d="100"/>
          <a:sy n="78" d="100"/>
        </p:scale>
        <p:origin x="-1746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D5E8F-3E77-422B-B88C-632B21F06619}" type="datetimeFigureOut">
              <a:rPr lang="cs-CZ" smtClean="0"/>
              <a:pPr/>
              <a:t>17.04.2021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56607-408C-49A6-8F56-8E254A5103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D5E8F-3E77-422B-B88C-632B21F06619}" type="datetimeFigureOut">
              <a:rPr lang="cs-CZ" smtClean="0"/>
              <a:pPr/>
              <a:t>17.04.2021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56607-408C-49A6-8F56-8E254A5103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D5E8F-3E77-422B-B88C-632B21F06619}" type="datetimeFigureOut">
              <a:rPr lang="cs-CZ" smtClean="0"/>
              <a:pPr/>
              <a:t>17.04.2021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56607-408C-49A6-8F56-8E254A5103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D5E8F-3E77-422B-B88C-632B21F06619}" type="datetimeFigureOut">
              <a:rPr lang="cs-CZ" smtClean="0"/>
              <a:pPr/>
              <a:t>17.04.2021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56607-408C-49A6-8F56-8E254A5103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D5E8F-3E77-422B-B88C-632B21F06619}" type="datetimeFigureOut">
              <a:rPr lang="cs-CZ" smtClean="0"/>
              <a:pPr/>
              <a:t>17.04.2021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56607-408C-49A6-8F56-8E254A5103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D5E8F-3E77-422B-B88C-632B21F06619}" type="datetimeFigureOut">
              <a:rPr lang="cs-CZ" smtClean="0"/>
              <a:pPr/>
              <a:t>17.04.2021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56607-408C-49A6-8F56-8E254A5103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D5E8F-3E77-422B-B88C-632B21F06619}" type="datetimeFigureOut">
              <a:rPr lang="cs-CZ" smtClean="0"/>
              <a:pPr/>
              <a:t>17.04.2021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56607-408C-49A6-8F56-8E254A5103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D5E8F-3E77-422B-B88C-632B21F06619}" type="datetimeFigureOut">
              <a:rPr lang="cs-CZ" smtClean="0"/>
              <a:pPr/>
              <a:t>17.04.2021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56607-408C-49A6-8F56-8E254A5103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D5E8F-3E77-422B-B88C-632B21F06619}" type="datetimeFigureOut">
              <a:rPr lang="cs-CZ" smtClean="0"/>
              <a:pPr/>
              <a:t>17.04.2021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56607-408C-49A6-8F56-8E254A5103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D5E8F-3E77-422B-B88C-632B21F06619}" type="datetimeFigureOut">
              <a:rPr lang="cs-CZ" smtClean="0"/>
              <a:pPr/>
              <a:t>17.04.2021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56607-408C-49A6-8F56-8E254A5103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D5E8F-3E77-422B-B88C-632B21F06619}" type="datetimeFigureOut">
              <a:rPr lang="cs-CZ" smtClean="0"/>
              <a:pPr/>
              <a:t>17.04.2021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56607-408C-49A6-8F56-8E254A5103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D5E8F-3E77-422B-B88C-632B21F06619}" type="datetimeFigureOut">
              <a:rPr lang="cs-CZ" smtClean="0"/>
              <a:pPr/>
              <a:t>17.04.2021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56607-408C-49A6-8F56-8E254A51038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arisilta.fi/" TargetMode="External"/><Relationship Id="rId2" Type="http://schemas.openxmlformats.org/officeDocument/2006/relationships/hyperlink" Target="https://itenet.fi/en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51457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en-US" dirty="0"/>
              <a:t> The experience with artistic intervention in Finland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Pavel </a:t>
            </a:r>
            <a:r>
              <a:rPr lang="cs-CZ" dirty="0" smtClean="0">
                <a:solidFill>
                  <a:schemeClr val="tx1"/>
                </a:solidFill>
              </a:rPr>
              <a:t>Sochor, Lucie Hájková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Spring</a:t>
            </a:r>
            <a:r>
              <a:rPr lang="cs-CZ" dirty="0" smtClean="0">
                <a:solidFill>
                  <a:schemeClr val="tx1"/>
                </a:solidFill>
              </a:rPr>
              <a:t> 2021</a:t>
            </a:r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6082" name="Picture 2" descr="https://suomenkuvalehti.fi/wp-content/uploads/2020/11/kaarisilta-ry_2-4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1808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err="1"/>
              <a:t>Kettuki</a:t>
            </a:r>
            <a:r>
              <a:rPr lang="en-US" dirty="0"/>
              <a:t> </a:t>
            </a:r>
            <a:endParaRPr lang="cs-CZ" dirty="0" smtClean="0"/>
          </a:p>
          <a:p>
            <a:r>
              <a:rPr lang="cs-CZ" dirty="0" smtClean="0"/>
              <a:t>As </a:t>
            </a:r>
            <a:r>
              <a:rPr lang="cs-CZ" dirty="0" err="1"/>
              <a:t>t</a:t>
            </a:r>
            <a:r>
              <a:rPr lang="cs-CZ" dirty="0" err="1" smtClean="0"/>
              <a:t>he</a:t>
            </a:r>
            <a:r>
              <a:rPr lang="cs-CZ" dirty="0" smtClean="0"/>
              <a:t> </a:t>
            </a:r>
            <a:r>
              <a:rPr lang="en-US" dirty="0" smtClean="0"/>
              <a:t>association </a:t>
            </a:r>
            <a:r>
              <a:rPr lang="en-US" dirty="0"/>
              <a:t>was founded in 2002. The association consist of artists, art experts, professionals and 23 organizations in the field of art, culture and social services. </a:t>
            </a:r>
            <a:endParaRPr lang="cs-CZ" dirty="0" smtClean="0"/>
          </a:p>
          <a:p>
            <a:r>
              <a:rPr lang="en-US" dirty="0" smtClean="0"/>
              <a:t>Outsider Art </a:t>
            </a:r>
            <a:r>
              <a:rPr lang="en-US" dirty="0" smtClean="0"/>
              <a:t>network</a:t>
            </a:r>
            <a:r>
              <a:rPr lang="en-US" dirty="0" smtClean="0"/>
              <a:t> </a:t>
            </a:r>
            <a:r>
              <a:rPr lang="en-US" dirty="0" err="1" smtClean="0"/>
              <a:t>Kettuki’s</a:t>
            </a:r>
            <a:r>
              <a:rPr lang="en-US" dirty="0" smtClean="0"/>
              <a:t> main goal is equality in art. </a:t>
            </a:r>
            <a:r>
              <a:rPr lang="en-US" dirty="0" err="1" smtClean="0"/>
              <a:t>Kettuki</a:t>
            </a:r>
            <a:r>
              <a:rPr lang="en-US" dirty="0" smtClean="0"/>
              <a:t> network aims to improve opportunities for people with intellectual and learning disabilities to study and practice art in both professional and recreational </a:t>
            </a:r>
            <a:r>
              <a:rPr lang="en-US" dirty="0" smtClean="0"/>
              <a:t>contexts</a:t>
            </a:r>
            <a:r>
              <a:rPr lang="en-US" dirty="0" smtClean="0"/>
              <a:t>.</a:t>
            </a:r>
            <a:endParaRPr lang="en-US" dirty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7106" name="Picture 2" descr="Kettuki luovutti erityistaidetoiminnan tuen hallitusohjelmatavoitteet  eduskuntatalolla - Reska.f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7919875" cy="5301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9154" name="Picture 2" descr="Mukava sattuma Kuvakirja-näyttelyssä! Me ajateltiin tarkistaa onko taulut tallella ja tavattiinkin outsider-taiteen läänintaiteilija Esa Vienamo. Hienoa!&#10;#nastolankesänäyttely #kuvakirjakunnantalolla #veikkohalmetoja #kettu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7713" y="0"/>
            <a:ext cx="6857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main concept of the activities of studies and centers can be described as follows by a series of questions and answers:</a:t>
            </a:r>
            <a:endParaRPr lang="cs-CZ" dirty="0" smtClean="0"/>
          </a:p>
          <a:p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allowed</a:t>
            </a:r>
            <a:r>
              <a:rPr lang="cs-CZ" dirty="0" smtClean="0"/>
              <a:t> to </a:t>
            </a:r>
            <a:r>
              <a:rPr lang="cs-CZ" dirty="0" err="1" smtClean="0"/>
              <a:t>talk</a:t>
            </a:r>
            <a:r>
              <a:rPr lang="cs-CZ" dirty="0" smtClean="0"/>
              <a:t>  </a:t>
            </a:r>
            <a:r>
              <a:rPr lang="cs-CZ" dirty="0" err="1" smtClean="0"/>
              <a:t>about</a:t>
            </a:r>
            <a:r>
              <a:rPr lang="cs-CZ" dirty="0" smtClean="0"/>
              <a:t> </a:t>
            </a:r>
            <a:r>
              <a:rPr lang="cs-CZ" dirty="0" err="1" smtClean="0"/>
              <a:t>disability</a:t>
            </a:r>
            <a:r>
              <a:rPr lang="cs-CZ" dirty="0" smtClean="0"/>
              <a:t>?</a:t>
            </a:r>
          </a:p>
          <a:p>
            <a:r>
              <a:rPr lang="cs-CZ" dirty="0" err="1" smtClean="0"/>
              <a:t>Different</a:t>
            </a:r>
            <a:r>
              <a:rPr lang="cs-CZ" dirty="0" smtClean="0"/>
              <a:t> support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different</a:t>
            </a:r>
            <a:r>
              <a:rPr lang="cs-CZ" dirty="0" smtClean="0"/>
              <a:t> </a:t>
            </a:r>
            <a:r>
              <a:rPr lang="cs-CZ" dirty="0" err="1" smtClean="0"/>
              <a:t>needs</a:t>
            </a:r>
            <a:r>
              <a:rPr lang="cs-CZ" dirty="0" smtClean="0"/>
              <a:t>?</a:t>
            </a:r>
          </a:p>
          <a:p>
            <a:r>
              <a:rPr lang="cs-CZ" dirty="0" err="1" smtClean="0"/>
              <a:t>Who</a:t>
            </a:r>
            <a:r>
              <a:rPr lang="cs-CZ" dirty="0" smtClean="0"/>
              <a:t> </a:t>
            </a:r>
            <a:r>
              <a:rPr lang="cs-CZ" dirty="0" err="1" smtClean="0"/>
              <a:t>decides</a:t>
            </a:r>
            <a:r>
              <a:rPr lang="cs-CZ" dirty="0" smtClean="0"/>
              <a:t>?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importance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art</a:t>
            </a:r>
            <a:r>
              <a:rPr lang="cs-CZ" dirty="0"/>
              <a:t>.</a:t>
            </a:r>
            <a:endParaRPr lang="cs-CZ" dirty="0" smtClean="0"/>
          </a:p>
          <a:p>
            <a:r>
              <a:rPr lang="cs-CZ" dirty="0" smtClean="0"/>
              <a:t>Publicity.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7346" name="Picture 2" descr="https://www.kaarisilta.fi/wp-content/uploads/2018/06/musastudio_blog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65178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 </a:t>
            </a:r>
            <a:r>
              <a:rPr lang="cs-CZ" dirty="0" err="1" smtClean="0"/>
              <a:t>art</a:t>
            </a:r>
            <a:r>
              <a:rPr lang="cs-CZ" dirty="0" smtClean="0"/>
              <a:t> </a:t>
            </a:r>
            <a:r>
              <a:rPr lang="cs-CZ" dirty="0" err="1" smtClean="0"/>
              <a:t>speech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artist</a:t>
            </a:r>
            <a:r>
              <a:rPr lang="cs-CZ" dirty="0" smtClean="0"/>
              <a:t>‘s </a:t>
            </a:r>
            <a:r>
              <a:rPr lang="cs-CZ" dirty="0" err="1" smtClean="0"/>
              <a:t>biographical</a:t>
            </a:r>
            <a:r>
              <a:rPr lang="cs-CZ" dirty="0" smtClean="0"/>
              <a:t> </a:t>
            </a:r>
            <a:r>
              <a:rPr lang="cs-CZ" dirty="0" err="1" smtClean="0"/>
              <a:t>experience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knowledge</a:t>
            </a:r>
            <a:r>
              <a:rPr lang="cs-CZ" dirty="0" smtClean="0"/>
              <a:t> </a:t>
            </a:r>
            <a:r>
              <a:rPr lang="cs-CZ" dirty="0" err="1" smtClean="0"/>
              <a:t>provides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important</a:t>
            </a:r>
            <a:r>
              <a:rPr lang="cs-CZ" dirty="0" smtClean="0"/>
              <a:t> background. </a:t>
            </a:r>
            <a:r>
              <a:rPr lang="cs-CZ" dirty="0" err="1" smtClean="0"/>
              <a:t>Through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viewer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art</a:t>
            </a:r>
            <a:r>
              <a:rPr lang="cs-CZ" dirty="0" smtClean="0"/>
              <a:t> </a:t>
            </a:r>
            <a:r>
              <a:rPr lang="cs-CZ" dirty="0" err="1" smtClean="0"/>
              <a:t>may</a:t>
            </a:r>
            <a:r>
              <a:rPr lang="cs-CZ" dirty="0" smtClean="0"/>
              <a:t> </a:t>
            </a:r>
            <a:r>
              <a:rPr lang="cs-CZ" dirty="0" err="1" smtClean="0"/>
              <a:t>identify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artist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gets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opportunity</a:t>
            </a:r>
            <a:r>
              <a:rPr lang="cs-CZ" dirty="0" smtClean="0"/>
              <a:t> not </a:t>
            </a:r>
            <a:r>
              <a:rPr lang="cs-CZ" dirty="0" err="1" smtClean="0"/>
              <a:t>only</a:t>
            </a:r>
            <a:r>
              <a:rPr lang="cs-CZ" dirty="0" smtClean="0"/>
              <a:t> to </a:t>
            </a:r>
            <a:r>
              <a:rPr lang="cs-CZ" dirty="0" err="1" smtClean="0"/>
              <a:t>perceive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artist</a:t>
            </a:r>
            <a:r>
              <a:rPr lang="cs-CZ" dirty="0" smtClean="0"/>
              <a:t>´s </a:t>
            </a:r>
            <a:r>
              <a:rPr lang="cs-CZ" dirty="0" err="1" smtClean="0"/>
              <a:t>life</a:t>
            </a:r>
            <a:r>
              <a:rPr lang="cs-CZ" dirty="0" smtClean="0"/>
              <a:t>, </a:t>
            </a:r>
            <a:r>
              <a:rPr lang="cs-CZ" dirty="0" err="1" smtClean="0"/>
              <a:t>but</a:t>
            </a:r>
            <a:r>
              <a:rPr lang="cs-CZ" dirty="0" smtClean="0"/>
              <a:t> </a:t>
            </a:r>
            <a:r>
              <a:rPr lang="cs-CZ" dirty="0" err="1" smtClean="0"/>
              <a:t>also</a:t>
            </a:r>
            <a:r>
              <a:rPr lang="cs-CZ" dirty="0" smtClean="0"/>
              <a:t> to </a:t>
            </a:r>
            <a:r>
              <a:rPr lang="cs-CZ" dirty="0" err="1" smtClean="0"/>
              <a:t>understand</a:t>
            </a:r>
            <a:r>
              <a:rPr lang="cs-CZ" dirty="0" smtClean="0"/>
              <a:t> </a:t>
            </a:r>
            <a:r>
              <a:rPr lang="cs-CZ" dirty="0" err="1" smtClean="0"/>
              <a:t>their</a:t>
            </a:r>
            <a:r>
              <a:rPr lang="cs-CZ" dirty="0" smtClean="0"/>
              <a:t> </a:t>
            </a:r>
            <a:r>
              <a:rPr lang="cs-CZ" dirty="0" err="1" smtClean="0"/>
              <a:t>art</a:t>
            </a:r>
            <a:r>
              <a:rPr lang="cs-CZ" dirty="0" smtClean="0"/>
              <a:t>. </a:t>
            </a:r>
            <a:r>
              <a:rPr lang="cs-CZ" dirty="0" err="1" smtClean="0"/>
              <a:t>Disability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often</a:t>
            </a:r>
            <a:r>
              <a:rPr lang="cs-CZ" dirty="0" smtClean="0"/>
              <a:t> a </a:t>
            </a:r>
            <a:r>
              <a:rPr lang="cs-CZ" dirty="0" err="1" smtClean="0"/>
              <a:t>big</a:t>
            </a:r>
            <a:r>
              <a:rPr lang="cs-CZ" dirty="0" smtClean="0"/>
              <a:t> part </a:t>
            </a:r>
            <a:r>
              <a:rPr lang="cs-CZ" dirty="0" err="1" smtClean="0"/>
              <a:t>of</a:t>
            </a:r>
            <a:r>
              <a:rPr lang="cs-CZ" dirty="0" smtClean="0"/>
              <a:t>  </a:t>
            </a:r>
            <a:r>
              <a:rPr lang="cs-CZ" dirty="0" err="1" smtClean="0"/>
              <a:t>the</a:t>
            </a:r>
            <a:r>
              <a:rPr lang="cs-CZ" dirty="0" smtClean="0"/>
              <a:t> identity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people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disabilities</a:t>
            </a:r>
            <a:r>
              <a:rPr lang="cs-CZ" dirty="0" smtClean="0"/>
              <a:t>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5298" name="Picture 2" descr="artkaarisil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012" y="72008"/>
            <a:ext cx="8796468" cy="6597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may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person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disabilities</a:t>
            </a:r>
            <a:r>
              <a:rPr lang="cs-CZ" dirty="0" smtClean="0"/>
              <a:t> </a:t>
            </a:r>
            <a:r>
              <a:rPr lang="cs-CZ" dirty="0" err="1" smtClean="0"/>
              <a:t>requires</a:t>
            </a:r>
            <a:r>
              <a:rPr lang="cs-CZ" dirty="0" smtClean="0"/>
              <a:t>  support in 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activities</a:t>
            </a:r>
            <a:r>
              <a:rPr lang="cs-CZ" dirty="0" smtClean="0"/>
              <a:t>, </a:t>
            </a:r>
            <a:r>
              <a:rPr lang="cs-CZ" dirty="0" err="1" smtClean="0"/>
              <a:t>throu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whole</a:t>
            </a:r>
            <a:r>
              <a:rPr lang="cs-CZ" dirty="0" smtClean="0"/>
              <a:t> </a:t>
            </a:r>
            <a:r>
              <a:rPr lang="cs-CZ" dirty="0" err="1" smtClean="0"/>
              <a:t>process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making</a:t>
            </a:r>
            <a:r>
              <a:rPr lang="cs-CZ" dirty="0" smtClean="0"/>
              <a:t> </a:t>
            </a:r>
            <a:r>
              <a:rPr lang="cs-CZ" dirty="0" err="1" smtClean="0"/>
              <a:t>art</a:t>
            </a:r>
            <a:r>
              <a:rPr lang="cs-CZ" dirty="0" smtClean="0"/>
              <a:t>. </a:t>
            </a:r>
            <a:r>
              <a:rPr lang="cs-CZ" dirty="0" err="1" smtClean="0"/>
              <a:t>Above</a:t>
            </a:r>
            <a:r>
              <a:rPr lang="cs-CZ" dirty="0" smtClean="0"/>
              <a:t> </a:t>
            </a:r>
            <a:r>
              <a:rPr lang="cs-CZ" dirty="0" err="1" smtClean="0"/>
              <a:t>all</a:t>
            </a:r>
            <a:r>
              <a:rPr lang="cs-CZ" dirty="0" smtClean="0"/>
              <a:t>, support </a:t>
            </a:r>
            <a:r>
              <a:rPr lang="cs-CZ" dirty="0" err="1" smtClean="0"/>
              <a:t>means</a:t>
            </a:r>
            <a:r>
              <a:rPr lang="cs-CZ" dirty="0" smtClean="0"/>
              <a:t> </a:t>
            </a:r>
            <a:r>
              <a:rPr lang="cs-CZ" dirty="0" err="1" smtClean="0"/>
              <a:t>aboving</a:t>
            </a:r>
            <a:r>
              <a:rPr lang="cs-CZ" dirty="0" smtClean="0"/>
              <a:t> </a:t>
            </a:r>
            <a:r>
              <a:rPr lang="cs-CZ" dirty="0" smtClean="0"/>
              <a:t> </a:t>
            </a:r>
            <a:r>
              <a:rPr lang="cs-CZ" dirty="0" err="1" smtClean="0"/>
              <a:t>barriers</a:t>
            </a:r>
            <a:r>
              <a:rPr lang="cs-CZ" dirty="0" smtClean="0"/>
              <a:t> </a:t>
            </a:r>
            <a:r>
              <a:rPr lang="cs-CZ" dirty="0" smtClean="0"/>
              <a:t>to </a:t>
            </a:r>
            <a:r>
              <a:rPr lang="cs-CZ" dirty="0" err="1" smtClean="0"/>
              <a:t>inclusion</a:t>
            </a:r>
            <a:r>
              <a:rPr lang="cs-CZ" dirty="0" smtClean="0"/>
              <a:t>.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every</a:t>
            </a:r>
            <a:r>
              <a:rPr lang="cs-CZ" dirty="0" smtClean="0"/>
              <a:t> </a:t>
            </a:r>
            <a:r>
              <a:rPr lang="cs-CZ" dirty="0" err="1" smtClean="0"/>
              <a:t>stage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work</a:t>
            </a:r>
            <a:r>
              <a:rPr lang="cs-CZ" dirty="0" smtClean="0"/>
              <a:t>,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good</a:t>
            </a:r>
            <a:r>
              <a:rPr lang="cs-CZ" dirty="0" smtClean="0"/>
              <a:t> to </a:t>
            </a:r>
            <a:r>
              <a:rPr lang="cs-CZ" dirty="0" err="1" smtClean="0"/>
              <a:t>thing</a:t>
            </a:r>
            <a:r>
              <a:rPr lang="cs-CZ" dirty="0" smtClean="0"/>
              <a:t>.</a:t>
            </a:r>
            <a:endParaRPr lang="cs-CZ" dirty="0" smtClean="0"/>
          </a:p>
          <a:p>
            <a:r>
              <a:rPr lang="cs-CZ" dirty="0" err="1" smtClean="0"/>
              <a:t>How</a:t>
            </a:r>
            <a:r>
              <a:rPr lang="cs-CZ" dirty="0" smtClean="0"/>
              <a:t> </a:t>
            </a:r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make</a:t>
            </a:r>
            <a:r>
              <a:rPr lang="cs-CZ" dirty="0" smtClean="0"/>
              <a:t> </a:t>
            </a:r>
            <a:r>
              <a:rPr lang="cs-CZ" dirty="0" err="1" smtClean="0"/>
              <a:t>sure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decision</a:t>
            </a:r>
            <a:r>
              <a:rPr lang="cs-CZ" dirty="0" smtClean="0"/>
              <a:t> </a:t>
            </a:r>
            <a:r>
              <a:rPr lang="cs-CZ" dirty="0" err="1" smtClean="0"/>
              <a:t>made</a:t>
            </a:r>
            <a:r>
              <a:rPr lang="cs-CZ" dirty="0" smtClean="0"/>
              <a:t> are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artist</a:t>
            </a:r>
            <a:r>
              <a:rPr lang="cs-CZ" dirty="0" smtClean="0"/>
              <a:t>´s </a:t>
            </a:r>
            <a:r>
              <a:rPr lang="cs-CZ" dirty="0" err="1" smtClean="0"/>
              <a:t>own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not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instructor</a:t>
            </a:r>
            <a:r>
              <a:rPr lang="cs-CZ" dirty="0" smtClean="0"/>
              <a:t>´s. </a:t>
            </a:r>
            <a:r>
              <a:rPr lang="cs-CZ" dirty="0" err="1" smtClean="0"/>
              <a:t>Decisions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mean</a:t>
            </a:r>
            <a:r>
              <a:rPr lang="cs-CZ" dirty="0" smtClean="0"/>
              <a:t> </a:t>
            </a:r>
            <a:r>
              <a:rPr lang="cs-CZ" dirty="0" err="1" smtClean="0"/>
              <a:t>everithing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choosing</a:t>
            </a:r>
            <a:r>
              <a:rPr lang="cs-CZ" dirty="0" smtClean="0"/>
              <a:t> a </a:t>
            </a:r>
            <a:r>
              <a:rPr lang="cs-CZ" dirty="0" err="1" smtClean="0"/>
              <a:t>subject</a:t>
            </a:r>
            <a:r>
              <a:rPr lang="cs-CZ" dirty="0" smtClean="0"/>
              <a:t> to </a:t>
            </a:r>
            <a:r>
              <a:rPr lang="cs-CZ" dirty="0" err="1" smtClean="0"/>
              <a:t>mixing</a:t>
            </a:r>
            <a:r>
              <a:rPr lang="cs-CZ" dirty="0" smtClean="0"/>
              <a:t> </a:t>
            </a:r>
            <a:r>
              <a:rPr lang="cs-CZ" dirty="0" err="1" smtClean="0"/>
              <a:t>colours</a:t>
            </a:r>
            <a:r>
              <a:rPr lang="cs-CZ" dirty="0" smtClean="0"/>
              <a:t>,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finishing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work</a:t>
            </a:r>
            <a:r>
              <a:rPr lang="cs-CZ" dirty="0" smtClean="0"/>
              <a:t>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0178" name="Picture 2" descr="aleksiinalii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-72770"/>
            <a:ext cx="5544616" cy="69307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16016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60648"/>
            <a:ext cx="5688632" cy="1175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412776"/>
            <a:ext cx="3024336" cy="4939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Who</a:t>
            </a:r>
            <a:r>
              <a:rPr lang="cs-CZ" dirty="0" smtClean="0"/>
              <a:t> </a:t>
            </a:r>
            <a:r>
              <a:rPr lang="cs-CZ" dirty="0" err="1" smtClean="0"/>
              <a:t>decides</a:t>
            </a:r>
            <a:r>
              <a:rPr lang="cs-CZ" dirty="0" smtClean="0"/>
              <a:t>? Non </a:t>
            </a:r>
            <a:r>
              <a:rPr lang="cs-CZ" dirty="0" err="1" smtClean="0"/>
              <a:t>of</a:t>
            </a:r>
            <a:r>
              <a:rPr lang="cs-CZ" dirty="0" smtClean="0"/>
              <a:t> as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make</a:t>
            </a:r>
            <a:r>
              <a:rPr lang="cs-CZ" dirty="0" smtClean="0"/>
              <a:t> a </a:t>
            </a:r>
            <a:r>
              <a:rPr lang="cs-CZ" dirty="0" err="1" smtClean="0"/>
              <a:t>decision</a:t>
            </a:r>
            <a:r>
              <a:rPr lang="cs-CZ" dirty="0" smtClean="0"/>
              <a:t> </a:t>
            </a:r>
            <a:r>
              <a:rPr lang="cs-CZ" dirty="0" err="1" smtClean="0"/>
              <a:t>without</a:t>
            </a:r>
            <a:r>
              <a:rPr lang="cs-CZ" dirty="0" smtClean="0"/>
              <a:t> </a:t>
            </a:r>
            <a:r>
              <a:rPr lang="cs-CZ" dirty="0" err="1" smtClean="0"/>
              <a:t>knowing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understanding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options</a:t>
            </a:r>
            <a:r>
              <a:rPr lang="cs-CZ" dirty="0" smtClean="0"/>
              <a:t>, </a:t>
            </a:r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also</a:t>
            </a:r>
            <a:r>
              <a:rPr lang="cs-CZ" dirty="0" smtClean="0"/>
              <a:t> </a:t>
            </a:r>
            <a:r>
              <a:rPr lang="cs-CZ" dirty="0" err="1" smtClean="0"/>
              <a:t>known</a:t>
            </a:r>
            <a:r>
              <a:rPr lang="cs-CZ" dirty="0" smtClean="0"/>
              <a:t> as </a:t>
            </a:r>
            <a:r>
              <a:rPr lang="cs-CZ" dirty="0" err="1" smtClean="0"/>
              <a:t>informed</a:t>
            </a:r>
            <a:r>
              <a:rPr lang="cs-CZ" dirty="0" smtClean="0"/>
              <a:t> </a:t>
            </a:r>
            <a:r>
              <a:rPr lang="cs-CZ" dirty="0" err="1" smtClean="0"/>
              <a:t>consent</a:t>
            </a:r>
            <a:r>
              <a:rPr lang="cs-CZ" dirty="0" smtClean="0"/>
              <a:t>.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8370" name="Picture 2" descr="Může jít o obrázek 3 people a people smil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227" y="0"/>
            <a:ext cx="7323173" cy="68726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4274" name="Picture 2" descr="kettuki hashtag on Twit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24744"/>
            <a:ext cx="5847046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2226" name="Picture 2" descr="Kirjoittaminen on ollut yhtä kohinaa - Veikka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36104"/>
            <a:ext cx="9089098" cy="4869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02" name="Picture 2" descr="Může jít o obrázek 3 lid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8892479" cy="66693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 </a:t>
            </a:r>
            <a:r>
              <a:rPr lang="cs-CZ" dirty="0" smtClean="0"/>
              <a:t> … </a:t>
            </a:r>
            <a:r>
              <a:rPr lang="cs-CZ" dirty="0" err="1" smtClean="0"/>
              <a:t>the</a:t>
            </a:r>
            <a:r>
              <a:rPr lang="en-US" dirty="0" smtClean="0"/>
              <a:t> content of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art</a:t>
            </a:r>
            <a:r>
              <a:rPr lang="cs-CZ" dirty="0" smtClean="0"/>
              <a:t> </a:t>
            </a:r>
            <a:r>
              <a:rPr lang="en-US" dirty="0" smtClean="0"/>
              <a:t>activities in culture </a:t>
            </a:r>
            <a:r>
              <a:rPr lang="cs-CZ" dirty="0" err="1" smtClean="0"/>
              <a:t>could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en-US" dirty="0" smtClean="0"/>
              <a:t>: </a:t>
            </a:r>
            <a:endParaRPr lang="cs-CZ" dirty="0" smtClean="0"/>
          </a:p>
          <a:p>
            <a:pPr>
              <a:buNone/>
            </a:pPr>
            <a:r>
              <a:rPr lang="cs-CZ" dirty="0"/>
              <a:t> </a:t>
            </a:r>
            <a:r>
              <a:rPr lang="en-US" dirty="0" smtClean="0"/>
              <a:t>• Description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en-US" dirty="0" smtClean="0"/>
              <a:t> – what I see, hear, smell (only observed facts)</a:t>
            </a:r>
            <a:r>
              <a:rPr lang="cs-CZ" dirty="0" smtClean="0"/>
              <a:t>;</a:t>
            </a:r>
            <a:r>
              <a:rPr lang="en-US" dirty="0" smtClean="0"/>
              <a:t> </a:t>
            </a:r>
            <a:endParaRPr lang="cs-CZ" dirty="0" smtClean="0"/>
          </a:p>
          <a:p>
            <a:pPr>
              <a:buNone/>
            </a:pPr>
            <a:r>
              <a:rPr lang="en-US" dirty="0" smtClean="0"/>
              <a:t>• Interpretation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en-US" dirty="0" smtClean="0"/>
              <a:t> – what I think (about what I think I see)</a:t>
            </a:r>
            <a:r>
              <a:rPr lang="cs-CZ" dirty="0" smtClean="0"/>
              <a:t>;</a:t>
            </a:r>
            <a:r>
              <a:rPr lang="en-US" dirty="0" smtClean="0"/>
              <a:t> </a:t>
            </a:r>
            <a:endParaRPr lang="cs-CZ" dirty="0" smtClean="0"/>
          </a:p>
          <a:p>
            <a:pPr>
              <a:buNone/>
            </a:pPr>
            <a:r>
              <a:rPr lang="en-US" dirty="0" smtClean="0"/>
              <a:t>• Evaluation </a:t>
            </a:r>
            <a:r>
              <a:rPr lang="cs-CZ" dirty="0" err="1" smtClean="0"/>
              <a:t>is</a:t>
            </a:r>
            <a:r>
              <a:rPr lang="en-US" dirty="0" smtClean="0"/>
              <a:t>– how I feel (about what I think – is it good or bad?)</a:t>
            </a:r>
            <a:r>
              <a:rPr lang="cs-CZ" dirty="0" smtClean="0"/>
              <a:t>;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pic>
        <p:nvPicPr>
          <p:cNvPr id="26626" name="Picture 2" descr="Není k dispozici žádný popis fotky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5184576" cy="69127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Works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art</a:t>
            </a:r>
            <a:r>
              <a:rPr lang="cs-CZ" dirty="0" smtClean="0"/>
              <a:t> are </a:t>
            </a:r>
            <a:r>
              <a:rPr lang="cs-CZ" dirty="0" err="1" smtClean="0"/>
              <a:t>often</a:t>
            </a:r>
            <a:r>
              <a:rPr lang="cs-CZ" dirty="0" smtClean="0"/>
              <a:t> </a:t>
            </a:r>
            <a:r>
              <a:rPr lang="cs-CZ" dirty="0" err="1" smtClean="0"/>
              <a:t>very</a:t>
            </a:r>
            <a:r>
              <a:rPr lang="cs-CZ" dirty="0" smtClean="0"/>
              <a:t> </a:t>
            </a:r>
            <a:r>
              <a:rPr lang="cs-CZ" dirty="0" err="1" smtClean="0"/>
              <a:t>personal</a:t>
            </a:r>
            <a:r>
              <a:rPr lang="cs-CZ" dirty="0" smtClean="0"/>
              <a:t>.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important</a:t>
            </a:r>
            <a:r>
              <a:rPr lang="cs-CZ" dirty="0" smtClean="0"/>
              <a:t> to listen to 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artist</a:t>
            </a:r>
            <a:r>
              <a:rPr lang="cs-CZ" dirty="0" smtClean="0"/>
              <a:t> </a:t>
            </a:r>
            <a:r>
              <a:rPr lang="cs-CZ" dirty="0" err="1" smtClean="0"/>
              <a:t>wants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how</a:t>
            </a:r>
            <a:r>
              <a:rPr lang="cs-CZ" dirty="0" smtClean="0"/>
              <a:t> </a:t>
            </a:r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meant</a:t>
            </a:r>
            <a:r>
              <a:rPr lang="cs-CZ" dirty="0" smtClean="0"/>
              <a:t> </a:t>
            </a:r>
            <a:r>
              <a:rPr lang="cs-CZ" dirty="0" err="1" smtClean="0"/>
              <a:t>their</a:t>
            </a:r>
            <a:r>
              <a:rPr lang="cs-CZ" dirty="0" smtClean="0"/>
              <a:t> </a:t>
            </a:r>
            <a:r>
              <a:rPr lang="cs-CZ" dirty="0" err="1" smtClean="0"/>
              <a:t>work</a:t>
            </a:r>
            <a:r>
              <a:rPr lang="cs-CZ" dirty="0" smtClean="0"/>
              <a:t> to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displayed</a:t>
            </a:r>
            <a:r>
              <a:rPr lang="cs-CZ" dirty="0" smtClean="0"/>
              <a:t> in </a:t>
            </a:r>
            <a:r>
              <a:rPr lang="cs-CZ" dirty="0" err="1" smtClean="0"/>
              <a:t>exhibitions</a:t>
            </a:r>
            <a:r>
              <a:rPr lang="cs-CZ" dirty="0" smtClean="0"/>
              <a:t>. </a:t>
            </a:r>
            <a:r>
              <a:rPr lang="cs-CZ" dirty="0" err="1" smtClean="0"/>
              <a:t>The</a:t>
            </a:r>
            <a:r>
              <a:rPr lang="cs-CZ" dirty="0" smtClean="0"/>
              <a:t> basic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building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exhibition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works</a:t>
            </a:r>
            <a:r>
              <a:rPr lang="cs-CZ" dirty="0" smtClean="0"/>
              <a:t> are </a:t>
            </a:r>
            <a:r>
              <a:rPr lang="cs-CZ" dirty="0" err="1" smtClean="0"/>
              <a:t>presented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respect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as  </a:t>
            </a:r>
            <a:r>
              <a:rPr lang="cs-CZ" dirty="0" err="1" smtClean="0"/>
              <a:t>art</a:t>
            </a:r>
            <a:r>
              <a:rPr lang="cs-CZ" dirty="0" smtClean="0"/>
              <a:t>. </a:t>
            </a:r>
          </a:p>
          <a:p>
            <a:r>
              <a:rPr lang="cs-CZ" dirty="0" err="1" smtClean="0"/>
              <a:t>If</a:t>
            </a:r>
            <a:r>
              <a:rPr lang="cs-CZ" dirty="0" smtClean="0"/>
              <a:t>,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same</a:t>
            </a:r>
            <a:r>
              <a:rPr lang="cs-CZ" dirty="0" smtClean="0"/>
              <a:t> </a:t>
            </a:r>
            <a:r>
              <a:rPr lang="cs-CZ" dirty="0" err="1" smtClean="0"/>
              <a:t>reason</a:t>
            </a:r>
            <a:r>
              <a:rPr lang="cs-CZ" dirty="0" smtClean="0"/>
              <a:t>,  </a:t>
            </a:r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dirty="0" err="1" smtClean="0"/>
              <a:t>aren</a:t>
            </a:r>
            <a:r>
              <a:rPr lang="cs-CZ" dirty="0" smtClean="0"/>
              <a:t>´t </a:t>
            </a:r>
            <a:r>
              <a:rPr lang="cs-CZ" dirty="0" err="1" smtClean="0"/>
              <a:t>enough</a:t>
            </a:r>
            <a:r>
              <a:rPr lang="cs-CZ" dirty="0" smtClean="0"/>
              <a:t> </a:t>
            </a:r>
            <a:r>
              <a:rPr lang="cs-CZ" dirty="0" err="1" smtClean="0"/>
              <a:t>resources</a:t>
            </a:r>
            <a:r>
              <a:rPr lang="cs-CZ" dirty="0" smtClean="0"/>
              <a:t> to do </a:t>
            </a:r>
            <a:r>
              <a:rPr lang="cs-CZ" dirty="0" err="1" smtClean="0"/>
              <a:t>anything</a:t>
            </a:r>
            <a:r>
              <a:rPr lang="cs-CZ" dirty="0" smtClean="0"/>
              <a:t> </a:t>
            </a:r>
            <a:r>
              <a:rPr lang="cs-CZ" dirty="0" err="1" smtClean="0"/>
              <a:t>else</a:t>
            </a:r>
            <a:r>
              <a:rPr lang="cs-CZ" dirty="0" smtClean="0"/>
              <a:t> </a:t>
            </a:r>
            <a:r>
              <a:rPr lang="cs-CZ" dirty="0" err="1" smtClean="0"/>
              <a:t>but</a:t>
            </a:r>
            <a:r>
              <a:rPr lang="cs-CZ" dirty="0" smtClean="0"/>
              <a:t> </a:t>
            </a:r>
            <a:r>
              <a:rPr lang="cs-CZ" dirty="0" err="1" smtClean="0"/>
              <a:t>hang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work</a:t>
            </a:r>
            <a:r>
              <a:rPr lang="cs-CZ" dirty="0" smtClean="0"/>
              <a:t> </a:t>
            </a:r>
            <a:r>
              <a:rPr lang="cs-CZ" dirty="0" err="1" smtClean="0"/>
              <a:t>up</a:t>
            </a:r>
            <a:r>
              <a:rPr lang="cs-CZ" dirty="0" smtClean="0"/>
              <a:t> in a </a:t>
            </a:r>
            <a:r>
              <a:rPr lang="cs-CZ" dirty="0" err="1" smtClean="0"/>
              <a:t>dark</a:t>
            </a:r>
            <a:r>
              <a:rPr lang="cs-CZ" dirty="0" smtClean="0"/>
              <a:t> </a:t>
            </a:r>
            <a:r>
              <a:rPr lang="cs-CZ" dirty="0" err="1" smtClean="0"/>
              <a:t>corridor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some</a:t>
            </a:r>
            <a:r>
              <a:rPr lang="cs-CZ" dirty="0" smtClean="0"/>
              <a:t> </a:t>
            </a:r>
            <a:r>
              <a:rPr lang="cs-CZ" dirty="0" err="1" smtClean="0"/>
              <a:t>blu</a:t>
            </a:r>
            <a:r>
              <a:rPr lang="cs-CZ" dirty="0" smtClean="0"/>
              <a:t> </a:t>
            </a:r>
            <a:r>
              <a:rPr lang="cs-CZ" dirty="0" err="1" smtClean="0"/>
              <a:t>tack</a:t>
            </a:r>
            <a:r>
              <a:rPr lang="cs-CZ" dirty="0" smtClean="0"/>
              <a:t> </a:t>
            </a:r>
            <a:r>
              <a:rPr lang="cs-CZ" dirty="0" smtClean="0"/>
              <a:t>,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perhaps</a:t>
            </a:r>
            <a:r>
              <a:rPr lang="cs-CZ" dirty="0" smtClean="0"/>
              <a:t> </a:t>
            </a:r>
            <a:r>
              <a:rPr lang="cs-CZ" dirty="0" err="1" smtClean="0"/>
              <a:t>best</a:t>
            </a:r>
            <a:r>
              <a:rPr lang="cs-CZ" dirty="0" smtClean="0"/>
              <a:t> to  </a:t>
            </a:r>
            <a:r>
              <a:rPr lang="cs-CZ" dirty="0" err="1" smtClean="0"/>
              <a:t>leave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exibition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another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r>
              <a:rPr lang="cs-CZ" dirty="0" smtClean="0"/>
              <a:t>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400" b="1" dirty="0" err="1" smtClean="0"/>
              <a:t>Sources</a:t>
            </a:r>
            <a:r>
              <a:rPr lang="cs-CZ" sz="2400" b="1" dirty="0" smtClean="0"/>
              <a:t>:</a:t>
            </a:r>
          </a:p>
          <a:p>
            <a:pPr>
              <a:buNone/>
            </a:pP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ITE </a:t>
            </a:r>
            <a:r>
              <a:rPr lang="cs-CZ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art</a:t>
            </a: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</a:t>
            </a: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nline). 2021. </a:t>
            </a:r>
            <a:r>
              <a:rPr lang="cs-CZ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F</a:t>
            </a:r>
            <a:r>
              <a:rPr lang="cs-CZ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rom</a:t>
            </a: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https</a:t>
            </a: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://itenet.fi/en</a:t>
            </a: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/</a:t>
            </a:r>
            <a:endParaRPr lang="cs-CZ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KAARISILTA (online). 2021. </a:t>
            </a:r>
            <a:r>
              <a:rPr lang="cs-CZ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From</a:t>
            </a: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https</a:t>
            </a: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://www.kaarisilta.fi</a:t>
            </a: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/</a:t>
            </a:r>
            <a:endParaRPr lang="cs-CZ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KETTUKI (online). 2021. </a:t>
            </a:r>
            <a:r>
              <a:rPr lang="cs-CZ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From</a:t>
            </a: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https</a:t>
            </a: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://www.kettuki.fi/</a:t>
            </a:r>
            <a:endParaRPr lang="cs-CZ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347864" y="3140968"/>
            <a:ext cx="38663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 err="1" smtClean="0"/>
              <a:t>Thanks</a:t>
            </a:r>
            <a:r>
              <a:rPr lang="cs-CZ" sz="2800" dirty="0" smtClean="0"/>
              <a:t> </a:t>
            </a:r>
            <a:r>
              <a:rPr lang="cs-CZ" sz="2800" dirty="0" err="1" smtClean="0"/>
              <a:t>for</a:t>
            </a:r>
            <a:r>
              <a:rPr lang="cs-CZ" sz="2800" dirty="0" smtClean="0"/>
              <a:t> </a:t>
            </a:r>
            <a:r>
              <a:rPr lang="cs-CZ" sz="2800" dirty="0" err="1" smtClean="0"/>
              <a:t>Y</a:t>
            </a:r>
            <a:r>
              <a:rPr lang="cs-CZ" sz="2800" dirty="0" err="1" smtClean="0"/>
              <a:t>our</a:t>
            </a:r>
            <a:r>
              <a:rPr lang="cs-CZ" sz="2800" dirty="0" smtClean="0"/>
              <a:t> </a:t>
            </a:r>
            <a:r>
              <a:rPr lang="cs-CZ" sz="2800" dirty="0" err="1" smtClean="0"/>
              <a:t>attention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4034" name="Picture 2" descr="kaarisilta ry — NEWS — Jennifer Lauren Galle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7920880" cy="5980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755576" y="1484782"/>
            <a:ext cx="770485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err="1" smtClean="0"/>
              <a:t>Here</a:t>
            </a:r>
            <a:r>
              <a:rPr lang="cs-CZ" sz="2400" dirty="0" smtClean="0"/>
              <a:t> </a:t>
            </a:r>
            <a:r>
              <a:rPr lang="cs-CZ" sz="2400" dirty="0" err="1" smtClean="0"/>
              <a:t>is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network </a:t>
            </a:r>
            <a:r>
              <a:rPr lang="cs-CZ" sz="2400" dirty="0" err="1" smtClean="0"/>
              <a:t>for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support </a:t>
            </a:r>
            <a:r>
              <a:rPr lang="cs-CZ" sz="2400" dirty="0" err="1" smtClean="0"/>
              <a:t>of</a:t>
            </a:r>
            <a:r>
              <a:rPr lang="cs-CZ" sz="2400" dirty="0" smtClean="0"/>
              <a:t> non-</a:t>
            </a:r>
            <a:r>
              <a:rPr lang="cs-CZ" sz="2400" dirty="0" err="1" smtClean="0"/>
              <a:t>professional</a:t>
            </a:r>
            <a:r>
              <a:rPr lang="cs-CZ" sz="2400" dirty="0" smtClean="0"/>
              <a:t> </a:t>
            </a:r>
            <a:r>
              <a:rPr lang="cs-CZ" sz="2400" dirty="0" err="1" smtClean="0"/>
              <a:t>artists</a:t>
            </a:r>
            <a:r>
              <a:rPr lang="cs-CZ" sz="2400" dirty="0" smtClean="0"/>
              <a:t> </a:t>
            </a:r>
            <a:r>
              <a:rPr lang="cs-CZ" sz="2400" dirty="0" err="1" smtClean="0"/>
              <a:t>with</a:t>
            </a:r>
            <a:r>
              <a:rPr lang="cs-CZ" sz="2400" dirty="0" smtClean="0"/>
              <a:t> </a:t>
            </a:r>
            <a:r>
              <a:rPr lang="cs-CZ" sz="2400" dirty="0" err="1" smtClean="0"/>
              <a:t>disabbilites</a:t>
            </a:r>
            <a:r>
              <a:rPr lang="cs-CZ" sz="2400" dirty="0" smtClean="0"/>
              <a:t> in </a:t>
            </a:r>
            <a:r>
              <a:rPr lang="cs-CZ" sz="2400" dirty="0" err="1" smtClean="0"/>
              <a:t>Finland</a:t>
            </a:r>
            <a:r>
              <a:rPr lang="cs-CZ" sz="2000" dirty="0" smtClean="0"/>
              <a:t>.</a:t>
            </a:r>
          </a:p>
          <a:p>
            <a:endParaRPr lang="en-US" sz="2000" dirty="0"/>
          </a:p>
          <a:p>
            <a:r>
              <a:rPr lang="en-US" sz="2000" b="1" dirty="0" smtClean="0"/>
              <a:t>Association </a:t>
            </a:r>
            <a:r>
              <a:rPr lang="en-US" sz="2000" b="1" dirty="0"/>
              <a:t>for Rural Culture and Education </a:t>
            </a:r>
            <a:r>
              <a:rPr lang="en-US" sz="2000" dirty="0" smtClean="0"/>
              <a:t> </a:t>
            </a:r>
            <a:endParaRPr lang="cs-CZ" sz="2000" dirty="0" smtClean="0"/>
          </a:p>
          <a:p>
            <a:endParaRPr lang="en-US" sz="2000" dirty="0"/>
          </a:p>
          <a:p>
            <a:r>
              <a:rPr lang="en-US" sz="2000" b="1" dirty="0" err="1" smtClean="0"/>
              <a:t>Ket</a:t>
            </a:r>
            <a:r>
              <a:rPr lang="cs-CZ" sz="2000" b="1" dirty="0" err="1" smtClean="0"/>
              <a:t>tuki</a:t>
            </a:r>
            <a:r>
              <a:rPr lang="en-US" sz="2000" dirty="0"/>
              <a:t> is Finland’s nationwide studio network for artists from outside the mainstream art </a:t>
            </a:r>
            <a:r>
              <a:rPr lang="en-US" sz="2000" dirty="0" smtClean="0"/>
              <a:t>world</a:t>
            </a:r>
            <a:r>
              <a:rPr lang="cs-CZ" sz="2000" dirty="0"/>
              <a:t>;</a:t>
            </a:r>
            <a:endParaRPr lang="cs-CZ" sz="2000" dirty="0" smtClean="0"/>
          </a:p>
          <a:p>
            <a:r>
              <a:rPr lang="en-US" sz="2000" dirty="0" smtClean="0"/>
              <a:t> </a:t>
            </a:r>
            <a:endParaRPr lang="cs-CZ" sz="2000" dirty="0" smtClean="0"/>
          </a:p>
          <a:p>
            <a:r>
              <a:rPr lang="cs-CZ" sz="2000" b="1" dirty="0" err="1" smtClean="0"/>
              <a:t>Kaarisilta</a:t>
            </a:r>
            <a:r>
              <a:rPr lang="cs-CZ" sz="2000" b="1" dirty="0" smtClean="0"/>
              <a:t> </a:t>
            </a:r>
            <a:r>
              <a:rPr lang="cs-CZ" sz="2000" dirty="0" err="1" smtClean="0"/>
              <a:t>is</a:t>
            </a:r>
            <a:r>
              <a:rPr lang="cs-CZ" sz="2000" dirty="0" smtClean="0"/>
              <a:t> </a:t>
            </a:r>
            <a:r>
              <a:rPr lang="en-US" sz="2000" dirty="0" smtClean="0"/>
              <a:t>Finland’s nationwide studio</a:t>
            </a:r>
            <a:r>
              <a:rPr lang="cs-CZ" sz="2000" dirty="0" smtClean="0"/>
              <a:t>, </a:t>
            </a:r>
            <a:r>
              <a:rPr lang="cs-CZ" sz="2000" dirty="0" err="1" smtClean="0"/>
              <a:t>art</a:t>
            </a:r>
            <a:r>
              <a:rPr lang="cs-CZ" sz="2000" dirty="0" smtClean="0"/>
              <a:t> center, </a:t>
            </a:r>
            <a:r>
              <a:rPr lang="cs-CZ" sz="2000" dirty="0" err="1" smtClean="0"/>
              <a:t>education</a:t>
            </a:r>
            <a:r>
              <a:rPr lang="cs-CZ" sz="2000" dirty="0" smtClean="0"/>
              <a:t> center, </a:t>
            </a:r>
            <a:r>
              <a:rPr lang="cs-CZ" sz="2000" dirty="0" err="1" smtClean="0"/>
              <a:t>social</a:t>
            </a:r>
            <a:r>
              <a:rPr lang="cs-CZ" sz="2000" dirty="0" smtClean="0"/>
              <a:t> </a:t>
            </a:r>
            <a:r>
              <a:rPr lang="cs-CZ" sz="2000" dirty="0" err="1" smtClean="0"/>
              <a:t>services</a:t>
            </a:r>
            <a:r>
              <a:rPr lang="en-US" sz="2000" dirty="0" smtClean="0"/>
              <a:t> </a:t>
            </a:r>
            <a:r>
              <a:rPr lang="cs-CZ" sz="2000" dirty="0" smtClean="0"/>
              <a:t>;</a:t>
            </a:r>
          </a:p>
          <a:p>
            <a:endParaRPr lang="en-US" sz="2000" dirty="0"/>
          </a:p>
          <a:p>
            <a:r>
              <a:rPr lang="cs-CZ" sz="2000" b="1" dirty="0" smtClean="0"/>
              <a:t>T</a:t>
            </a:r>
            <a:r>
              <a:rPr lang="en-US" sz="2000" b="1" dirty="0" smtClean="0"/>
              <a:t>he </a:t>
            </a:r>
            <a:r>
              <a:rPr lang="en-US" sz="2000" b="1" dirty="0"/>
              <a:t>Arts Promotion Centre Finland </a:t>
            </a:r>
            <a:r>
              <a:rPr lang="en-US" sz="2000" dirty="0" smtClean="0"/>
              <a:t> </a:t>
            </a:r>
            <a:r>
              <a:rPr lang="en-US" sz="2000" dirty="0"/>
              <a:t>is a national funding, expert and service agency for promoting the </a:t>
            </a:r>
            <a:r>
              <a:rPr lang="en-US" sz="2000" dirty="0" smtClean="0"/>
              <a:t>arts</a:t>
            </a:r>
            <a:r>
              <a:rPr lang="cs-CZ" sz="2000" dirty="0" smtClean="0"/>
              <a:t>;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0648"/>
            <a:ext cx="5855998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5058" name="Picture 2" descr="Aukusti-ehdokkaat 4/5: Kaarisillassa kaikki ovat tavallisen erityisiä -  &quot;Mennään muiden mukaan yhteiskuntaan&quot; | Päijät-Häme | Etelä-Suomen Sanom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-49967"/>
            <a:ext cx="4608512" cy="69079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3400" b="1" dirty="0" smtClean="0"/>
              <a:t>ART </a:t>
            </a:r>
            <a:r>
              <a:rPr lang="en-US" sz="3400" b="1" dirty="0"/>
              <a:t>AND ACTIVITY CENTER KAARISILTA </a:t>
            </a:r>
            <a:endParaRPr lang="cs-CZ" sz="3400" b="1" dirty="0" smtClean="0"/>
          </a:p>
          <a:p>
            <a:pPr>
              <a:buNone/>
            </a:pPr>
            <a:endParaRPr lang="en-US" sz="2900" b="1" dirty="0"/>
          </a:p>
          <a:p>
            <a:r>
              <a:rPr lang="en-US" sz="2900" b="1" dirty="0" err="1" smtClean="0"/>
              <a:t>Kaarisilta</a:t>
            </a:r>
            <a:r>
              <a:rPr lang="en-US" sz="2900" b="1" dirty="0" smtClean="0"/>
              <a:t> </a:t>
            </a:r>
            <a:r>
              <a:rPr lang="en-US" sz="2900" b="1" dirty="0" err="1"/>
              <a:t>r.y</a:t>
            </a:r>
            <a:r>
              <a:rPr lang="en-US" sz="2900" b="1" dirty="0"/>
              <a:t>. is a private association, providing specialized social and educational services. Close to the city of Lahti, it maintains an art and activity center for physically and/or mentally disabled young people</a:t>
            </a:r>
            <a:r>
              <a:rPr lang="en-US" sz="2900" b="1" dirty="0" smtClean="0"/>
              <a:t>.</a:t>
            </a:r>
            <a:endParaRPr lang="cs-CZ" sz="2900" b="1" dirty="0" smtClean="0"/>
          </a:p>
          <a:p>
            <a:r>
              <a:rPr lang="en-US" sz="2900" dirty="0" smtClean="0"/>
              <a:t>The ideological principles of </a:t>
            </a:r>
            <a:r>
              <a:rPr lang="en-US" sz="2900" dirty="0" err="1" smtClean="0"/>
              <a:t>Kaarisilta</a:t>
            </a:r>
            <a:r>
              <a:rPr lang="en-US" sz="2900" dirty="0" smtClean="0"/>
              <a:t> are based on ethic and esthetic values, respect of life and each person’s individuality </a:t>
            </a:r>
            <a:r>
              <a:rPr lang="cs-CZ" sz="29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cs-CZ" sz="2900" dirty="0" err="1" smtClean="0"/>
              <a:t>Their</a:t>
            </a:r>
            <a:r>
              <a:rPr lang="en-US" sz="2900" dirty="0" smtClean="0"/>
              <a:t> core activities are visual arts, crafts, music, drama, sports and all-round education. Teaching is mainly organized in groups, always taking into account the preferences and eventual limitations </a:t>
            </a:r>
            <a:r>
              <a:rPr lang="cs-CZ" sz="2900" dirty="0" smtClean="0"/>
              <a:t> </a:t>
            </a:r>
            <a:r>
              <a:rPr lang="en-US" sz="2900" dirty="0" smtClean="0"/>
              <a:t>of each individual involved in the activities. </a:t>
            </a:r>
          </a:p>
          <a:p>
            <a:pPr>
              <a:buNone/>
            </a:pPr>
            <a:endParaRPr lang="cs-CZ" sz="2900" dirty="0" smtClean="0"/>
          </a:p>
          <a:p>
            <a:r>
              <a:rPr lang="en-US" sz="2900" dirty="0" smtClean="0"/>
              <a:t>In 2003, vocational cultural education was included to the </a:t>
            </a:r>
            <a:r>
              <a:rPr lang="en-US" sz="2900" dirty="0" err="1" smtClean="0"/>
              <a:t>Kaarisilta</a:t>
            </a:r>
            <a:r>
              <a:rPr lang="en-US" sz="2900" dirty="0" smtClean="0"/>
              <a:t> activities. </a:t>
            </a:r>
            <a:r>
              <a:rPr lang="cs-CZ" sz="2900" dirty="0" err="1" smtClean="0"/>
              <a:t>Their</a:t>
            </a:r>
            <a:r>
              <a:rPr lang="en-US" sz="2900" dirty="0" smtClean="0"/>
              <a:t> three year study program has two line options, music and visual arts. Every other year </a:t>
            </a:r>
            <a:r>
              <a:rPr lang="cs-CZ" sz="2900" dirty="0" err="1" smtClean="0"/>
              <a:t>Kaarisilta</a:t>
            </a:r>
            <a:r>
              <a:rPr lang="en-US" sz="2900" dirty="0" smtClean="0"/>
              <a:t> also take in new students for one year </a:t>
            </a:r>
            <a:r>
              <a:rPr lang="en-US" sz="2900" dirty="0" err="1" smtClean="0"/>
              <a:t>prestudies</a:t>
            </a:r>
            <a:r>
              <a:rPr lang="en-US" sz="2900" dirty="0" smtClean="0">
                <a:solidFill>
                  <a:srgbClr val="FF0000"/>
                </a:solidFill>
              </a:rPr>
              <a:t> </a:t>
            </a:r>
            <a:r>
              <a:rPr lang="en-US" sz="2900" dirty="0" smtClean="0"/>
              <a:t>to learn necessary skills to enter the vocational education program. </a:t>
            </a:r>
          </a:p>
          <a:p>
            <a:endParaRPr lang="cs-CZ" sz="2400" b="1" dirty="0" smtClean="0"/>
          </a:p>
          <a:p>
            <a:pPr>
              <a:buNone/>
            </a:pPr>
            <a:r>
              <a:rPr lang="en-US" sz="2400" b="1" dirty="0" smtClean="0"/>
              <a:t> 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6" name="Picture 2" descr="Kaarisilta Biennale 2015 - Kaarisilta ry toimintakesk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556792"/>
            <a:ext cx="5112568" cy="36190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3136</TotalTime>
  <Words>634</Words>
  <Application>Microsoft Office PowerPoint</Application>
  <PresentationFormat>Předvádění na obrazovce (4:3)</PresentationFormat>
  <Paragraphs>46</Paragraphs>
  <Slides>29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0" baseType="lpstr">
      <vt:lpstr>Motiv sady Office</vt:lpstr>
      <vt:lpstr>   The experience with artistic intervention in Finland    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Finland - Studios</dc:title>
  <dc:creator>sochor</dc:creator>
  <cp:lastModifiedBy>sochor</cp:lastModifiedBy>
  <cp:revision>27</cp:revision>
  <dcterms:created xsi:type="dcterms:W3CDTF">2021-03-20T10:37:18Z</dcterms:created>
  <dcterms:modified xsi:type="dcterms:W3CDTF">2021-04-17T13:36:04Z</dcterms:modified>
</cp:coreProperties>
</file>