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6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5" r:id="rId10"/>
    <p:sldId id="336" r:id="rId11"/>
    <p:sldId id="337" r:id="rId12"/>
    <p:sldId id="3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8B6B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00" d="100"/>
          <a:sy n="100" d="100"/>
        </p:scale>
        <p:origin x="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54B94-ABF8-495C-A00D-D16FF3F24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9B6B3-121F-43FC-8713-163AED9C1398}">
      <dgm:prSet custT="1"/>
      <dgm:spPr>
        <a:solidFill>
          <a:srgbClr val="28B6B6"/>
        </a:solidFill>
      </dgm:spPr>
      <dgm:t>
        <a:bodyPr/>
        <a:lstStyle/>
        <a:p>
          <a:r>
            <a:rPr lang="cs-CZ" sz="2400" b="1" dirty="0"/>
            <a:t>2pólový model </a:t>
          </a:r>
          <a:endParaRPr lang="en-US" sz="2400" dirty="0"/>
        </a:p>
      </dgm:t>
    </dgm:pt>
    <dgm:pt modelId="{8946ACBA-AA6F-44F7-922F-EA01672E1A44}" type="parTrans" cxnId="{75024184-3719-4E59-8F6E-BF4F0ED7463A}">
      <dgm:prSet/>
      <dgm:spPr/>
      <dgm:t>
        <a:bodyPr/>
        <a:lstStyle/>
        <a:p>
          <a:endParaRPr lang="en-US"/>
        </a:p>
      </dgm:t>
    </dgm:pt>
    <dgm:pt modelId="{7AF13D4D-24FE-4F87-9F63-F2DED35EF6E2}" type="sibTrans" cxnId="{75024184-3719-4E59-8F6E-BF4F0ED7463A}">
      <dgm:prSet/>
      <dgm:spPr/>
      <dgm:t>
        <a:bodyPr/>
        <a:lstStyle/>
        <a:p>
          <a:endParaRPr lang="en-US"/>
        </a:p>
      </dgm:t>
    </dgm:pt>
    <dgm:pt modelId="{EF328DC2-1601-4063-A0FE-1E2DCFEDECE7}">
      <dgm:prSet custT="1"/>
      <dgm:spPr/>
      <dgm:t>
        <a:bodyPr/>
        <a:lstStyle/>
        <a:p>
          <a:r>
            <a:rPr lang="cs-CZ" sz="2400" dirty="0"/>
            <a:t>dialog mezi </a:t>
          </a:r>
          <a:r>
            <a:rPr lang="cs-CZ" sz="2400" b="1" dirty="0"/>
            <a:t>pedagogem</a:t>
          </a:r>
          <a:r>
            <a:rPr lang="cs-CZ" sz="2400" dirty="0"/>
            <a:t> a </a:t>
          </a:r>
          <a:r>
            <a:rPr lang="cs-CZ" sz="2400" b="1" dirty="0"/>
            <a:t>vychovávaným jedincem</a:t>
          </a:r>
          <a:r>
            <a:rPr lang="cs-CZ" sz="2400" dirty="0"/>
            <a:t>, vztahy mezi partnery ve výchově jádrem pedagogické problematiky</a:t>
          </a:r>
          <a:endParaRPr lang="en-US" sz="2400" dirty="0"/>
        </a:p>
      </dgm:t>
    </dgm:pt>
    <dgm:pt modelId="{8F696698-6783-4B6E-B3D0-4D2544DB2B3C}" type="parTrans" cxnId="{B3A9B12D-AF2B-4581-847E-DA3624DA2C8B}">
      <dgm:prSet/>
      <dgm:spPr/>
      <dgm:t>
        <a:bodyPr/>
        <a:lstStyle/>
        <a:p>
          <a:endParaRPr lang="en-US"/>
        </a:p>
      </dgm:t>
    </dgm:pt>
    <dgm:pt modelId="{7BEBA88B-FABD-407A-848E-AA2AE86587AA}" type="sibTrans" cxnId="{B3A9B12D-AF2B-4581-847E-DA3624DA2C8B}">
      <dgm:prSet/>
      <dgm:spPr/>
      <dgm:t>
        <a:bodyPr/>
        <a:lstStyle/>
        <a:p>
          <a:endParaRPr lang="en-US"/>
        </a:p>
      </dgm:t>
    </dgm:pt>
    <dgm:pt modelId="{6954C1DE-94C6-4EC2-8A48-C76379F0367B}">
      <dgm:prSet custT="1"/>
      <dgm:spPr>
        <a:solidFill>
          <a:srgbClr val="28B6B6">
            <a:alpha val="50196"/>
          </a:srgbClr>
        </a:solidFill>
      </dgm:spPr>
      <dgm:t>
        <a:bodyPr/>
        <a:lstStyle/>
        <a:p>
          <a:r>
            <a:rPr lang="cs-CZ" sz="2400" b="1"/>
            <a:t>3pólový model </a:t>
          </a:r>
          <a:endParaRPr lang="en-US" sz="2400"/>
        </a:p>
      </dgm:t>
    </dgm:pt>
    <dgm:pt modelId="{56F1C6A1-E29A-474A-8B88-6D62BE106933}" type="parTrans" cxnId="{9D5F7718-85F0-4357-8D1A-A09E7C4B7EF2}">
      <dgm:prSet/>
      <dgm:spPr/>
      <dgm:t>
        <a:bodyPr/>
        <a:lstStyle/>
        <a:p>
          <a:endParaRPr lang="en-US"/>
        </a:p>
      </dgm:t>
    </dgm:pt>
    <dgm:pt modelId="{B2AA597C-DD6A-4E2C-89A8-7C2664E47C2F}" type="sibTrans" cxnId="{9D5F7718-85F0-4357-8D1A-A09E7C4B7EF2}">
      <dgm:prSet/>
      <dgm:spPr/>
      <dgm:t>
        <a:bodyPr/>
        <a:lstStyle/>
        <a:p>
          <a:endParaRPr lang="en-US"/>
        </a:p>
      </dgm:t>
    </dgm:pt>
    <dgm:pt modelId="{FEDE0680-EB99-45E0-87E0-D4B1F25AA19B}">
      <dgm:prSet custT="1"/>
      <dgm:spPr/>
      <dgm:t>
        <a:bodyPr/>
        <a:lstStyle/>
        <a:p>
          <a:r>
            <a:rPr lang="cs-CZ" sz="2400"/>
            <a:t>vztah mezi </a:t>
          </a:r>
          <a:r>
            <a:rPr lang="cs-CZ" sz="2400" b="1"/>
            <a:t>učitelem</a:t>
          </a:r>
          <a:r>
            <a:rPr lang="cs-CZ" sz="2400"/>
            <a:t>, </a:t>
          </a:r>
          <a:r>
            <a:rPr lang="cs-CZ" sz="2400" b="1"/>
            <a:t>žákem</a:t>
          </a:r>
          <a:r>
            <a:rPr lang="cs-CZ" sz="2400"/>
            <a:t> a </a:t>
          </a:r>
          <a:r>
            <a:rPr lang="cs-CZ" sz="2400" b="1"/>
            <a:t>učivem</a:t>
          </a:r>
          <a:r>
            <a:rPr lang="cs-CZ" sz="2400"/>
            <a:t> </a:t>
          </a:r>
          <a:endParaRPr lang="en-US" sz="2400"/>
        </a:p>
      </dgm:t>
    </dgm:pt>
    <dgm:pt modelId="{F449DDB1-D5B6-4448-8D7E-69E9DBA8F86D}" type="parTrans" cxnId="{4C51DFCD-EA57-4848-B16D-29F0B68128CA}">
      <dgm:prSet/>
      <dgm:spPr/>
      <dgm:t>
        <a:bodyPr/>
        <a:lstStyle/>
        <a:p>
          <a:endParaRPr lang="en-US"/>
        </a:p>
      </dgm:t>
    </dgm:pt>
    <dgm:pt modelId="{1B99F93E-E0A4-44A8-84E9-DEF4E6ABCD9A}" type="sibTrans" cxnId="{4C51DFCD-EA57-4848-B16D-29F0B68128CA}">
      <dgm:prSet/>
      <dgm:spPr/>
      <dgm:t>
        <a:bodyPr/>
        <a:lstStyle/>
        <a:p>
          <a:endParaRPr lang="en-US"/>
        </a:p>
      </dgm:t>
    </dgm:pt>
    <dgm:pt modelId="{5798B1E6-B575-4E4A-9649-99DFAEEED71B}">
      <dgm:prSet custT="1"/>
      <dgm:spPr/>
      <dgm:t>
        <a:bodyPr/>
        <a:lstStyle/>
        <a:p>
          <a:r>
            <a:rPr lang="cs-CZ" sz="2400" dirty="0"/>
            <a:t>= didaktický trojúhelník</a:t>
          </a:r>
          <a:endParaRPr lang="en-US" sz="2400" dirty="0"/>
        </a:p>
      </dgm:t>
    </dgm:pt>
    <dgm:pt modelId="{27BBF589-A378-4D51-BDCE-E41A27A19D27}" type="parTrans" cxnId="{5DBCCA80-CFD5-48B1-83E6-C2428042A8DB}">
      <dgm:prSet/>
      <dgm:spPr/>
      <dgm:t>
        <a:bodyPr/>
        <a:lstStyle/>
        <a:p>
          <a:endParaRPr lang="en-US"/>
        </a:p>
      </dgm:t>
    </dgm:pt>
    <dgm:pt modelId="{E0311BD3-A0EF-44C6-8042-72D4738BC823}" type="sibTrans" cxnId="{5DBCCA80-CFD5-48B1-83E6-C2428042A8DB}">
      <dgm:prSet/>
      <dgm:spPr/>
      <dgm:t>
        <a:bodyPr/>
        <a:lstStyle/>
        <a:p>
          <a:endParaRPr lang="en-US"/>
        </a:p>
      </dgm:t>
    </dgm:pt>
    <dgm:pt modelId="{E322DFF6-39A1-A641-965D-67F206B41B3C}" type="pres">
      <dgm:prSet presAssocID="{B6A54B94-ABF8-495C-A00D-D16FF3F24EF8}" presName="linear" presStyleCnt="0">
        <dgm:presLayoutVars>
          <dgm:animLvl val="lvl"/>
          <dgm:resizeHandles val="exact"/>
        </dgm:presLayoutVars>
      </dgm:prSet>
      <dgm:spPr/>
    </dgm:pt>
    <dgm:pt modelId="{293C0EB8-D043-EA4C-B9E1-F74BA3D8E6A7}" type="pres">
      <dgm:prSet presAssocID="{6969B6B3-121F-43FC-8713-163AED9C139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42EA1CF-0EB0-7E49-9EB6-E23F4061F320}" type="pres">
      <dgm:prSet presAssocID="{6969B6B3-121F-43FC-8713-163AED9C1398}" presName="childText" presStyleLbl="revTx" presStyleIdx="0" presStyleCnt="2">
        <dgm:presLayoutVars>
          <dgm:bulletEnabled val="1"/>
        </dgm:presLayoutVars>
      </dgm:prSet>
      <dgm:spPr/>
    </dgm:pt>
    <dgm:pt modelId="{2ACFB047-33D8-0F41-931B-200C782DF733}" type="pres">
      <dgm:prSet presAssocID="{6954C1DE-94C6-4EC2-8A48-C76379F0367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A36739C-5FAE-2F44-9543-0D1FAC739993}" type="pres">
      <dgm:prSet presAssocID="{6954C1DE-94C6-4EC2-8A48-C76379F0367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482F200-4919-6F48-A3BA-EA0FF7E64FFA}" type="presOf" srcId="{6969B6B3-121F-43FC-8713-163AED9C1398}" destId="{293C0EB8-D043-EA4C-B9E1-F74BA3D8E6A7}" srcOrd="0" destOrd="0" presId="urn:microsoft.com/office/officeart/2005/8/layout/vList2"/>
    <dgm:cxn modelId="{02F9E607-C66D-E749-9D4E-F3675B6FDAE4}" type="presOf" srcId="{B6A54B94-ABF8-495C-A00D-D16FF3F24EF8}" destId="{E322DFF6-39A1-A641-965D-67F206B41B3C}" srcOrd="0" destOrd="0" presId="urn:microsoft.com/office/officeart/2005/8/layout/vList2"/>
    <dgm:cxn modelId="{9D5F7718-85F0-4357-8D1A-A09E7C4B7EF2}" srcId="{B6A54B94-ABF8-495C-A00D-D16FF3F24EF8}" destId="{6954C1DE-94C6-4EC2-8A48-C76379F0367B}" srcOrd="1" destOrd="0" parTransId="{56F1C6A1-E29A-474A-8B88-6D62BE106933}" sibTransId="{B2AA597C-DD6A-4E2C-89A8-7C2664E47C2F}"/>
    <dgm:cxn modelId="{B3A9B12D-AF2B-4581-847E-DA3624DA2C8B}" srcId="{6969B6B3-121F-43FC-8713-163AED9C1398}" destId="{EF328DC2-1601-4063-A0FE-1E2DCFEDECE7}" srcOrd="0" destOrd="0" parTransId="{8F696698-6783-4B6E-B3D0-4D2544DB2B3C}" sibTransId="{7BEBA88B-FABD-407A-848E-AA2AE86587AA}"/>
    <dgm:cxn modelId="{1900A645-005F-EA48-84E4-0977514FFB42}" type="presOf" srcId="{FEDE0680-EB99-45E0-87E0-D4B1F25AA19B}" destId="{9A36739C-5FAE-2F44-9543-0D1FAC739993}" srcOrd="0" destOrd="0" presId="urn:microsoft.com/office/officeart/2005/8/layout/vList2"/>
    <dgm:cxn modelId="{97853C4C-4322-EA4D-9EC4-2C67734D19FE}" type="presOf" srcId="{EF328DC2-1601-4063-A0FE-1E2DCFEDECE7}" destId="{342EA1CF-0EB0-7E49-9EB6-E23F4061F320}" srcOrd="0" destOrd="0" presId="urn:microsoft.com/office/officeart/2005/8/layout/vList2"/>
    <dgm:cxn modelId="{5DBCCA80-CFD5-48B1-83E6-C2428042A8DB}" srcId="{6954C1DE-94C6-4EC2-8A48-C76379F0367B}" destId="{5798B1E6-B575-4E4A-9649-99DFAEEED71B}" srcOrd="1" destOrd="0" parTransId="{27BBF589-A378-4D51-BDCE-E41A27A19D27}" sibTransId="{E0311BD3-A0EF-44C6-8042-72D4738BC823}"/>
    <dgm:cxn modelId="{75024184-3719-4E59-8F6E-BF4F0ED7463A}" srcId="{B6A54B94-ABF8-495C-A00D-D16FF3F24EF8}" destId="{6969B6B3-121F-43FC-8713-163AED9C1398}" srcOrd="0" destOrd="0" parTransId="{8946ACBA-AA6F-44F7-922F-EA01672E1A44}" sibTransId="{7AF13D4D-24FE-4F87-9F63-F2DED35EF6E2}"/>
    <dgm:cxn modelId="{B7B3658D-67A7-BD49-AAE2-FBD18A90B8D1}" type="presOf" srcId="{6954C1DE-94C6-4EC2-8A48-C76379F0367B}" destId="{2ACFB047-33D8-0F41-931B-200C782DF733}" srcOrd="0" destOrd="0" presId="urn:microsoft.com/office/officeart/2005/8/layout/vList2"/>
    <dgm:cxn modelId="{4C51DFCD-EA57-4848-B16D-29F0B68128CA}" srcId="{6954C1DE-94C6-4EC2-8A48-C76379F0367B}" destId="{FEDE0680-EB99-45E0-87E0-D4B1F25AA19B}" srcOrd="0" destOrd="0" parTransId="{F449DDB1-D5B6-4448-8D7E-69E9DBA8F86D}" sibTransId="{1B99F93E-E0A4-44A8-84E9-DEF4E6ABCD9A}"/>
    <dgm:cxn modelId="{B37861D3-0E4D-3B44-B801-B68C384BC0E0}" type="presOf" srcId="{5798B1E6-B575-4E4A-9649-99DFAEEED71B}" destId="{9A36739C-5FAE-2F44-9543-0D1FAC739993}" srcOrd="0" destOrd="1" presId="urn:microsoft.com/office/officeart/2005/8/layout/vList2"/>
    <dgm:cxn modelId="{3DC52349-0B41-0C4D-BA74-A9E36904E364}" type="presParOf" srcId="{E322DFF6-39A1-A641-965D-67F206B41B3C}" destId="{293C0EB8-D043-EA4C-B9E1-F74BA3D8E6A7}" srcOrd="0" destOrd="0" presId="urn:microsoft.com/office/officeart/2005/8/layout/vList2"/>
    <dgm:cxn modelId="{3F23ABFB-9445-1E4A-9AFE-575DEFF9A4E8}" type="presParOf" srcId="{E322DFF6-39A1-A641-965D-67F206B41B3C}" destId="{342EA1CF-0EB0-7E49-9EB6-E23F4061F320}" srcOrd="1" destOrd="0" presId="urn:microsoft.com/office/officeart/2005/8/layout/vList2"/>
    <dgm:cxn modelId="{4F86AF9D-5B94-CC4D-959F-B7FC9DBEC15A}" type="presParOf" srcId="{E322DFF6-39A1-A641-965D-67F206B41B3C}" destId="{2ACFB047-33D8-0F41-931B-200C782DF733}" srcOrd="2" destOrd="0" presId="urn:microsoft.com/office/officeart/2005/8/layout/vList2"/>
    <dgm:cxn modelId="{CB750ED0-BA39-CB43-A362-F36ECDB07984}" type="presParOf" srcId="{E322DFF6-39A1-A641-965D-67F206B41B3C}" destId="{9A36739C-5FAE-2F44-9543-0D1FAC73999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5361D-9008-41C0-A27D-6075E005BD80}" type="doc">
      <dgm:prSet loTypeId="urn:microsoft.com/office/officeart/2005/8/layout/cycle7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D2E162FD-FB47-4FD5-A3AF-375E5E65D5C7}">
      <dgm:prSet phldrT="[Text]"/>
      <dgm:spPr/>
      <dgm:t>
        <a:bodyPr/>
        <a:lstStyle/>
        <a:p>
          <a:r>
            <a:rPr lang="cs-CZ" dirty="0"/>
            <a:t>učitel</a:t>
          </a:r>
        </a:p>
      </dgm:t>
    </dgm:pt>
    <dgm:pt modelId="{1138B03A-84F2-4D71-B4ED-2C76A5CFDF63}" type="parTrans" cxnId="{706353A7-677C-4F2F-9D3D-8F0DFAE9D942}">
      <dgm:prSet/>
      <dgm:spPr/>
      <dgm:t>
        <a:bodyPr/>
        <a:lstStyle/>
        <a:p>
          <a:endParaRPr lang="cs-CZ"/>
        </a:p>
      </dgm:t>
    </dgm:pt>
    <dgm:pt modelId="{A68D90CD-86A1-4BC1-B689-C9FD3614063C}" type="sibTrans" cxnId="{706353A7-677C-4F2F-9D3D-8F0DFAE9D942}">
      <dgm:prSet/>
      <dgm:spPr/>
      <dgm:t>
        <a:bodyPr/>
        <a:lstStyle/>
        <a:p>
          <a:endParaRPr lang="cs-CZ"/>
        </a:p>
      </dgm:t>
    </dgm:pt>
    <dgm:pt modelId="{AAE78C5F-D838-4EAD-AEA0-7DEDDC254F2D}">
      <dgm:prSet phldrT="[Text]"/>
      <dgm:spPr/>
      <dgm:t>
        <a:bodyPr/>
        <a:lstStyle/>
        <a:p>
          <a:r>
            <a:rPr lang="cs-CZ" dirty="0"/>
            <a:t>žák</a:t>
          </a:r>
        </a:p>
      </dgm:t>
    </dgm:pt>
    <dgm:pt modelId="{2D4866EB-DFC7-4194-8945-63B18BB0828A}" type="parTrans" cxnId="{2ADE50DD-132A-44AC-80D6-0CE428480771}">
      <dgm:prSet/>
      <dgm:spPr/>
      <dgm:t>
        <a:bodyPr/>
        <a:lstStyle/>
        <a:p>
          <a:endParaRPr lang="cs-CZ"/>
        </a:p>
      </dgm:t>
    </dgm:pt>
    <dgm:pt modelId="{049B55FA-ACC5-4A15-9DBB-B9980B99896E}" type="sibTrans" cxnId="{2ADE50DD-132A-44AC-80D6-0CE428480771}">
      <dgm:prSet/>
      <dgm:spPr/>
      <dgm:t>
        <a:bodyPr/>
        <a:lstStyle/>
        <a:p>
          <a:endParaRPr lang="cs-CZ"/>
        </a:p>
      </dgm:t>
    </dgm:pt>
    <dgm:pt modelId="{54DE1AD3-8FC4-4051-A8F9-A4348A33F254}">
      <dgm:prSet phldrT="[Text]"/>
      <dgm:spPr/>
      <dgm:t>
        <a:bodyPr/>
        <a:lstStyle/>
        <a:p>
          <a:r>
            <a:rPr lang="cs-CZ" dirty="0"/>
            <a:t>učivo</a:t>
          </a:r>
        </a:p>
      </dgm:t>
    </dgm:pt>
    <dgm:pt modelId="{DDAC8878-04F2-49DB-8575-D08C29C3D706}" type="parTrans" cxnId="{AE3FC24D-394D-4483-9CA3-8860A097A0F2}">
      <dgm:prSet/>
      <dgm:spPr/>
      <dgm:t>
        <a:bodyPr/>
        <a:lstStyle/>
        <a:p>
          <a:endParaRPr lang="cs-CZ"/>
        </a:p>
      </dgm:t>
    </dgm:pt>
    <dgm:pt modelId="{FA4477FA-1096-4D36-8521-A6BC6A9730D1}" type="sibTrans" cxnId="{AE3FC24D-394D-4483-9CA3-8860A097A0F2}">
      <dgm:prSet/>
      <dgm:spPr/>
      <dgm:t>
        <a:bodyPr/>
        <a:lstStyle/>
        <a:p>
          <a:endParaRPr lang="cs-CZ"/>
        </a:p>
      </dgm:t>
    </dgm:pt>
    <dgm:pt modelId="{B6B8A788-1B7A-4CC7-89AB-479B26654D41}" type="pres">
      <dgm:prSet presAssocID="{A775361D-9008-41C0-A27D-6075E005BD80}" presName="Name0" presStyleCnt="0">
        <dgm:presLayoutVars>
          <dgm:dir/>
          <dgm:resizeHandles val="exact"/>
        </dgm:presLayoutVars>
      </dgm:prSet>
      <dgm:spPr/>
    </dgm:pt>
    <dgm:pt modelId="{62BA6370-53DA-4F32-8111-F314C867E449}" type="pres">
      <dgm:prSet presAssocID="{D2E162FD-FB47-4FD5-A3AF-375E5E65D5C7}" presName="node" presStyleLbl="node1" presStyleIdx="0" presStyleCnt="3">
        <dgm:presLayoutVars>
          <dgm:bulletEnabled val="1"/>
        </dgm:presLayoutVars>
      </dgm:prSet>
      <dgm:spPr/>
    </dgm:pt>
    <dgm:pt modelId="{2AB64553-802C-402B-BA40-44343FC86421}" type="pres">
      <dgm:prSet presAssocID="{A68D90CD-86A1-4BC1-B689-C9FD3614063C}" presName="sibTrans" presStyleLbl="sibTrans2D1" presStyleIdx="0" presStyleCnt="3"/>
      <dgm:spPr/>
    </dgm:pt>
    <dgm:pt modelId="{1E077985-11C4-42B4-B20D-117664FD1F44}" type="pres">
      <dgm:prSet presAssocID="{A68D90CD-86A1-4BC1-B689-C9FD3614063C}" presName="connectorText" presStyleLbl="sibTrans2D1" presStyleIdx="0" presStyleCnt="3"/>
      <dgm:spPr/>
    </dgm:pt>
    <dgm:pt modelId="{80677CB5-D292-4103-8901-2B87A05F2D7D}" type="pres">
      <dgm:prSet presAssocID="{AAE78C5F-D838-4EAD-AEA0-7DEDDC254F2D}" presName="node" presStyleLbl="node1" presStyleIdx="1" presStyleCnt="3">
        <dgm:presLayoutVars>
          <dgm:bulletEnabled val="1"/>
        </dgm:presLayoutVars>
      </dgm:prSet>
      <dgm:spPr/>
    </dgm:pt>
    <dgm:pt modelId="{C121AF09-76AA-4442-939A-0C2CCC687EA4}" type="pres">
      <dgm:prSet presAssocID="{049B55FA-ACC5-4A15-9DBB-B9980B99896E}" presName="sibTrans" presStyleLbl="sibTrans2D1" presStyleIdx="1" presStyleCnt="3"/>
      <dgm:spPr/>
    </dgm:pt>
    <dgm:pt modelId="{DE420AF1-3B42-4393-947A-8D40824D388D}" type="pres">
      <dgm:prSet presAssocID="{049B55FA-ACC5-4A15-9DBB-B9980B99896E}" presName="connectorText" presStyleLbl="sibTrans2D1" presStyleIdx="1" presStyleCnt="3"/>
      <dgm:spPr/>
    </dgm:pt>
    <dgm:pt modelId="{DB9586A0-280F-467E-8DA7-D12E9469608F}" type="pres">
      <dgm:prSet presAssocID="{54DE1AD3-8FC4-4051-A8F9-A4348A33F254}" presName="node" presStyleLbl="node1" presStyleIdx="2" presStyleCnt="3">
        <dgm:presLayoutVars>
          <dgm:bulletEnabled val="1"/>
        </dgm:presLayoutVars>
      </dgm:prSet>
      <dgm:spPr/>
    </dgm:pt>
    <dgm:pt modelId="{76F9822C-1900-4136-936D-0F8372A7B04D}" type="pres">
      <dgm:prSet presAssocID="{FA4477FA-1096-4D36-8521-A6BC6A9730D1}" presName="sibTrans" presStyleLbl="sibTrans2D1" presStyleIdx="2" presStyleCnt="3"/>
      <dgm:spPr/>
    </dgm:pt>
    <dgm:pt modelId="{BCA6804E-E4B2-42FF-985D-42D543A70CBC}" type="pres">
      <dgm:prSet presAssocID="{FA4477FA-1096-4D36-8521-A6BC6A9730D1}" presName="connectorText" presStyleLbl="sibTrans2D1" presStyleIdx="2" presStyleCnt="3"/>
      <dgm:spPr/>
    </dgm:pt>
  </dgm:ptLst>
  <dgm:cxnLst>
    <dgm:cxn modelId="{3186640D-7943-4343-BB14-E7390173DA03}" type="presOf" srcId="{AAE78C5F-D838-4EAD-AEA0-7DEDDC254F2D}" destId="{80677CB5-D292-4103-8901-2B87A05F2D7D}" srcOrd="0" destOrd="0" presId="urn:microsoft.com/office/officeart/2005/8/layout/cycle7"/>
    <dgm:cxn modelId="{4EE93F0E-86ED-47CA-9B5C-19B73B0AFB43}" type="presOf" srcId="{54DE1AD3-8FC4-4051-A8F9-A4348A33F254}" destId="{DB9586A0-280F-467E-8DA7-D12E9469608F}" srcOrd="0" destOrd="0" presId="urn:microsoft.com/office/officeart/2005/8/layout/cycle7"/>
    <dgm:cxn modelId="{35936944-ACC3-49C9-A3B8-3DC633FCE668}" type="presOf" srcId="{049B55FA-ACC5-4A15-9DBB-B9980B99896E}" destId="{DE420AF1-3B42-4393-947A-8D40824D388D}" srcOrd="1" destOrd="0" presId="urn:microsoft.com/office/officeart/2005/8/layout/cycle7"/>
    <dgm:cxn modelId="{AE3FC24D-394D-4483-9CA3-8860A097A0F2}" srcId="{A775361D-9008-41C0-A27D-6075E005BD80}" destId="{54DE1AD3-8FC4-4051-A8F9-A4348A33F254}" srcOrd="2" destOrd="0" parTransId="{DDAC8878-04F2-49DB-8575-D08C29C3D706}" sibTransId="{FA4477FA-1096-4D36-8521-A6BC6A9730D1}"/>
    <dgm:cxn modelId="{DD67C64F-9CBD-4E62-B1EA-22A043E5C0C4}" type="presOf" srcId="{A68D90CD-86A1-4BC1-B689-C9FD3614063C}" destId="{1E077985-11C4-42B4-B20D-117664FD1F44}" srcOrd="1" destOrd="0" presId="urn:microsoft.com/office/officeart/2005/8/layout/cycle7"/>
    <dgm:cxn modelId="{E00E5D6D-C418-45AC-90B0-A860E1AB321D}" type="presOf" srcId="{A68D90CD-86A1-4BC1-B689-C9FD3614063C}" destId="{2AB64553-802C-402B-BA40-44343FC86421}" srcOrd="0" destOrd="0" presId="urn:microsoft.com/office/officeart/2005/8/layout/cycle7"/>
    <dgm:cxn modelId="{75AA5282-7BAB-4F71-BD06-FED0B1A7FAA0}" type="presOf" srcId="{D2E162FD-FB47-4FD5-A3AF-375E5E65D5C7}" destId="{62BA6370-53DA-4F32-8111-F314C867E449}" srcOrd="0" destOrd="0" presId="urn:microsoft.com/office/officeart/2005/8/layout/cycle7"/>
    <dgm:cxn modelId="{6A38A293-858B-46B4-8180-9E1E7843F6FE}" type="presOf" srcId="{FA4477FA-1096-4D36-8521-A6BC6A9730D1}" destId="{76F9822C-1900-4136-936D-0F8372A7B04D}" srcOrd="0" destOrd="0" presId="urn:microsoft.com/office/officeart/2005/8/layout/cycle7"/>
    <dgm:cxn modelId="{706353A7-677C-4F2F-9D3D-8F0DFAE9D942}" srcId="{A775361D-9008-41C0-A27D-6075E005BD80}" destId="{D2E162FD-FB47-4FD5-A3AF-375E5E65D5C7}" srcOrd="0" destOrd="0" parTransId="{1138B03A-84F2-4D71-B4ED-2C76A5CFDF63}" sibTransId="{A68D90CD-86A1-4BC1-B689-C9FD3614063C}"/>
    <dgm:cxn modelId="{2F160AB6-302B-48C9-A3FA-CF39741F071D}" type="presOf" srcId="{FA4477FA-1096-4D36-8521-A6BC6A9730D1}" destId="{BCA6804E-E4B2-42FF-985D-42D543A70CBC}" srcOrd="1" destOrd="0" presId="urn:microsoft.com/office/officeart/2005/8/layout/cycle7"/>
    <dgm:cxn modelId="{E4417BBA-51D5-4BEE-8C8E-666CC46B0C5C}" type="presOf" srcId="{049B55FA-ACC5-4A15-9DBB-B9980B99896E}" destId="{C121AF09-76AA-4442-939A-0C2CCC687EA4}" srcOrd="0" destOrd="0" presId="urn:microsoft.com/office/officeart/2005/8/layout/cycle7"/>
    <dgm:cxn modelId="{2ADE50DD-132A-44AC-80D6-0CE428480771}" srcId="{A775361D-9008-41C0-A27D-6075E005BD80}" destId="{AAE78C5F-D838-4EAD-AEA0-7DEDDC254F2D}" srcOrd="1" destOrd="0" parTransId="{2D4866EB-DFC7-4194-8945-63B18BB0828A}" sibTransId="{049B55FA-ACC5-4A15-9DBB-B9980B99896E}"/>
    <dgm:cxn modelId="{0FA79BEC-7564-4724-B2D3-DBED9E8FCC33}" type="presOf" srcId="{A775361D-9008-41C0-A27D-6075E005BD80}" destId="{B6B8A788-1B7A-4CC7-89AB-479B26654D41}" srcOrd="0" destOrd="0" presId="urn:microsoft.com/office/officeart/2005/8/layout/cycle7"/>
    <dgm:cxn modelId="{08785C0D-D552-48D6-8D6A-3BCF26338B3D}" type="presParOf" srcId="{B6B8A788-1B7A-4CC7-89AB-479B26654D41}" destId="{62BA6370-53DA-4F32-8111-F314C867E449}" srcOrd="0" destOrd="0" presId="urn:microsoft.com/office/officeart/2005/8/layout/cycle7"/>
    <dgm:cxn modelId="{C718C7D6-6CB6-44DA-802B-012C277FCE32}" type="presParOf" srcId="{B6B8A788-1B7A-4CC7-89AB-479B26654D41}" destId="{2AB64553-802C-402B-BA40-44343FC86421}" srcOrd="1" destOrd="0" presId="urn:microsoft.com/office/officeart/2005/8/layout/cycle7"/>
    <dgm:cxn modelId="{511D95D4-FDEF-490C-8DFC-D2B832824228}" type="presParOf" srcId="{2AB64553-802C-402B-BA40-44343FC86421}" destId="{1E077985-11C4-42B4-B20D-117664FD1F44}" srcOrd="0" destOrd="0" presId="urn:microsoft.com/office/officeart/2005/8/layout/cycle7"/>
    <dgm:cxn modelId="{314FC123-8988-4EDE-8227-20B83114C19E}" type="presParOf" srcId="{B6B8A788-1B7A-4CC7-89AB-479B26654D41}" destId="{80677CB5-D292-4103-8901-2B87A05F2D7D}" srcOrd="2" destOrd="0" presId="urn:microsoft.com/office/officeart/2005/8/layout/cycle7"/>
    <dgm:cxn modelId="{522200AA-3752-4B93-B7F4-1B0292BBEF48}" type="presParOf" srcId="{B6B8A788-1B7A-4CC7-89AB-479B26654D41}" destId="{C121AF09-76AA-4442-939A-0C2CCC687EA4}" srcOrd="3" destOrd="0" presId="urn:microsoft.com/office/officeart/2005/8/layout/cycle7"/>
    <dgm:cxn modelId="{55A38241-545D-4D83-A899-0F18601DEECF}" type="presParOf" srcId="{C121AF09-76AA-4442-939A-0C2CCC687EA4}" destId="{DE420AF1-3B42-4393-947A-8D40824D388D}" srcOrd="0" destOrd="0" presId="urn:microsoft.com/office/officeart/2005/8/layout/cycle7"/>
    <dgm:cxn modelId="{12D85EC5-F298-4915-A20C-DA955C1C9D9C}" type="presParOf" srcId="{B6B8A788-1B7A-4CC7-89AB-479B26654D41}" destId="{DB9586A0-280F-467E-8DA7-D12E9469608F}" srcOrd="4" destOrd="0" presId="urn:microsoft.com/office/officeart/2005/8/layout/cycle7"/>
    <dgm:cxn modelId="{3C7994E3-4B64-41F7-A431-BFCEFC06EE99}" type="presParOf" srcId="{B6B8A788-1B7A-4CC7-89AB-479B26654D41}" destId="{76F9822C-1900-4136-936D-0F8372A7B04D}" srcOrd="5" destOrd="0" presId="urn:microsoft.com/office/officeart/2005/8/layout/cycle7"/>
    <dgm:cxn modelId="{478F2BBA-70A7-476F-A5FC-85B16C9C43EB}" type="presParOf" srcId="{76F9822C-1900-4136-936D-0F8372A7B04D}" destId="{BCA6804E-E4B2-42FF-985D-42D543A70CB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CE4614-5DDB-47F0-86E0-4E63CB7F5CE6}" type="doc">
      <dgm:prSet loTypeId="urn:microsoft.com/office/officeart/2005/8/layout/cycle7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D4C520FA-A05E-4067-8C73-BC84CB21E93C}">
      <dgm:prSet phldrT="[Text]"/>
      <dgm:spPr/>
      <dgm:t>
        <a:bodyPr/>
        <a:lstStyle/>
        <a:p>
          <a:r>
            <a:rPr lang="cs-CZ" dirty="0"/>
            <a:t>učitel</a:t>
          </a:r>
        </a:p>
      </dgm:t>
    </dgm:pt>
    <dgm:pt modelId="{0384E1D1-0DCE-4D6D-827A-CFD4CF80936B}" type="parTrans" cxnId="{040AE658-456E-4234-ADA8-B99ECE5D1C91}">
      <dgm:prSet/>
      <dgm:spPr/>
      <dgm:t>
        <a:bodyPr/>
        <a:lstStyle/>
        <a:p>
          <a:endParaRPr lang="cs-CZ"/>
        </a:p>
      </dgm:t>
    </dgm:pt>
    <dgm:pt modelId="{AC9D4BA6-1B84-42CE-84E8-1E71886D6763}" type="sibTrans" cxnId="{040AE658-456E-4234-ADA8-B99ECE5D1C91}">
      <dgm:prSet/>
      <dgm:spPr/>
      <dgm:t>
        <a:bodyPr/>
        <a:lstStyle/>
        <a:p>
          <a:endParaRPr lang="cs-CZ"/>
        </a:p>
      </dgm:t>
    </dgm:pt>
    <dgm:pt modelId="{377B4644-7E4B-4F80-9911-7423D6054F2B}">
      <dgm:prSet phldrT="[Text]"/>
      <dgm:spPr/>
      <dgm:t>
        <a:bodyPr/>
        <a:lstStyle/>
        <a:p>
          <a:r>
            <a:rPr lang="cs-CZ" dirty="0"/>
            <a:t>žák</a:t>
          </a:r>
        </a:p>
      </dgm:t>
    </dgm:pt>
    <dgm:pt modelId="{83E89675-E0B3-4E41-9C37-57017C7EF25E}" type="parTrans" cxnId="{CA2327F6-4E82-4769-BE44-253E892DAC66}">
      <dgm:prSet/>
      <dgm:spPr/>
      <dgm:t>
        <a:bodyPr/>
        <a:lstStyle/>
        <a:p>
          <a:endParaRPr lang="cs-CZ"/>
        </a:p>
      </dgm:t>
    </dgm:pt>
    <dgm:pt modelId="{FBECB6C8-04B4-431C-9033-3A05E45761A8}" type="sibTrans" cxnId="{CA2327F6-4E82-4769-BE44-253E892DAC66}">
      <dgm:prSet/>
      <dgm:spPr/>
      <dgm:t>
        <a:bodyPr/>
        <a:lstStyle/>
        <a:p>
          <a:endParaRPr lang="cs-CZ"/>
        </a:p>
      </dgm:t>
    </dgm:pt>
    <dgm:pt modelId="{5D2F15FE-B822-4A9B-84B5-8423B7323E64}" type="pres">
      <dgm:prSet presAssocID="{11CE4614-5DDB-47F0-86E0-4E63CB7F5CE6}" presName="Name0" presStyleCnt="0">
        <dgm:presLayoutVars>
          <dgm:dir/>
          <dgm:resizeHandles val="exact"/>
        </dgm:presLayoutVars>
      </dgm:prSet>
      <dgm:spPr/>
    </dgm:pt>
    <dgm:pt modelId="{32BEE4CA-8CFF-4779-90F1-91C382ADEB7B}" type="pres">
      <dgm:prSet presAssocID="{D4C520FA-A05E-4067-8C73-BC84CB21E93C}" presName="node" presStyleLbl="node1" presStyleIdx="0" presStyleCnt="2">
        <dgm:presLayoutVars>
          <dgm:bulletEnabled val="1"/>
        </dgm:presLayoutVars>
      </dgm:prSet>
      <dgm:spPr/>
    </dgm:pt>
    <dgm:pt modelId="{80A8DF22-D6A7-4D8F-95FB-544D614C0252}" type="pres">
      <dgm:prSet presAssocID="{AC9D4BA6-1B84-42CE-84E8-1E71886D6763}" presName="sibTrans" presStyleLbl="sibTrans2D1" presStyleIdx="0" presStyleCnt="2"/>
      <dgm:spPr/>
    </dgm:pt>
    <dgm:pt modelId="{A41D0F98-B01F-47ED-8DCA-F4671D8E3406}" type="pres">
      <dgm:prSet presAssocID="{AC9D4BA6-1B84-42CE-84E8-1E71886D6763}" presName="connectorText" presStyleLbl="sibTrans2D1" presStyleIdx="0" presStyleCnt="2"/>
      <dgm:spPr/>
    </dgm:pt>
    <dgm:pt modelId="{089B859E-7EE6-40B5-BFBB-33CBB47BD2A4}" type="pres">
      <dgm:prSet presAssocID="{377B4644-7E4B-4F80-9911-7423D6054F2B}" presName="node" presStyleLbl="node1" presStyleIdx="1" presStyleCnt="2">
        <dgm:presLayoutVars>
          <dgm:bulletEnabled val="1"/>
        </dgm:presLayoutVars>
      </dgm:prSet>
      <dgm:spPr/>
    </dgm:pt>
    <dgm:pt modelId="{FCBB21F3-055B-4ED7-B643-00B394FB5E08}" type="pres">
      <dgm:prSet presAssocID="{FBECB6C8-04B4-431C-9033-3A05E45761A8}" presName="sibTrans" presStyleLbl="sibTrans2D1" presStyleIdx="1" presStyleCnt="2"/>
      <dgm:spPr/>
    </dgm:pt>
    <dgm:pt modelId="{AC81C420-924C-421E-A15A-BF59315E8771}" type="pres">
      <dgm:prSet presAssocID="{FBECB6C8-04B4-431C-9033-3A05E45761A8}" presName="connectorText" presStyleLbl="sibTrans2D1" presStyleIdx="1" presStyleCnt="2"/>
      <dgm:spPr/>
    </dgm:pt>
  </dgm:ptLst>
  <dgm:cxnLst>
    <dgm:cxn modelId="{3BFBAB40-598F-4D41-8CDA-0991CD158987}" type="presOf" srcId="{377B4644-7E4B-4F80-9911-7423D6054F2B}" destId="{089B859E-7EE6-40B5-BFBB-33CBB47BD2A4}" srcOrd="0" destOrd="0" presId="urn:microsoft.com/office/officeart/2005/8/layout/cycle7"/>
    <dgm:cxn modelId="{B52CEA4D-5442-473D-B7A9-3CFD52B75308}" type="presOf" srcId="{D4C520FA-A05E-4067-8C73-BC84CB21E93C}" destId="{32BEE4CA-8CFF-4779-90F1-91C382ADEB7B}" srcOrd="0" destOrd="0" presId="urn:microsoft.com/office/officeart/2005/8/layout/cycle7"/>
    <dgm:cxn modelId="{040AE658-456E-4234-ADA8-B99ECE5D1C91}" srcId="{11CE4614-5DDB-47F0-86E0-4E63CB7F5CE6}" destId="{D4C520FA-A05E-4067-8C73-BC84CB21E93C}" srcOrd="0" destOrd="0" parTransId="{0384E1D1-0DCE-4D6D-827A-CFD4CF80936B}" sibTransId="{AC9D4BA6-1B84-42CE-84E8-1E71886D6763}"/>
    <dgm:cxn modelId="{9DA2216F-5672-4944-A862-3952BC6380F8}" type="presOf" srcId="{FBECB6C8-04B4-431C-9033-3A05E45761A8}" destId="{FCBB21F3-055B-4ED7-B643-00B394FB5E08}" srcOrd="0" destOrd="0" presId="urn:microsoft.com/office/officeart/2005/8/layout/cycle7"/>
    <dgm:cxn modelId="{BF531CA5-C550-485D-AD5A-998521BDFAD1}" type="presOf" srcId="{FBECB6C8-04B4-431C-9033-3A05E45761A8}" destId="{AC81C420-924C-421E-A15A-BF59315E8771}" srcOrd="1" destOrd="0" presId="urn:microsoft.com/office/officeart/2005/8/layout/cycle7"/>
    <dgm:cxn modelId="{BF362BA9-7FC5-428F-B581-C26906F5CD50}" type="presOf" srcId="{AC9D4BA6-1B84-42CE-84E8-1E71886D6763}" destId="{A41D0F98-B01F-47ED-8DCA-F4671D8E3406}" srcOrd="1" destOrd="0" presId="urn:microsoft.com/office/officeart/2005/8/layout/cycle7"/>
    <dgm:cxn modelId="{CAAA9DC0-082C-4747-AD6A-86AA3F9EFF4E}" type="presOf" srcId="{11CE4614-5DDB-47F0-86E0-4E63CB7F5CE6}" destId="{5D2F15FE-B822-4A9B-84B5-8423B7323E64}" srcOrd="0" destOrd="0" presId="urn:microsoft.com/office/officeart/2005/8/layout/cycle7"/>
    <dgm:cxn modelId="{BB3588DB-5534-4401-B6C2-03EAEACFF4B3}" type="presOf" srcId="{AC9D4BA6-1B84-42CE-84E8-1E71886D6763}" destId="{80A8DF22-D6A7-4D8F-95FB-544D614C0252}" srcOrd="0" destOrd="0" presId="urn:microsoft.com/office/officeart/2005/8/layout/cycle7"/>
    <dgm:cxn modelId="{CA2327F6-4E82-4769-BE44-253E892DAC66}" srcId="{11CE4614-5DDB-47F0-86E0-4E63CB7F5CE6}" destId="{377B4644-7E4B-4F80-9911-7423D6054F2B}" srcOrd="1" destOrd="0" parTransId="{83E89675-E0B3-4E41-9C37-57017C7EF25E}" sibTransId="{FBECB6C8-04B4-431C-9033-3A05E45761A8}"/>
    <dgm:cxn modelId="{54ED27B2-4AAD-45B8-96CE-C2504AF2B8CB}" type="presParOf" srcId="{5D2F15FE-B822-4A9B-84B5-8423B7323E64}" destId="{32BEE4CA-8CFF-4779-90F1-91C382ADEB7B}" srcOrd="0" destOrd="0" presId="urn:microsoft.com/office/officeart/2005/8/layout/cycle7"/>
    <dgm:cxn modelId="{D2CE95A6-EE60-4EFA-B95B-E5F3FEEDDBD5}" type="presParOf" srcId="{5D2F15FE-B822-4A9B-84B5-8423B7323E64}" destId="{80A8DF22-D6A7-4D8F-95FB-544D614C0252}" srcOrd="1" destOrd="0" presId="urn:microsoft.com/office/officeart/2005/8/layout/cycle7"/>
    <dgm:cxn modelId="{0707C79A-D065-46B9-B7A0-2AF14DA8DFAA}" type="presParOf" srcId="{80A8DF22-D6A7-4D8F-95FB-544D614C0252}" destId="{A41D0F98-B01F-47ED-8DCA-F4671D8E3406}" srcOrd="0" destOrd="0" presId="urn:microsoft.com/office/officeart/2005/8/layout/cycle7"/>
    <dgm:cxn modelId="{BDF978EB-E6DC-461F-9606-DDF408A06F7A}" type="presParOf" srcId="{5D2F15FE-B822-4A9B-84B5-8423B7323E64}" destId="{089B859E-7EE6-40B5-BFBB-33CBB47BD2A4}" srcOrd="2" destOrd="0" presId="urn:microsoft.com/office/officeart/2005/8/layout/cycle7"/>
    <dgm:cxn modelId="{D5BA1708-021E-4760-8423-4C4315B69534}" type="presParOf" srcId="{5D2F15FE-B822-4A9B-84B5-8423B7323E64}" destId="{FCBB21F3-055B-4ED7-B643-00B394FB5E08}" srcOrd="3" destOrd="0" presId="urn:microsoft.com/office/officeart/2005/8/layout/cycle7"/>
    <dgm:cxn modelId="{65AFD84C-2646-41B4-A244-19E731C0B63B}" type="presParOf" srcId="{FCBB21F3-055B-4ED7-B643-00B394FB5E08}" destId="{AC81C420-924C-421E-A15A-BF59315E877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676C8B-884F-4993-A2E3-B043CCB3A46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602F80-775B-4816-9504-C59FBBCCB595}">
      <dgm:prSet custT="1"/>
      <dgm:spPr/>
      <dgm:t>
        <a:bodyPr/>
        <a:lstStyle/>
        <a:p>
          <a:r>
            <a:rPr lang="cs-CZ" sz="1600" dirty="0"/>
            <a:t>efektivní, konzultativní styl řízení školy, který pracuje s názorem žáků i rodičů </a:t>
          </a:r>
          <a:endParaRPr lang="en-US" sz="1600" dirty="0"/>
        </a:p>
      </dgm:t>
    </dgm:pt>
    <dgm:pt modelId="{B011BC68-6109-4F1E-ADE6-DD66A458E58C}" type="parTrans" cxnId="{13A97521-F086-4DC0-8BB2-EDDD80BC4866}">
      <dgm:prSet/>
      <dgm:spPr/>
      <dgm:t>
        <a:bodyPr/>
        <a:lstStyle/>
        <a:p>
          <a:endParaRPr lang="en-US"/>
        </a:p>
      </dgm:t>
    </dgm:pt>
    <dgm:pt modelId="{2EB5A6D1-7CCA-441A-86E1-98A7F3EE1BBB}" type="sibTrans" cxnId="{13A97521-F086-4DC0-8BB2-EDDD80BC4866}">
      <dgm:prSet/>
      <dgm:spPr/>
      <dgm:t>
        <a:bodyPr/>
        <a:lstStyle/>
        <a:p>
          <a:endParaRPr lang="en-US"/>
        </a:p>
      </dgm:t>
    </dgm:pt>
    <dgm:pt modelId="{F8D27EE4-D147-4D7A-B729-97738740323B}">
      <dgm:prSet custT="1"/>
      <dgm:spPr/>
      <dgm:t>
        <a:bodyPr/>
        <a:lstStyle/>
        <a:p>
          <a:r>
            <a:rPr lang="cs-CZ" sz="1400" dirty="0"/>
            <a:t>jasná školní politika vzdělávání a kázně, která je smysluplná pro žáky a která je jednotně a přitom důstojně lidsky uplatňována</a:t>
          </a:r>
          <a:endParaRPr lang="en-US" sz="1400" dirty="0"/>
        </a:p>
      </dgm:t>
    </dgm:pt>
    <dgm:pt modelId="{881CA5E1-1FE7-435F-A786-241B06557F3F}" type="parTrans" cxnId="{6E2BA8C2-94DA-4285-8841-150D74879DAA}">
      <dgm:prSet/>
      <dgm:spPr/>
      <dgm:t>
        <a:bodyPr/>
        <a:lstStyle/>
        <a:p>
          <a:endParaRPr lang="en-US"/>
        </a:p>
      </dgm:t>
    </dgm:pt>
    <dgm:pt modelId="{0BD268FD-2544-4B3D-8956-1036A3098655}" type="sibTrans" cxnId="{6E2BA8C2-94DA-4285-8841-150D74879DAA}">
      <dgm:prSet/>
      <dgm:spPr/>
      <dgm:t>
        <a:bodyPr/>
        <a:lstStyle/>
        <a:p>
          <a:endParaRPr lang="en-US"/>
        </a:p>
      </dgm:t>
    </dgm:pt>
    <dgm:pt modelId="{38B4B8F6-F4FB-4299-8471-E139AB2E06CD}">
      <dgm:prSet custT="1"/>
      <dgm:spPr/>
      <dgm:t>
        <a:bodyPr/>
        <a:lstStyle/>
        <a:p>
          <a:r>
            <a:rPr lang="cs-CZ" sz="1600" dirty="0"/>
            <a:t>diferencované učební plány </a:t>
          </a:r>
          <a:r>
            <a:rPr lang="cs-CZ" sz="1200" dirty="0"/>
            <a:t>	</a:t>
          </a:r>
          <a:endParaRPr lang="en-US" sz="1200" dirty="0"/>
        </a:p>
      </dgm:t>
    </dgm:pt>
    <dgm:pt modelId="{7328D406-E83D-4F19-9C11-F3AE6FBB9404}" type="parTrans" cxnId="{5187A3D3-5581-4872-AF2B-300E512DAC39}">
      <dgm:prSet/>
      <dgm:spPr/>
      <dgm:t>
        <a:bodyPr/>
        <a:lstStyle/>
        <a:p>
          <a:endParaRPr lang="en-US"/>
        </a:p>
      </dgm:t>
    </dgm:pt>
    <dgm:pt modelId="{FAF2358B-E937-4FD1-9528-310B7EE84685}" type="sibTrans" cxnId="{5187A3D3-5581-4872-AF2B-300E512DAC39}">
      <dgm:prSet/>
      <dgm:spPr/>
      <dgm:t>
        <a:bodyPr/>
        <a:lstStyle/>
        <a:p>
          <a:endParaRPr lang="en-US"/>
        </a:p>
      </dgm:t>
    </dgm:pt>
    <dgm:pt modelId="{5F6514C6-ED54-41BC-BB0F-28973F2DD60C}">
      <dgm:prSet custT="1"/>
      <dgm:spPr/>
      <dgm:t>
        <a:bodyPr/>
        <a:lstStyle/>
        <a:p>
          <a:r>
            <a:rPr lang="cs-CZ" sz="1600" dirty="0"/>
            <a:t>vysoká ale ne nesmyslná akademická očekávání </a:t>
          </a:r>
          <a:endParaRPr lang="en-US" sz="1600" dirty="0"/>
        </a:p>
      </dgm:t>
    </dgm:pt>
    <dgm:pt modelId="{9F40A18C-06CE-4DD0-A0B9-01CC9A445D8C}" type="parTrans" cxnId="{DB35C854-8F5A-41D4-B5B2-56A657AB23DE}">
      <dgm:prSet/>
      <dgm:spPr/>
      <dgm:t>
        <a:bodyPr/>
        <a:lstStyle/>
        <a:p>
          <a:endParaRPr lang="en-US"/>
        </a:p>
      </dgm:t>
    </dgm:pt>
    <dgm:pt modelId="{240F4A8C-6EE3-4A90-B083-B3AD37559A69}" type="sibTrans" cxnId="{DB35C854-8F5A-41D4-B5B2-56A657AB23DE}">
      <dgm:prSet/>
      <dgm:spPr/>
      <dgm:t>
        <a:bodyPr/>
        <a:lstStyle/>
        <a:p>
          <a:endParaRPr lang="en-US"/>
        </a:p>
      </dgm:t>
    </dgm:pt>
    <dgm:pt modelId="{4E2AC924-BA10-4B74-982F-B75B75C6D12A}">
      <dgm:prSet custT="1"/>
      <dgm:spPr/>
      <dgm:t>
        <a:bodyPr/>
        <a:lstStyle/>
        <a:p>
          <a:r>
            <a:rPr lang="cs-CZ" sz="1600" dirty="0"/>
            <a:t>pozitivní přístup k žákům s vyšším využitím odměn než trestů </a:t>
          </a:r>
          <a:r>
            <a:rPr lang="cs-CZ" sz="1200" dirty="0"/>
            <a:t>	</a:t>
          </a:r>
          <a:endParaRPr lang="en-US" sz="1200" dirty="0"/>
        </a:p>
      </dgm:t>
    </dgm:pt>
    <dgm:pt modelId="{B7CF6DAB-E5EA-460B-AAA1-E1C6526D1C2A}" type="parTrans" cxnId="{90864000-130C-48E1-A3C1-5B08C7A58A90}">
      <dgm:prSet/>
      <dgm:spPr/>
      <dgm:t>
        <a:bodyPr/>
        <a:lstStyle/>
        <a:p>
          <a:endParaRPr lang="en-US"/>
        </a:p>
      </dgm:t>
    </dgm:pt>
    <dgm:pt modelId="{A12C33F1-8705-4CCF-B71F-E993F1E8A045}" type="sibTrans" cxnId="{90864000-130C-48E1-A3C1-5B08C7A58A90}">
      <dgm:prSet/>
      <dgm:spPr/>
      <dgm:t>
        <a:bodyPr/>
        <a:lstStyle/>
        <a:p>
          <a:endParaRPr lang="en-US"/>
        </a:p>
      </dgm:t>
    </dgm:pt>
    <dgm:pt modelId="{B7A06913-FC44-46F1-A360-3AB2D06D50DE}">
      <dgm:prSet custT="1"/>
      <dgm:spPr/>
      <dgm:t>
        <a:bodyPr/>
        <a:lstStyle/>
        <a:p>
          <a:r>
            <a:rPr lang="cs-CZ" sz="1600" dirty="0"/>
            <a:t>vysoká profesionalita učitelů </a:t>
          </a:r>
          <a:r>
            <a:rPr lang="cs-CZ" sz="1200" dirty="0"/>
            <a:t>	</a:t>
          </a:r>
          <a:endParaRPr lang="en-US" sz="1200" dirty="0"/>
        </a:p>
      </dgm:t>
    </dgm:pt>
    <dgm:pt modelId="{2B4A4A04-A2A1-4885-9E1F-1342AF0CCBD5}" type="parTrans" cxnId="{1DA0850D-019A-418E-8BB9-94D0786C9339}">
      <dgm:prSet/>
      <dgm:spPr/>
      <dgm:t>
        <a:bodyPr/>
        <a:lstStyle/>
        <a:p>
          <a:endParaRPr lang="en-US"/>
        </a:p>
      </dgm:t>
    </dgm:pt>
    <dgm:pt modelId="{8DE583DF-5606-4359-BAAE-C997F568EB19}" type="sibTrans" cxnId="{1DA0850D-019A-418E-8BB9-94D0786C9339}">
      <dgm:prSet/>
      <dgm:spPr/>
      <dgm:t>
        <a:bodyPr/>
        <a:lstStyle/>
        <a:p>
          <a:endParaRPr lang="en-US"/>
        </a:p>
      </dgm:t>
    </dgm:pt>
    <dgm:pt modelId="{08E96F80-FFA0-48F1-B526-B01E3C52F1FA}">
      <dgm:prSet custT="1"/>
      <dgm:spPr/>
      <dgm:t>
        <a:bodyPr/>
        <a:lstStyle/>
        <a:p>
          <a:r>
            <a:rPr lang="cs-CZ" sz="1600" dirty="0"/>
            <a:t>učební styl, který probouzí zájem a motivaci žáků </a:t>
          </a:r>
          <a:r>
            <a:rPr lang="cs-CZ" sz="1200" dirty="0"/>
            <a:t>	</a:t>
          </a:r>
          <a:endParaRPr lang="en-US" sz="1200" dirty="0"/>
        </a:p>
      </dgm:t>
    </dgm:pt>
    <dgm:pt modelId="{499F71D7-CD87-4690-899A-9254DE37F9AF}" type="parTrans" cxnId="{DC877F29-EB4B-4674-86DF-402AA1455758}">
      <dgm:prSet/>
      <dgm:spPr/>
      <dgm:t>
        <a:bodyPr/>
        <a:lstStyle/>
        <a:p>
          <a:endParaRPr lang="en-US"/>
        </a:p>
      </dgm:t>
    </dgm:pt>
    <dgm:pt modelId="{033F314F-DAF5-4406-9745-3BC8F601DBAC}" type="sibTrans" cxnId="{DC877F29-EB4B-4674-86DF-402AA1455758}">
      <dgm:prSet/>
      <dgm:spPr/>
      <dgm:t>
        <a:bodyPr/>
        <a:lstStyle/>
        <a:p>
          <a:endParaRPr lang="en-US"/>
        </a:p>
      </dgm:t>
    </dgm:pt>
    <dgm:pt modelId="{12BE25AF-82E3-4120-9955-412B83BA217C}">
      <dgm:prSet custT="1"/>
      <dgm:spPr/>
      <dgm:t>
        <a:bodyPr/>
        <a:lstStyle/>
        <a:p>
          <a:r>
            <a:rPr lang="cs-CZ" sz="1200" dirty="0"/>
            <a:t>upřednostňování strategií předcházejících porušování kázně ve třídě upřednostňovat před strategiemi reagujícími na porušování pravidel 	</a:t>
          </a:r>
          <a:endParaRPr lang="en-US" sz="1200" dirty="0"/>
        </a:p>
      </dgm:t>
    </dgm:pt>
    <dgm:pt modelId="{B56DED19-B3C1-4584-8968-031C84AEDF69}" type="parTrans" cxnId="{07F71A67-67AE-4D1C-A2B3-11666E89836B}">
      <dgm:prSet/>
      <dgm:spPr/>
      <dgm:t>
        <a:bodyPr/>
        <a:lstStyle/>
        <a:p>
          <a:endParaRPr lang="en-US"/>
        </a:p>
      </dgm:t>
    </dgm:pt>
    <dgm:pt modelId="{BFD7D76F-812F-420C-89E3-F8365FCBE663}" type="sibTrans" cxnId="{07F71A67-67AE-4D1C-A2B3-11666E89836B}">
      <dgm:prSet/>
      <dgm:spPr/>
      <dgm:t>
        <a:bodyPr/>
        <a:lstStyle/>
        <a:p>
          <a:endParaRPr lang="en-US"/>
        </a:p>
      </dgm:t>
    </dgm:pt>
    <dgm:pt modelId="{2DC3F55C-EE86-4868-B0A8-DA745DB0177D}">
      <dgm:prSet/>
      <dgm:spPr/>
      <dgm:t>
        <a:bodyPr/>
        <a:lstStyle/>
        <a:p>
          <a:r>
            <a:rPr lang="cs-CZ"/>
            <a:t>vztah založený na úctě a ochotě poskytnout podporu mezi všemi dospělými a žáky školy 	</a:t>
          </a:r>
          <a:endParaRPr lang="en-US"/>
        </a:p>
      </dgm:t>
    </dgm:pt>
    <dgm:pt modelId="{713C7F64-496C-4B94-9F31-287BEAE53320}" type="parTrans" cxnId="{E43B50F9-C7B2-44BB-A9FE-16EDE8D44443}">
      <dgm:prSet/>
      <dgm:spPr/>
      <dgm:t>
        <a:bodyPr/>
        <a:lstStyle/>
        <a:p>
          <a:endParaRPr lang="en-US"/>
        </a:p>
      </dgm:t>
    </dgm:pt>
    <dgm:pt modelId="{B6D85F2B-CB32-4CD7-B897-BBC415C8301B}" type="sibTrans" cxnId="{E43B50F9-C7B2-44BB-A9FE-16EDE8D44443}">
      <dgm:prSet/>
      <dgm:spPr/>
      <dgm:t>
        <a:bodyPr/>
        <a:lstStyle/>
        <a:p>
          <a:endParaRPr lang="en-US"/>
        </a:p>
      </dgm:t>
    </dgm:pt>
    <dgm:pt modelId="{465AF14D-0922-48EB-AA2A-F6E90632F872}">
      <dgm:prSet/>
      <dgm:spPr/>
      <dgm:t>
        <a:bodyPr/>
        <a:lstStyle/>
        <a:p>
          <a:r>
            <a:rPr lang="cs-CZ"/>
            <a:t>angažovanost žáků na školním životě s poskytnutím odpovědnosti žákům </a:t>
          </a:r>
          <a:endParaRPr lang="en-US"/>
        </a:p>
      </dgm:t>
    </dgm:pt>
    <dgm:pt modelId="{1A121246-8C3B-42D2-8D00-2D521214C22E}" type="parTrans" cxnId="{446A89A3-8727-4E72-9930-EC6A2AC8471C}">
      <dgm:prSet/>
      <dgm:spPr/>
      <dgm:t>
        <a:bodyPr/>
        <a:lstStyle/>
        <a:p>
          <a:endParaRPr lang="en-US"/>
        </a:p>
      </dgm:t>
    </dgm:pt>
    <dgm:pt modelId="{ABE4D91D-450F-45FB-BD22-AFFAC00DAD49}" type="sibTrans" cxnId="{446A89A3-8727-4E72-9930-EC6A2AC8471C}">
      <dgm:prSet/>
      <dgm:spPr/>
      <dgm:t>
        <a:bodyPr/>
        <a:lstStyle/>
        <a:p>
          <a:endParaRPr lang="en-US"/>
        </a:p>
      </dgm:t>
    </dgm:pt>
    <dgm:pt modelId="{BD492DD0-9D43-4106-ADCD-4BBD2DECF648}">
      <dgm:prSet/>
      <dgm:spPr/>
      <dgm:t>
        <a:bodyPr/>
        <a:lstStyle/>
        <a:p>
          <a:r>
            <a:rPr lang="cs-CZ"/>
            <a:t>efektivní sytém náboženské výuky 	</a:t>
          </a:r>
          <a:endParaRPr lang="en-US"/>
        </a:p>
      </dgm:t>
    </dgm:pt>
    <dgm:pt modelId="{9ECC513A-60DB-4778-80EE-2DE8C3AAAD9B}" type="parTrans" cxnId="{072D4C5D-724C-428A-AE0E-16817D0175FE}">
      <dgm:prSet/>
      <dgm:spPr/>
      <dgm:t>
        <a:bodyPr/>
        <a:lstStyle/>
        <a:p>
          <a:endParaRPr lang="en-US"/>
        </a:p>
      </dgm:t>
    </dgm:pt>
    <dgm:pt modelId="{99340293-359B-4F3E-A478-B48C9B8A9136}" type="sibTrans" cxnId="{072D4C5D-724C-428A-AE0E-16817D0175FE}">
      <dgm:prSet/>
      <dgm:spPr/>
      <dgm:t>
        <a:bodyPr/>
        <a:lstStyle/>
        <a:p>
          <a:endParaRPr lang="en-US"/>
        </a:p>
      </dgm:t>
    </dgm:pt>
    <dgm:pt modelId="{58F9EBD1-6101-5041-A6D2-7584844A89AC}" type="pres">
      <dgm:prSet presAssocID="{12676C8B-884F-4993-A2E3-B043CCB3A46C}" presName="vert0" presStyleCnt="0">
        <dgm:presLayoutVars>
          <dgm:dir/>
          <dgm:animOne val="branch"/>
          <dgm:animLvl val="lvl"/>
        </dgm:presLayoutVars>
      </dgm:prSet>
      <dgm:spPr/>
    </dgm:pt>
    <dgm:pt modelId="{E3F1629D-A050-9748-98A3-1B8B8EA98DCC}" type="pres">
      <dgm:prSet presAssocID="{41602F80-775B-4816-9504-C59FBBCCB595}" presName="thickLine" presStyleLbl="alignNode1" presStyleIdx="0" presStyleCnt="11"/>
      <dgm:spPr/>
    </dgm:pt>
    <dgm:pt modelId="{FDAA04C9-C879-1643-AAA3-B80D8AF6A506}" type="pres">
      <dgm:prSet presAssocID="{41602F80-775B-4816-9504-C59FBBCCB595}" presName="horz1" presStyleCnt="0"/>
      <dgm:spPr/>
    </dgm:pt>
    <dgm:pt modelId="{55435139-6164-2246-AFAD-28E91B09C933}" type="pres">
      <dgm:prSet presAssocID="{41602F80-775B-4816-9504-C59FBBCCB595}" presName="tx1" presStyleLbl="revTx" presStyleIdx="0" presStyleCnt="11"/>
      <dgm:spPr/>
    </dgm:pt>
    <dgm:pt modelId="{DC624611-D746-7149-A571-D41395139B74}" type="pres">
      <dgm:prSet presAssocID="{41602F80-775B-4816-9504-C59FBBCCB595}" presName="vert1" presStyleCnt="0"/>
      <dgm:spPr/>
    </dgm:pt>
    <dgm:pt modelId="{408A08CA-3C5C-C54B-BEAA-1AE032797383}" type="pres">
      <dgm:prSet presAssocID="{F8D27EE4-D147-4D7A-B729-97738740323B}" presName="thickLine" presStyleLbl="alignNode1" presStyleIdx="1" presStyleCnt="11"/>
      <dgm:spPr/>
    </dgm:pt>
    <dgm:pt modelId="{FE58521C-332D-A94C-94B7-0D699759F8B0}" type="pres">
      <dgm:prSet presAssocID="{F8D27EE4-D147-4D7A-B729-97738740323B}" presName="horz1" presStyleCnt="0"/>
      <dgm:spPr/>
    </dgm:pt>
    <dgm:pt modelId="{6BE4DE75-A2BD-3C4D-8144-E80A071E303E}" type="pres">
      <dgm:prSet presAssocID="{F8D27EE4-D147-4D7A-B729-97738740323B}" presName="tx1" presStyleLbl="revTx" presStyleIdx="1" presStyleCnt="11"/>
      <dgm:spPr/>
    </dgm:pt>
    <dgm:pt modelId="{A5BFA315-B1D8-F14D-A47D-D59A60B049CC}" type="pres">
      <dgm:prSet presAssocID="{F8D27EE4-D147-4D7A-B729-97738740323B}" presName="vert1" presStyleCnt="0"/>
      <dgm:spPr/>
    </dgm:pt>
    <dgm:pt modelId="{D36365C2-38F8-DA49-AE12-4EF96560573D}" type="pres">
      <dgm:prSet presAssocID="{38B4B8F6-F4FB-4299-8471-E139AB2E06CD}" presName="thickLine" presStyleLbl="alignNode1" presStyleIdx="2" presStyleCnt="11"/>
      <dgm:spPr/>
    </dgm:pt>
    <dgm:pt modelId="{5C278C29-00F2-3B4B-9E37-92609CA99A50}" type="pres">
      <dgm:prSet presAssocID="{38B4B8F6-F4FB-4299-8471-E139AB2E06CD}" presName="horz1" presStyleCnt="0"/>
      <dgm:spPr/>
    </dgm:pt>
    <dgm:pt modelId="{A77F69AE-DE79-754A-821E-220DBED66C14}" type="pres">
      <dgm:prSet presAssocID="{38B4B8F6-F4FB-4299-8471-E139AB2E06CD}" presName="tx1" presStyleLbl="revTx" presStyleIdx="2" presStyleCnt="11"/>
      <dgm:spPr/>
    </dgm:pt>
    <dgm:pt modelId="{C001C221-4DDF-2A41-8D93-DF2A4F1ED392}" type="pres">
      <dgm:prSet presAssocID="{38B4B8F6-F4FB-4299-8471-E139AB2E06CD}" presName="vert1" presStyleCnt="0"/>
      <dgm:spPr/>
    </dgm:pt>
    <dgm:pt modelId="{6789D145-3E0E-9444-B0C0-B1B6B86F1857}" type="pres">
      <dgm:prSet presAssocID="{5F6514C6-ED54-41BC-BB0F-28973F2DD60C}" presName="thickLine" presStyleLbl="alignNode1" presStyleIdx="3" presStyleCnt="11"/>
      <dgm:spPr/>
    </dgm:pt>
    <dgm:pt modelId="{158D0ACA-42FA-D541-9D8B-8434719D1010}" type="pres">
      <dgm:prSet presAssocID="{5F6514C6-ED54-41BC-BB0F-28973F2DD60C}" presName="horz1" presStyleCnt="0"/>
      <dgm:spPr/>
    </dgm:pt>
    <dgm:pt modelId="{CD69AC25-8FEC-6D4A-8636-6B02B3D7A6DE}" type="pres">
      <dgm:prSet presAssocID="{5F6514C6-ED54-41BC-BB0F-28973F2DD60C}" presName="tx1" presStyleLbl="revTx" presStyleIdx="3" presStyleCnt="11"/>
      <dgm:spPr/>
    </dgm:pt>
    <dgm:pt modelId="{CFB86729-38D1-FD4F-8816-CE6AB5A8FC00}" type="pres">
      <dgm:prSet presAssocID="{5F6514C6-ED54-41BC-BB0F-28973F2DD60C}" presName="vert1" presStyleCnt="0"/>
      <dgm:spPr/>
    </dgm:pt>
    <dgm:pt modelId="{6DF7B987-41FD-E842-A8CC-040EDF3C1E27}" type="pres">
      <dgm:prSet presAssocID="{4E2AC924-BA10-4B74-982F-B75B75C6D12A}" presName="thickLine" presStyleLbl="alignNode1" presStyleIdx="4" presStyleCnt="11"/>
      <dgm:spPr/>
    </dgm:pt>
    <dgm:pt modelId="{8893A40E-E616-7C4B-B3CD-90571ED338D9}" type="pres">
      <dgm:prSet presAssocID="{4E2AC924-BA10-4B74-982F-B75B75C6D12A}" presName="horz1" presStyleCnt="0"/>
      <dgm:spPr/>
    </dgm:pt>
    <dgm:pt modelId="{AB5FA0EA-B717-594C-908A-D88137730A94}" type="pres">
      <dgm:prSet presAssocID="{4E2AC924-BA10-4B74-982F-B75B75C6D12A}" presName="tx1" presStyleLbl="revTx" presStyleIdx="4" presStyleCnt="11"/>
      <dgm:spPr/>
    </dgm:pt>
    <dgm:pt modelId="{18214AB4-600C-BF41-A70F-F2324BDF8BF2}" type="pres">
      <dgm:prSet presAssocID="{4E2AC924-BA10-4B74-982F-B75B75C6D12A}" presName="vert1" presStyleCnt="0"/>
      <dgm:spPr/>
    </dgm:pt>
    <dgm:pt modelId="{4F5989CD-FBA4-8041-BD17-4C97B4ED76BA}" type="pres">
      <dgm:prSet presAssocID="{B7A06913-FC44-46F1-A360-3AB2D06D50DE}" presName="thickLine" presStyleLbl="alignNode1" presStyleIdx="5" presStyleCnt="11"/>
      <dgm:spPr/>
    </dgm:pt>
    <dgm:pt modelId="{92D51398-80D3-EE4B-9BDD-CD5225189402}" type="pres">
      <dgm:prSet presAssocID="{B7A06913-FC44-46F1-A360-3AB2D06D50DE}" presName="horz1" presStyleCnt="0"/>
      <dgm:spPr/>
    </dgm:pt>
    <dgm:pt modelId="{C35E6FAA-376D-DB42-9FF0-3E05C31A833C}" type="pres">
      <dgm:prSet presAssocID="{B7A06913-FC44-46F1-A360-3AB2D06D50DE}" presName="tx1" presStyleLbl="revTx" presStyleIdx="5" presStyleCnt="11"/>
      <dgm:spPr/>
    </dgm:pt>
    <dgm:pt modelId="{940EC16B-620A-CB43-A2C6-AC447F382E48}" type="pres">
      <dgm:prSet presAssocID="{B7A06913-FC44-46F1-A360-3AB2D06D50DE}" presName="vert1" presStyleCnt="0"/>
      <dgm:spPr/>
    </dgm:pt>
    <dgm:pt modelId="{77BEBE5E-219B-4541-B416-567839801199}" type="pres">
      <dgm:prSet presAssocID="{08E96F80-FFA0-48F1-B526-B01E3C52F1FA}" presName="thickLine" presStyleLbl="alignNode1" presStyleIdx="6" presStyleCnt="11"/>
      <dgm:spPr/>
    </dgm:pt>
    <dgm:pt modelId="{9B3D6FF5-1479-A743-9F2D-4C51D007F758}" type="pres">
      <dgm:prSet presAssocID="{08E96F80-FFA0-48F1-B526-B01E3C52F1FA}" presName="horz1" presStyleCnt="0"/>
      <dgm:spPr/>
    </dgm:pt>
    <dgm:pt modelId="{8466DC49-0C47-9D46-95C6-F16F0C50C85D}" type="pres">
      <dgm:prSet presAssocID="{08E96F80-FFA0-48F1-B526-B01E3C52F1FA}" presName="tx1" presStyleLbl="revTx" presStyleIdx="6" presStyleCnt="11"/>
      <dgm:spPr/>
    </dgm:pt>
    <dgm:pt modelId="{86D7D4E6-B3FA-6D47-B3A1-C8C481C024AB}" type="pres">
      <dgm:prSet presAssocID="{08E96F80-FFA0-48F1-B526-B01E3C52F1FA}" presName="vert1" presStyleCnt="0"/>
      <dgm:spPr/>
    </dgm:pt>
    <dgm:pt modelId="{83329F94-DCE0-3240-BF99-43F85ED9C2B0}" type="pres">
      <dgm:prSet presAssocID="{12BE25AF-82E3-4120-9955-412B83BA217C}" presName="thickLine" presStyleLbl="alignNode1" presStyleIdx="7" presStyleCnt="11"/>
      <dgm:spPr/>
    </dgm:pt>
    <dgm:pt modelId="{AC1D5AC7-9022-0445-BADF-6093DC2BB0B4}" type="pres">
      <dgm:prSet presAssocID="{12BE25AF-82E3-4120-9955-412B83BA217C}" presName="horz1" presStyleCnt="0"/>
      <dgm:spPr/>
    </dgm:pt>
    <dgm:pt modelId="{FF9AA9AF-F6CA-664B-A1BA-E23D49BB4B2F}" type="pres">
      <dgm:prSet presAssocID="{12BE25AF-82E3-4120-9955-412B83BA217C}" presName="tx1" presStyleLbl="revTx" presStyleIdx="7" presStyleCnt="11"/>
      <dgm:spPr/>
    </dgm:pt>
    <dgm:pt modelId="{5A288E08-739E-2244-97B1-9B0B2B08CD00}" type="pres">
      <dgm:prSet presAssocID="{12BE25AF-82E3-4120-9955-412B83BA217C}" presName="vert1" presStyleCnt="0"/>
      <dgm:spPr/>
    </dgm:pt>
    <dgm:pt modelId="{02D0B754-F859-5A4F-815A-78CF84C0A2D6}" type="pres">
      <dgm:prSet presAssocID="{2DC3F55C-EE86-4868-B0A8-DA745DB0177D}" presName="thickLine" presStyleLbl="alignNode1" presStyleIdx="8" presStyleCnt="11"/>
      <dgm:spPr/>
    </dgm:pt>
    <dgm:pt modelId="{4EBF6894-B242-AC4C-8355-C03B66497F0F}" type="pres">
      <dgm:prSet presAssocID="{2DC3F55C-EE86-4868-B0A8-DA745DB0177D}" presName="horz1" presStyleCnt="0"/>
      <dgm:spPr/>
    </dgm:pt>
    <dgm:pt modelId="{FADD2DDB-1D9F-0B4E-933B-710320732B30}" type="pres">
      <dgm:prSet presAssocID="{2DC3F55C-EE86-4868-B0A8-DA745DB0177D}" presName="tx1" presStyleLbl="revTx" presStyleIdx="8" presStyleCnt="11"/>
      <dgm:spPr/>
    </dgm:pt>
    <dgm:pt modelId="{6050E528-A2C9-3F41-8513-F6D89C1FB289}" type="pres">
      <dgm:prSet presAssocID="{2DC3F55C-EE86-4868-B0A8-DA745DB0177D}" presName="vert1" presStyleCnt="0"/>
      <dgm:spPr/>
    </dgm:pt>
    <dgm:pt modelId="{130469CA-0907-3944-9B01-DC5878BE20FA}" type="pres">
      <dgm:prSet presAssocID="{465AF14D-0922-48EB-AA2A-F6E90632F872}" presName="thickLine" presStyleLbl="alignNode1" presStyleIdx="9" presStyleCnt="11"/>
      <dgm:spPr/>
    </dgm:pt>
    <dgm:pt modelId="{B7CA2DC8-CC8C-ED4F-9C08-E1409CEDB1B8}" type="pres">
      <dgm:prSet presAssocID="{465AF14D-0922-48EB-AA2A-F6E90632F872}" presName="horz1" presStyleCnt="0"/>
      <dgm:spPr/>
    </dgm:pt>
    <dgm:pt modelId="{F4017DFA-906B-FE45-82CB-971167FFB5EC}" type="pres">
      <dgm:prSet presAssocID="{465AF14D-0922-48EB-AA2A-F6E90632F872}" presName="tx1" presStyleLbl="revTx" presStyleIdx="9" presStyleCnt="11"/>
      <dgm:spPr/>
    </dgm:pt>
    <dgm:pt modelId="{33C353ED-0036-D842-9CD6-A3F1948BEA71}" type="pres">
      <dgm:prSet presAssocID="{465AF14D-0922-48EB-AA2A-F6E90632F872}" presName="vert1" presStyleCnt="0"/>
      <dgm:spPr/>
    </dgm:pt>
    <dgm:pt modelId="{C1675B99-FD77-EC45-AF52-59039D4F26D6}" type="pres">
      <dgm:prSet presAssocID="{BD492DD0-9D43-4106-ADCD-4BBD2DECF648}" presName="thickLine" presStyleLbl="alignNode1" presStyleIdx="10" presStyleCnt="11"/>
      <dgm:spPr/>
    </dgm:pt>
    <dgm:pt modelId="{2F9531B8-6F36-FD42-A1C3-8B70773EB29A}" type="pres">
      <dgm:prSet presAssocID="{BD492DD0-9D43-4106-ADCD-4BBD2DECF648}" presName="horz1" presStyleCnt="0"/>
      <dgm:spPr/>
    </dgm:pt>
    <dgm:pt modelId="{78BA7176-1732-EE40-A4D7-C8B47A9D241F}" type="pres">
      <dgm:prSet presAssocID="{BD492DD0-9D43-4106-ADCD-4BBD2DECF648}" presName="tx1" presStyleLbl="revTx" presStyleIdx="10" presStyleCnt="11"/>
      <dgm:spPr/>
    </dgm:pt>
    <dgm:pt modelId="{85833C8B-F935-A347-A83E-9B877EF79B08}" type="pres">
      <dgm:prSet presAssocID="{BD492DD0-9D43-4106-ADCD-4BBD2DECF648}" presName="vert1" presStyleCnt="0"/>
      <dgm:spPr/>
    </dgm:pt>
  </dgm:ptLst>
  <dgm:cxnLst>
    <dgm:cxn modelId="{90864000-130C-48E1-A3C1-5B08C7A58A90}" srcId="{12676C8B-884F-4993-A2E3-B043CCB3A46C}" destId="{4E2AC924-BA10-4B74-982F-B75B75C6D12A}" srcOrd="4" destOrd="0" parTransId="{B7CF6DAB-E5EA-460B-AAA1-E1C6526D1C2A}" sibTransId="{A12C33F1-8705-4CCF-B71F-E993F1E8A045}"/>
    <dgm:cxn modelId="{1DA0850D-019A-418E-8BB9-94D0786C9339}" srcId="{12676C8B-884F-4993-A2E3-B043CCB3A46C}" destId="{B7A06913-FC44-46F1-A360-3AB2D06D50DE}" srcOrd="5" destOrd="0" parTransId="{2B4A4A04-A2A1-4885-9E1F-1342AF0CCBD5}" sibTransId="{8DE583DF-5606-4359-BAAE-C997F568EB19}"/>
    <dgm:cxn modelId="{7C2C011A-8AB5-D140-BD74-12B4DFCA1A48}" type="presOf" srcId="{38B4B8F6-F4FB-4299-8471-E139AB2E06CD}" destId="{A77F69AE-DE79-754A-821E-220DBED66C14}" srcOrd="0" destOrd="0" presId="urn:microsoft.com/office/officeart/2008/layout/LinedList"/>
    <dgm:cxn modelId="{13A97521-F086-4DC0-8BB2-EDDD80BC4866}" srcId="{12676C8B-884F-4993-A2E3-B043CCB3A46C}" destId="{41602F80-775B-4816-9504-C59FBBCCB595}" srcOrd="0" destOrd="0" parTransId="{B011BC68-6109-4F1E-ADE6-DD66A458E58C}" sibTransId="{2EB5A6D1-7CCA-441A-86E1-98A7F3EE1BBB}"/>
    <dgm:cxn modelId="{DC877F29-EB4B-4674-86DF-402AA1455758}" srcId="{12676C8B-884F-4993-A2E3-B043CCB3A46C}" destId="{08E96F80-FFA0-48F1-B526-B01E3C52F1FA}" srcOrd="6" destOrd="0" parTransId="{499F71D7-CD87-4690-899A-9254DE37F9AF}" sibTransId="{033F314F-DAF5-4406-9745-3BC8F601DBAC}"/>
    <dgm:cxn modelId="{8361F135-D125-374B-B34E-A506595D9CEA}" type="presOf" srcId="{BD492DD0-9D43-4106-ADCD-4BBD2DECF648}" destId="{78BA7176-1732-EE40-A4D7-C8B47A9D241F}" srcOrd="0" destOrd="0" presId="urn:microsoft.com/office/officeart/2008/layout/LinedList"/>
    <dgm:cxn modelId="{E4532C48-84DF-7241-A7E5-C53F3A0861A9}" type="presOf" srcId="{B7A06913-FC44-46F1-A360-3AB2D06D50DE}" destId="{C35E6FAA-376D-DB42-9FF0-3E05C31A833C}" srcOrd="0" destOrd="0" presId="urn:microsoft.com/office/officeart/2008/layout/LinedList"/>
    <dgm:cxn modelId="{E4CD504D-5778-1348-9D39-A0FFF207962B}" type="presOf" srcId="{12676C8B-884F-4993-A2E3-B043CCB3A46C}" destId="{58F9EBD1-6101-5041-A6D2-7584844A89AC}" srcOrd="0" destOrd="0" presId="urn:microsoft.com/office/officeart/2008/layout/LinedList"/>
    <dgm:cxn modelId="{DB35C854-8F5A-41D4-B5B2-56A657AB23DE}" srcId="{12676C8B-884F-4993-A2E3-B043CCB3A46C}" destId="{5F6514C6-ED54-41BC-BB0F-28973F2DD60C}" srcOrd="3" destOrd="0" parTransId="{9F40A18C-06CE-4DD0-A0B9-01CC9A445D8C}" sibTransId="{240F4A8C-6EE3-4A90-B083-B3AD37559A69}"/>
    <dgm:cxn modelId="{072D4C5D-724C-428A-AE0E-16817D0175FE}" srcId="{12676C8B-884F-4993-A2E3-B043CCB3A46C}" destId="{BD492DD0-9D43-4106-ADCD-4BBD2DECF648}" srcOrd="10" destOrd="0" parTransId="{9ECC513A-60DB-4778-80EE-2DE8C3AAAD9B}" sibTransId="{99340293-359B-4F3E-A478-B48C9B8A9136}"/>
    <dgm:cxn modelId="{13B45365-BC55-FC46-9051-2F20D7726D9F}" type="presOf" srcId="{465AF14D-0922-48EB-AA2A-F6E90632F872}" destId="{F4017DFA-906B-FE45-82CB-971167FFB5EC}" srcOrd="0" destOrd="0" presId="urn:microsoft.com/office/officeart/2008/layout/LinedList"/>
    <dgm:cxn modelId="{07F71A67-67AE-4D1C-A2B3-11666E89836B}" srcId="{12676C8B-884F-4993-A2E3-B043CCB3A46C}" destId="{12BE25AF-82E3-4120-9955-412B83BA217C}" srcOrd="7" destOrd="0" parTransId="{B56DED19-B3C1-4584-8968-031C84AEDF69}" sibTransId="{BFD7D76F-812F-420C-89E3-F8365FCBE663}"/>
    <dgm:cxn modelId="{69DA6575-8909-D64C-8C35-DC49434B1C35}" type="presOf" srcId="{41602F80-775B-4816-9504-C59FBBCCB595}" destId="{55435139-6164-2246-AFAD-28E91B09C933}" srcOrd="0" destOrd="0" presId="urn:microsoft.com/office/officeart/2008/layout/LinedList"/>
    <dgm:cxn modelId="{60CEC97A-7242-E849-9CFA-F1FE37E12ACA}" type="presOf" srcId="{2DC3F55C-EE86-4868-B0A8-DA745DB0177D}" destId="{FADD2DDB-1D9F-0B4E-933B-710320732B30}" srcOrd="0" destOrd="0" presId="urn:microsoft.com/office/officeart/2008/layout/LinedList"/>
    <dgm:cxn modelId="{B0FE4190-3838-164A-AEB1-2F1EA9CF9127}" type="presOf" srcId="{08E96F80-FFA0-48F1-B526-B01E3C52F1FA}" destId="{8466DC49-0C47-9D46-95C6-F16F0C50C85D}" srcOrd="0" destOrd="0" presId="urn:microsoft.com/office/officeart/2008/layout/LinedList"/>
    <dgm:cxn modelId="{2A116B97-1919-6048-9072-A51175F26735}" type="presOf" srcId="{5F6514C6-ED54-41BC-BB0F-28973F2DD60C}" destId="{CD69AC25-8FEC-6D4A-8636-6B02B3D7A6DE}" srcOrd="0" destOrd="0" presId="urn:microsoft.com/office/officeart/2008/layout/LinedList"/>
    <dgm:cxn modelId="{73DD1C9D-D4CE-FA4C-A128-E73EEBECAFAB}" type="presOf" srcId="{F8D27EE4-D147-4D7A-B729-97738740323B}" destId="{6BE4DE75-A2BD-3C4D-8144-E80A071E303E}" srcOrd="0" destOrd="0" presId="urn:microsoft.com/office/officeart/2008/layout/LinedList"/>
    <dgm:cxn modelId="{446A89A3-8727-4E72-9930-EC6A2AC8471C}" srcId="{12676C8B-884F-4993-A2E3-B043CCB3A46C}" destId="{465AF14D-0922-48EB-AA2A-F6E90632F872}" srcOrd="9" destOrd="0" parTransId="{1A121246-8C3B-42D2-8D00-2D521214C22E}" sibTransId="{ABE4D91D-450F-45FB-BD22-AFFAC00DAD49}"/>
    <dgm:cxn modelId="{F7CB99B4-3AEE-F442-9A1D-D61C8D0615EE}" type="presOf" srcId="{4E2AC924-BA10-4B74-982F-B75B75C6D12A}" destId="{AB5FA0EA-B717-594C-908A-D88137730A94}" srcOrd="0" destOrd="0" presId="urn:microsoft.com/office/officeart/2008/layout/LinedList"/>
    <dgm:cxn modelId="{6E2BA8C2-94DA-4285-8841-150D74879DAA}" srcId="{12676C8B-884F-4993-A2E3-B043CCB3A46C}" destId="{F8D27EE4-D147-4D7A-B729-97738740323B}" srcOrd="1" destOrd="0" parTransId="{881CA5E1-1FE7-435F-A786-241B06557F3F}" sibTransId="{0BD268FD-2544-4B3D-8956-1036A3098655}"/>
    <dgm:cxn modelId="{9FC3F1CC-4913-2C4C-A529-949D5E96D5D4}" type="presOf" srcId="{12BE25AF-82E3-4120-9955-412B83BA217C}" destId="{FF9AA9AF-F6CA-664B-A1BA-E23D49BB4B2F}" srcOrd="0" destOrd="0" presId="urn:microsoft.com/office/officeart/2008/layout/LinedList"/>
    <dgm:cxn modelId="{5187A3D3-5581-4872-AF2B-300E512DAC39}" srcId="{12676C8B-884F-4993-A2E3-B043CCB3A46C}" destId="{38B4B8F6-F4FB-4299-8471-E139AB2E06CD}" srcOrd="2" destOrd="0" parTransId="{7328D406-E83D-4F19-9C11-F3AE6FBB9404}" sibTransId="{FAF2358B-E937-4FD1-9528-310B7EE84685}"/>
    <dgm:cxn modelId="{E43B50F9-C7B2-44BB-A9FE-16EDE8D44443}" srcId="{12676C8B-884F-4993-A2E3-B043CCB3A46C}" destId="{2DC3F55C-EE86-4868-B0A8-DA745DB0177D}" srcOrd="8" destOrd="0" parTransId="{713C7F64-496C-4B94-9F31-287BEAE53320}" sibTransId="{B6D85F2B-CB32-4CD7-B897-BBC415C8301B}"/>
    <dgm:cxn modelId="{C011019B-A66D-1C46-A337-5B90F2E20FC8}" type="presParOf" srcId="{58F9EBD1-6101-5041-A6D2-7584844A89AC}" destId="{E3F1629D-A050-9748-98A3-1B8B8EA98DCC}" srcOrd="0" destOrd="0" presId="urn:microsoft.com/office/officeart/2008/layout/LinedList"/>
    <dgm:cxn modelId="{CAC251AD-41AE-364D-8863-4F0DEAB5E38E}" type="presParOf" srcId="{58F9EBD1-6101-5041-A6D2-7584844A89AC}" destId="{FDAA04C9-C879-1643-AAA3-B80D8AF6A506}" srcOrd="1" destOrd="0" presId="urn:microsoft.com/office/officeart/2008/layout/LinedList"/>
    <dgm:cxn modelId="{E3F4CEBD-7B07-1742-8836-8E20BFA147BC}" type="presParOf" srcId="{FDAA04C9-C879-1643-AAA3-B80D8AF6A506}" destId="{55435139-6164-2246-AFAD-28E91B09C933}" srcOrd="0" destOrd="0" presId="urn:microsoft.com/office/officeart/2008/layout/LinedList"/>
    <dgm:cxn modelId="{F0417DDC-863B-364F-A0D1-C2009C2AE9BE}" type="presParOf" srcId="{FDAA04C9-C879-1643-AAA3-B80D8AF6A506}" destId="{DC624611-D746-7149-A571-D41395139B74}" srcOrd="1" destOrd="0" presId="urn:microsoft.com/office/officeart/2008/layout/LinedList"/>
    <dgm:cxn modelId="{2E76C58E-1318-2B47-AED7-D3D57A57FB86}" type="presParOf" srcId="{58F9EBD1-6101-5041-A6D2-7584844A89AC}" destId="{408A08CA-3C5C-C54B-BEAA-1AE032797383}" srcOrd="2" destOrd="0" presId="urn:microsoft.com/office/officeart/2008/layout/LinedList"/>
    <dgm:cxn modelId="{B36EB9D9-B660-074A-83DC-1BB69DDB7F20}" type="presParOf" srcId="{58F9EBD1-6101-5041-A6D2-7584844A89AC}" destId="{FE58521C-332D-A94C-94B7-0D699759F8B0}" srcOrd="3" destOrd="0" presId="urn:microsoft.com/office/officeart/2008/layout/LinedList"/>
    <dgm:cxn modelId="{63D7ED25-96AD-5741-A154-E0D131C5E4B8}" type="presParOf" srcId="{FE58521C-332D-A94C-94B7-0D699759F8B0}" destId="{6BE4DE75-A2BD-3C4D-8144-E80A071E303E}" srcOrd="0" destOrd="0" presId="urn:microsoft.com/office/officeart/2008/layout/LinedList"/>
    <dgm:cxn modelId="{2B44E799-3EFB-364D-A347-36F4D5735393}" type="presParOf" srcId="{FE58521C-332D-A94C-94B7-0D699759F8B0}" destId="{A5BFA315-B1D8-F14D-A47D-D59A60B049CC}" srcOrd="1" destOrd="0" presId="urn:microsoft.com/office/officeart/2008/layout/LinedList"/>
    <dgm:cxn modelId="{A9D6FDCD-65A3-A045-9D62-2622260510DF}" type="presParOf" srcId="{58F9EBD1-6101-5041-A6D2-7584844A89AC}" destId="{D36365C2-38F8-DA49-AE12-4EF96560573D}" srcOrd="4" destOrd="0" presId="urn:microsoft.com/office/officeart/2008/layout/LinedList"/>
    <dgm:cxn modelId="{5E98373D-ED1A-624D-8FCE-25756699D863}" type="presParOf" srcId="{58F9EBD1-6101-5041-A6D2-7584844A89AC}" destId="{5C278C29-00F2-3B4B-9E37-92609CA99A50}" srcOrd="5" destOrd="0" presId="urn:microsoft.com/office/officeart/2008/layout/LinedList"/>
    <dgm:cxn modelId="{A70F3304-59E9-4F4A-A555-C37975855F1E}" type="presParOf" srcId="{5C278C29-00F2-3B4B-9E37-92609CA99A50}" destId="{A77F69AE-DE79-754A-821E-220DBED66C14}" srcOrd="0" destOrd="0" presId="urn:microsoft.com/office/officeart/2008/layout/LinedList"/>
    <dgm:cxn modelId="{50018200-396A-A04D-A45F-E22360766D51}" type="presParOf" srcId="{5C278C29-00F2-3B4B-9E37-92609CA99A50}" destId="{C001C221-4DDF-2A41-8D93-DF2A4F1ED392}" srcOrd="1" destOrd="0" presId="urn:microsoft.com/office/officeart/2008/layout/LinedList"/>
    <dgm:cxn modelId="{5CF29237-D3DE-C942-B953-48E7E8CAB13C}" type="presParOf" srcId="{58F9EBD1-6101-5041-A6D2-7584844A89AC}" destId="{6789D145-3E0E-9444-B0C0-B1B6B86F1857}" srcOrd="6" destOrd="0" presId="urn:microsoft.com/office/officeart/2008/layout/LinedList"/>
    <dgm:cxn modelId="{3D0C309C-4DAE-A54B-8555-FEC5FFB4677C}" type="presParOf" srcId="{58F9EBD1-6101-5041-A6D2-7584844A89AC}" destId="{158D0ACA-42FA-D541-9D8B-8434719D1010}" srcOrd="7" destOrd="0" presId="urn:microsoft.com/office/officeart/2008/layout/LinedList"/>
    <dgm:cxn modelId="{819D862F-2DAC-A148-9288-9427A1127A1E}" type="presParOf" srcId="{158D0ACA-42FA-D541-9D8B-8434719D1010}" destId="{CD69AC25-8FEC-6D4A-8636-6B02B3D7A6DE}" srcOrd="0" destOrd="0" presId="urn:microsoft.com/office/officeart/2008/layout/LinedList"/>
    <dgm:cxn modelId="{701BEFAE-AFA5-8F41-8890-C1F1F4911B87}" type="presParOf" srcId="{158D0ACA-42FA-D541-9D8B-8434719D1010}" destId="{CFB86729-38D1-FD4F-8816-CE6AB5A8FC00}" srcOrd="1" destOrd="0" presId="urn:microsoft.com/office/officeart/2008/layout/LinedList"/>
    <dgm:cxn modelId="{58220613-D892-9E4B-86E9-B968D94CEA73}" type="presParOf" srcId="{58F9EBD1-6101-5041-A6D2-7584844A89AC}" destId="{6DF7B987-41FD-E842-A8CC-040EDF3C1E27}" srcOrd="8" destOrd="0" presId="urn:microsoft.com/office/officeart/2008/layout/LinedList"/>
    <dgm:cxn modelId="{1E073A33-EA4D-594A-8206-AE7CC90520AC}" type="presParOf" srcId="{58F9EBD1-6101-5041-A6D2-7584844A89AC}" destId="{8893A40E-E616-7C4B-B3CD-90571ED338D9}" srcOrd="9" destOrd="0" presId="urn:microsoft.com/office/officeart/2008/layout/LinedList"/>
    <dgm:cxn modelId="{1E85C03B-A590-AA4B-BE05-BB42DBAED5D7}" type="presParOf" srcId="{8893A40E-E616-7C4B-B3CD-90571ED338D9}" destId="{AB5FA0EA-B717-594C-908A-D88137730A94}" srcOrd="0" destOrd="0" presId="urn:microsoft.com/office/officeart/2008/layout/LinedList"/>
    <dgm:cxn modelId="{1460587B-39ED-6543-9837-158B36029137}" type="presParOf" srcId="{8893A40E-E616-7C4B-B3CD-90571ED338D9}" destId="{18214AB4-600C-BF41-A70F-F2324BDF8BF2}" srcOrd="1" destOrd="0" presId="urn:microsoft.com/office/officeart/2008/layout/LinedList"/>
    <dgm:cxn modelId="{762CF919-7588-D947-A193-A551F42E7B0E}" type="presParOf" srcId="{58F9EBD1-6101-5041-A6D2-7584844A89AC}" destId="{4F5989CD-FBA4-8041-BD17-4C97B4ED76BA}" srcOrd="10" destOrd="0" presId="urn:microsoft.com/office/officeart/2008/layout/LinedList"/>
    <dgm:cxn modelId="{83B91254-DD97-024E-B0D7-2487035544C9}" type="presParOf" srcId="{58F9EBD1-6101-5041-A6D2-7584844A89AC}" destId="{92D51398-80D3-EE4B-9BDD-CD5225189402}" srcOrd="11" destOrd="0" presId="urn:microsoft.com/office/officeart/2008/layout/LinedList"/>
    <dgm:cxn modelId="{393B046A-4748-9040-AF03-F37D0897D137}" type="presParOf" srcId="{92D51398-80D3-EE4B-9BDD-CD5225189402}" destId="{C35E6FAA-376D-DB42-9FF0-3E05C31A833C}" srcOrd="0" destOrd="0" presId="urn:microsoft.com/office/officeart/2008/layout/LinedList"/>
    <dgm:cxn modelId="{8A319C24-6518-D94B-8294-21E49C6C8581}" type="presParOf" srcId="{92D51398-80D3-EE4B-9BDD-CD5225189402}" destId="{940EC16B-620A-CB43-A2C6-AC447F382E48}" srcOrd="1" destOrd="0" presId="urn:microsoft.com/office/officeart/2008/layout/LinedList"/>
    <dgm:cxn modelId="{F7BCAF57-2C2C-D946-949F-90B2867926B1}" type="presParOf" srcId="{58F9EBD1-6101-5041-A6D2-7584844A89AC}" destId="{77BEBE5E-219B-4541-B416-567839801199}" srcOrd="12" destOrd="0" presId="urn:microsoft.com/office/officeart/2008/layout/LinedList"/>
    <dgm:cxn modelId="{4FA1777B-D0A7-AA4A-8FA9-CADE3138C8F4}" type="presParOf" srcId="{58F9EBD1-6101-5041-A6D2-7584844A89AC}" destId="{9B3D6FF5-1479-A743-9F2D-4C51D007F758}" srcOrd="13" destOrd="0" presId="urn:microsoft.com/office/officeart/2008/layout/LinedList"/>
    <dgm:cxn modelId="{5C31420F-402C-DA4E-860D-0FF3ACEB3D1B}" type="presParOf" srcId="{9B3D6FF5-1479-A743-9F2D-4C51D007F758}" destId="{8466DC49-0C47-9D46-95C6-F16F0C50C85D}" srcOrd="0" destOrd="0" presId="urn:microsoft.com/office/officeart/2008/layout/LinedList"/>
    <dgm:cxn modelId="{9207A224-F35F-AC49-B291-FB078B9DC050}" type="presParOf" srcId="{9B3D6FF5-1479-A743-9F2D-4C51D007F758}" destId="{86D7D4E6-B3FA-6D47-B3A1-C8C481C024AB}" srcOrd="1" destOrd="0" presId="urn:microsoft.com/office/officeart/2008/layout/LinedList"/>
    <dgm:cxn modelId="{47712725-7FFD-AF4E-8D7B-EBC09CF9E510}" type="presParOf" srcId="{58F9EBD1-6101-5041-A6D2-7584844A89AC}" destId="{83329F94-DCE0-3240-BF99-43F85ED9C2B0}" srcOrd="14" destOrd="0" presId="urn:microsoft.com/office/officeart/2008/layout/LinedList"/>
    <dgm:cxn modelId="{E9573447-7418-054A-B96E-7D8CD91FDFC7}" type="presParOf" srcId="{58F9EBD1-6101-5041-A6D2-7584844A89AC}" destId="{AC1D5AC7-9022-0445-BADF-6093DC2BB0B4}" srcOrd="15" destOrd="0" presId="urn:microsoft.com/office/officeart/2008/layout/LinedList"/>
    <dgm:cxn modelId="{C8C0D503-0707-4F42-85CC-E626A6C91845}" type="presParOf" srcId="{AC1D5AC7-9022-0445-BADF-6093DC2BB0B4}" destId="{FF9AA9AF-F6CA-664B-A1BA-E23D49BB4B2F}" srcOrd="0" destOrd="0" presId="urn:microsoft.com/office/officeart/2008/layout/LinedList"/>
    <dgm:cxn modelId="{31BCAAAB-3FFE-3E4F-BF27-B626AC31D544}" type="presParOf" srcId="{AC1D5AC7-9022-0445-BADF-6093DC2BB0B4}" destId="{5A288E08-739E-2244-97B1-9B0B2B08CD00}" srcOrd="1" destOrd="0" presId="urn:microsoft.com/office/officeart/2008/layout/LinedList"/>
    <dgm:cxn modelId="{02542DC3-E9EA-D04C-922B-3000E5910782}" type="presParOf" srcId="{58F9EBD1-6101-5041-A6D2-7584844A89AC}" destId="{02D0B754-F859-5A4F-815A-78CF84C0A2D6}" srcOrd="16" destOrd="0" presId="urn:microsoft.com/office/officeart/2008/layout/LinedList"/>
    <dgm:cxn modelId="{3AEA921E-E959-CE4A-B556-7E4775E43FAD}" type="presParOf" srcId="{58F9EBD1-6101-5041-A6D2-7584844A89AC}" destId="{4EBF6894-B242-AC4C-8355-C03B66497F0F}" srcOrd="17" destOrd="0" presId="urn:microsoft.com/office/officeart/2008/layout/LinedList"/>
    <dgm:cxn modelId="{18B3EA44-4318-7E49-8115-B0D0ACC9C74E}" type="presParOf" srcId="{4EBF6894-B242-AC4C-8355-C03B66497F0F}" destId="{FADD2DDB-1D9F-0B4E-933B-710320732B30}" srcOrd="0" destOrd="0" presId="urn:microsoft.com/office/officeart/2008/layout/LinedList"/>
    <dgm:cxn modelId="{F563CD4A-6A84-3F41-8180-09FEDF38121C}" type="presParOf" srcId="{4EBF6894-B242-AC4C-8355-C03B66497F0F}" destId="{6050E528-A2C9-3F41-8513-F6D89C1FB289}" srcOrd="1" destOrd="0" presId="urn:microsoft.com/office/officeart/2008/layout/LinedList"/>
    <dgm:cxn modelId="{C6405589-42E7-BB45-88D7-B516D87B62CE}" type="presParOf" srcId="{58F9EBD1-6101-5041-A6D2-7584844A89AC}" destId="{130469CA-0907-3944-9B01-DC5878BE20FA}" srcOrd="18" destOrd="0" presId="urn:microsoft.com/office/officeart/2008/layout/LinedList"/>
    <dgm:cxn modelId="{064DC098-44EA-4346-B2EB-0EA2DF34077C}" type="presParOf" srcId="{58F9EBD1-6101-5041-A6D2-7584844A89AC}" destId="{B7CA2DC8-CC8C-ED4F-9C08-E1409CEDB1B8}" srcOrd="19" destOrd="0" presId="urn:microsoft.com/office/officeart/2008/layout/LinedList"/>
    <dgm:cxn modelId="{13D46A8B-9200-A544-929A-4A3CC87B1CEF}" type="presParOf" srcId="{B7CA2DC8-CC8C-ED4F-9C08-E1409CEDB1B8}" destId="{F4017DFA-906B-FE45-82CB-971167FFB5EC}" srcOrd="0" destOrd="0" presId="urn:microsoft.com/office/officeart/2008/layout/LinedList"/>
    <dgm:cxn modelId="{3B6E281F-B5DF-0145-BAF8-8C92D037AE80}" type="presParOf" srcId="{B7CA2DC8-CC8C-ED4F-9C08-E1409CEDB1B8}" destId="{33C353ED-0036-D842-9CD6-A3F1948BEA71}" srcOrd="1" destOrd="0" presId="urn:microsoft.com/office/officeart/2008/layout/LinedList"/>
    <dgm:cxn modelId="{C0975F7E-8897-2E4F-902F-86170D18FF99}" type="presParOf" srcId="{58F9EBD1-6101-5041-A6D2-7584844A89AC}" destId="{C1675B99-FD77-EC45-AF52-59039D4F26D6}" srcOrd="20" destOrd="0" presId="urn:microsoft.com/office/officeart/2008/layout/LinedList"/>
    <dgm:cxn modelId="{F4886365-5A9D-5D4D-98E3-E6C4C23C94FE}" type="presParOf" srcId="{58F9EBD1-6101-5041-A6D2-7584844A89AC}" destId="{2F9531B8-6F36-FD42-A1C3-8B70773EB29A}" srcOrd="21" destOrd="0" presId="urn:microsoft.com/office/officeart/2008/layout/LinedList"/>
    <dgm:cxn modelId="{DF45C523-AA4C-1345-A2D0-6283089033F8}" type="presParOf" srcId="{2F9531B8-6F36-FD42-A1C3-8B70773EB29A}" destId="{78BA7176-1732-EE40-A4D7-C8B47A9D241F}" srcOrd="0" destOrd="0" presId="urn:microsoft.com/office/officeart/2008/layout/LinedList"/>
    <dgm:cxn modelId="{0ECC8C9E-5F2B-FA49-A5B8-11D7B08F3899}" type="presParOf" srcId="{2F9531B8-6F36-FD42-A1C3-8B70773EB29A}" destId="{85833C8B-F935-A347-A83E-9B877EF79B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43C413-4C0F-46A2-875A-A928871DE1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DEA5C8-A0AC-460F-B760-797AE2478736}">
      <dgm:prSet/>
      <dgm:spPr>
        <a:solidFill>
          <a:srgbClr val="28B6B6"/>
        </a:solidFill>
      </dgm:spPr>
      <dgm:t>
        <a:bodyPr/>
        <a:lstStyle/>
        <a:p>
          <a:r>
            <a:rPr lang="cs-CZ" b="1"/>
            <a:t>Orientace žáka</a:t>
          </a:r>
          <a:endParaRPr lang="en-US"/>
        </a:p>
      </dgm:t>
    </dgm:pt>
    <dgm:pt modelId="{CB949D18-84A7-4042-9177-9A87C63B8E67}" type="parTrans" cxnId="{85FC1A4A-2A81-4028-A732-E54CD541635C}">
      <dgm:prSet/>
      <dgm:spPr/>
      <dgm:t>
        <a:bodyPr/>
        <a:lstStyle/>
        <a:p>
          <a:endParaRPr lang="en-US"/>
        </a:p>
      </dgm:t>
    </dgm:pt>
    <dgm:pt modelId="{ACC04EF7-18E2-4474-956B-B1FD29C91D96}" type="sibTrans" cxnId="{85FC1A4A-2A81-4028-A732-E54CD541635C}">
      <dgm:prSet/>
      <dgm:spPr/>
      <dgm:t>
        <a:bodyPr/>
        <a:lstStyle/>
        <a:p>
          <a:endParaRPr lang="en-US"/>
        </a:p>
      </dgm:t>
    </dgm:pt>
    <dgm:pt modelId="{5FD0094C-0C97-4D2F-8552-C12EC8C0F6C6}">
      <dgm:prSet/>
      <dgm:spPr>
        <a:solidFill>
          <a:srgbClr val="28B6B6"/>
        </a:solidFill>
      </dgm:spPr>
      <dgm:t>
        <a:bodyPr/>
        <a:lstStyle/>
        <a:p>
          <a:r>
            <a:rPr lang="cs-CZ" b="1"/>
            <a:t>Dosažitelnost cílů</a:t>
          </a:r>
          <a:endParaRPr lang="en-US"/>
        </a:p>
      </dgm:t>
    </dgm:pt>
    <dgm:pt modelId="{F0AB3311-5A7F-413A-A81C-E49CF385C78F}" type="parTrans" cxnId="{63BE430A-DF14-4586-B286-8180F513C7DF}">
      <dgm:prSet/>
      <dgm:spPr/>
      <dgm:t>
        <a:bodyPr/>
        <a:lstStyle/>
        <a:p>
          <a:endParaRPr lang="en-US"/>
        </a:p>
      </dgm:t>
    </dgm:pt>
    <dgm:pt modelId="{E5DFF788-DE7B-473C-A210-B4A5BED39648}" type="sibTrans" cxnId="{63BE430A-DF14-4586-B286-8180F513C7DF}">
      <dgm:prSet/>
      <dgm:spPr/>
      <dgm:t>
        <a:bodyPr/>
        <a:lstStyle/>
        <a:p>
          <a:endParaRPr lang="en-US"/>
        </a:p>
      </dgm:t>
    </dgm:pt>
    <dgm:pt modelId="{CF03E691-0564-4AC6-A206-1023FF786BC8}">
      <dgm:prSet/>
      <dgm:spPr>
        <a:solidFill>
          <a:srgbClr val="28B6B6"/>
        </a:solidFill>
      </dgm:spPr>
      <dgm:t>
        <a:bodyPr/>
        <a:lstStyle/>
        <a:p>
          <a:r>
            <a:rPr lang="cs-CZ" b="1"/>
            <a:t>Sociální začlenění</a:t>
          </a:r>
          <a:endParaRPr lang="en-US"/>
        </a:p>
      </dgm:t>
    </dgm:pt>
    <dgm:pt modelId="{D1C39A07-E7B7-402A-8EED-1DB25629A3F9}" type="parTrans" cxnId="{2647251D-843F-4335-BDDA-785F0A8BCEF6}">
      <dgm:prSet/>
      <dgm:spPr/>
      <dgm:t>
        <a:bodyPr/>
        <a:lstStyle/>
        <a:p>
          <a:endParaRPr lang="en-US"/>
        </a:p>
      </dgm:t>
    </dgm:pt>
    <dgm:pt modelId="{D6207A64-A686-4D67-BB14-870D197D0DC4}" type="sibTrans" cxnId="{2647251D-843F-4335-BDDA-785F0A8BCEF6}">
      <dgm:prSet/>
      <dgm:spPr/>
      <dgm:t>
        <a:bodyPr/>
        <a:lstStyle/>
        <a:p>
          <a:endParaRPr lang="en-US"/>
        </a:p>
      </dgm:t>
    </dgm:pt>
    <dgm:pt modelId="{41A03101-6D8D-4E3E-860B-D4BAA2C05FF6}">
      <dgm:prSet/>
      <dgm:spPr>
        <a:solidFill>
          <a:srgbClr val="28B6B6"/>
        </a:solidFill>
      </dgm:spPr>
      <dgm:t>
        <a:bodyPr/>
        <a:lstStyle/>
        <a:p>
          <a:r>
            <a:rPr lang="cs-CZ" b="1"/>
            <a:t>Hodnocení</a:t>
          </a:r>
          <a:endParaRPr lang="en-US"/>
        </a:p>
      </dgm:t>
    </dgm:pt>
    <dgm:pt modelId="{B3FCFE10-D2C9-4016-9447-4B29A5EE1078}" type="parTrans" cxnId="{6B5478FF-89CA-45EF-91EC-B68A222232CD}">
      <dgm:prSet/>
      <dgm:spPr/>
      <dgm:t>
        <a:bodyPr/>
        <a:lstStyle/>
        <a:p>
          <a:endParaRPr lang="en-US"/>
        </a:p>
      </dgm:t>
    </dgm:pt>
    <dgm:pt modelId="{88046FF3-832F-498E-8975-E0D86801CA76}" type="sibTrans" cxnId="{6B5478FF-89CA-45EF-91EC-B68A222232CD}">
      <dgm:prSet/>
      <dgm:spPr/>
      <dgm:t>
        <a:bodyPr/>
        <a:lstStyle/>
        <a:p>
          <a:endParaRPr lang="en-US"/>
        </a:p>
      </dgm:t>
    </dgm:pt>
    <dgm:pt modelId="{88D3443A-2CBE-684F-9C75-BF917BB9D6A1}" type="pres">
      <dgm:prSet presAssocID="{6543C413-4C0F-46A2-875A-A928871DE135}" presName="linear" presStyleCnt="0">
        <dgm:presLayoutVars>
          <dgm:animLvl val="lvl"/>
          <dgm:resizeHandles val="exact"/>
        </dgm:presLayoutVars>
      </dgm:prSet>
      <dgm:spPr/>
    </dgm:pt>
    <dgm:pt modelId="{F891F6A2-C311-AF4B-88B5-4E460D77419B}" type="pres">
      <dgm:prSet presAssocID="{7CDEA5C8-A0AC-460F-B760-797AE247873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400EDB7-16A3-5749-89C8-01BF6C46B786}" type="pres">
      <dgm:prSet presAssocID="{ACC04EF7-18E2-4474-956B-B1FD29C91D96}" presName="spacer" presStyleCnt="0"/>
      <dgm:spPr/>
    </dgm:pt>
    <dgm:pt modelId="{7547B3DA-96C4-B441-9609-476867401369}" type="pres">
      <dgm:prSet presAssocID="{5FD0094C-0C97-4D2F-8552-C12EC8C0F6C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0A020B2-4580-3442-86F4-58A83DA1E988}" type="pres">
      <dgm:prSet presAssocID="{E5DFF788-DE7B-473C-A210-B4A5BED39648}" presName="spacer" presStyleCnt="0"/>
      <dgm:spPr/>
    </dgm:pt>
    <dgm:pt modelId="{47BF4E40-33D2-3D45-9C00-79F032E2039E}" type="pres">
      <dgm:prSet presAssocID="{CF03E691-0564-4AC6-A206-1023FF786B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9D6104-7B5E-394C-B20A-B617FB96DC13}" type="pres">
      <dgm:prSet presAssocID="{D6207A64-A686-4D67-BB14-870D197D0DC4}" presName="spacer" presStyleCnt="0"/>
      <dgm:spPr/>
    </dgm:pt>
    <dgm:pt modelId="{F7485801-57B1-3E40-9232-30D02DB1725C}" type="pres">
      <dgm:prSet presAssocID="{41A03101-6D8D-4E3E-860B-D4BAA2C05FF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BE430A-DF14-4586-B286-8180F513C7DF}" srcId="{6543C413-4C0F-46A2-875A-A928871DE135}" destId="{5FD0094C-0C97-4D2F-8552-C12EC8C0F6C6}" srcOrd="1" destOrd="0" parTransId="{F0AB3311-5A7F-413A-A81C-E49CF385C78F}" sibTransId="{E5DFF788-DE7B-473C-A210-B4A5BED39648}"/>
    <dgm:cxn modelId="{2647251D-843F-4335-BDDA-785F0A8BCEF6}" srcId="{6543C413-4C0F-46A2-875A-A928871DE135}" destId="{CF03E691-0564-4AC6-A206-1023FF786BC8}" srcOrd="2" destOrd="0" parTransId="{D1C39A07-E7B7-402A-8EED-1DB25629A3F9}" sibTransId="{D6207A64-A686-4D67-BB14-870D197D0DC4}"/>
    <dgm:cxn modelId="{068AEC23-CEDB-934D-914E-11154A3C9417}" type="presOf" srcId="{7CDEA5C8-A0AC-460F-B760-797AE2478736}" destId="{F891F6A2-C311-AF4B-88B5-4E460D77419B}" srcOrd="0" destOrd="0" presId="urn:microsoft.com/office/officeart/2005/8/layout/vList2"/>
    <dgm:cxn modelId="{85FC1A4A-2A81-4028-A732-E54CD541635C}" srcId="{6543C413-4C0F-46A2-875A-A928871DE135}" destId="{7CDEA5C8-A0AC-460F-B760-797AE2478736}" srcOrd="0" destOrd="0" parTransId="{CB949D18-84A7-4042-9177-9A87C63B8E67}" sibTransId="{ACC04EF7-18E2-4474-956B-B1FD29C91D96}"/>
    <dgm:cxn modelId="{E6D26D4A-A4E8-8E4F-92A9-975614B940F9}" type="presOf" srcId="{5FD0094C-0C97-4D2F-8552-C12EC8C0F6C6}" destId="{7547B3DA-96C4-B441-9609-476867401369}" srcOrd="0" destOrd="0" presId="urn:microsoft.com/office/officeart/2005/8/layout/vList2"/>
    <dgm:cxn modelId="{9C1B08A2-3B9F-6143-937D-C0C3994A6B52}" type="presOf" srcId="{6543C413-4C0F-46A2-875A-A928871DE135}" destId="{88D3443A-2CBE-684F-9C75-BF917BB9D6A1}" srcOrd="0" destOrd="0" presId="urn:microsoft.com/office/officeart/2005/8/layout/vList2"/>
    <dgm:cxn modelId="{B0FA61CE-0062-D14A-A2DD-D03FDD64B0B2}" type="presOf" srcId="{CF03E691-0564-4AC6-A206-1023FF786BC8}" destId="{47BF4E40-33D2-3D45-9C00-79F032E2039E}" srcOrd="0" destOrd="0" presId="urn:microsoft.com/office/officeart/2005/8/layout/vList2"/>
    <dgm:cxn modelId="{828C77E8-BFF6-8B48-A370-4BBB03F741BD}" type="presOf" srcId="{41A03101-6D8D-4E3E-860B-D4BAA2C05FF6}" destId="{F7485801-57B1-3E40-9232-30D02DB1725C}" srcOrd="0" destOrd="0" presId="urn:microsoft.com/office/officeart/2005/8/layout/vList2"/>
    <dgm:cxn modelId="{6B5478FF-89CA-45EF-91EC-B68A222232CD}" srcId="{6543C413-4C0F-46A2-875A-A928871DE135}" destId="{41A03101-6D8D-4E3E-860B-D4BAA2C05FF6}" srcOrd="3" destOrd="0" parTransId="{B3FCFE10-D2C9-4016-9447-4B29A5EE1078}" sibTransId="{88046FF3-832F-498E-8975-E0D86801CA76}"/>
    <dgm:cxn modelId="{796DDD8C-2342-0849-8FDB-7CC6F06A5683}" type="presParOf" srcId="{88D3443A-2CBE-684F-9C75-BF917BB9D6A1}" destId="{F891F6A2-C311-AF4B-88B5-4E460D77419B}" srcOrd="0" destOrd="0" presId="urn:microsoft.com/office/officeart/2005/8/layout/vList2"/>
    <dgm:cxn modelId="{3D5315B3-DBFA-FB4E-99AC-6CC7C590E27D}" type="presParOf" srcId="{88D3443A-2CBE-684F-9C75-BF917BB9D6A1}" destId="{A400EDB7-16A3-5749-89C8-01BF6C46B786}" srcOrd="1" destOrd="0" presId="urn:microsoft.com/office/officeart/2005/8/layout/vList2"/>
    <dgm:cxn modelId="{199EE38A-ED86-AA45-9127-5FDDF08DB6B4}" type="presParOf" srcId="{88D3443A-2CBE-684F-9C75-BF917BB9D6A1}" destId="{7547B3DA-96C4-B441-9609-476867401369}" srcOrd="2" destOrd="0" presId="urn:microsoft.com/office/officeart/2005/8/layout/vList2"/>
    <dgm:cxn modelId="{5BAED92D-38D3-1445-AEF6-0B41037CB19D}" type="presParOf" srcId="{88D3443A-2CBE-684F-9C75-BF917BB9D6A1}" destId="{40A020B2-4580-3442-86F4-58A83DA1E988}" srcOrd="3" destOrd="0" presId="urn:microsoft.com/office/officeart/2005/8/layout/vList2"/>
    <dgm:cxn modelId="{146814F8-D3F6-0E43-B703-2CE77CE9CBF9}" type="presParOf" srcId="{88D3443A-2CBE-684F-9C75-BF917BB9D6A1}" destId="{47BF4E40-33D2-3D45-9C00-79F032E2039E}" srcOrd="4" destOrd="0" presId="urn:microsoft.com/office/officeart/2005/8/layout/vList2"/>
    <dgm:cxn modelId="{945BD784-1D45-5744-99DB-90801B694459}" type="presParOf" srcId="{88D3443A-2CBE-684F-9C75-BF917BB9D6A1}" destId="{1B9D6104-7B5E-394C-B20A-B617FB96DC13}" srcOrd="5" destOrd="0" presId="urn:microsoft.com/office/officeart/2005/8/layout/vList2"/>
    <dgm:cxn modelId="{C57B3776-8416-C340-B6EB-3C47172CF889}" type="presParOf" srcId="{88D3443A-2CBE-684F-9C75-BF917BB9D6A1}" destId="{F7485801-57B1-3E40-9232-30D02DB1725C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C0EB8-D043-EA4C-B9E1-F74BA3D8E6A7}">
      <dsp:nvSpPr>
        <dsp:cNvPr id="0" name=""/>
        <dsp:cNvSpPr/>
      </dsp:nvSpPr>
      <dsp:spPr>
        <a:xfrm>
          <a:off x="0" y="12294"/>
          <a:ext cx="6714070" cy="1123200"/>
        </a:xfrm>
        <a:prstGeom prst="roundRect">
          <a:avLst/>
        </a:prstGeom>
        <a:solidFill>
          <a:srgbClr val="28B6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2pólový model </a:t>
          </a:r>
          <a:endParaRPr lang="en-US" sz="2400" kern="1200" dirty="0"/>
        </a:p>
      </dsp:txBody>
      <dsp:txXfrm>
        <a:off x="54830" y="67124"/>
        <a:ext cx="6604410" cy="1013540"/>
      </dsp:txXfrm>
    </dsp:sp>
    <dsp:sp modelId="{342EA1CF-0EB0-7E49-9EB6-E23F4061F320}">
      <dsp:nvSpPr>
        <dsp:cNvPr id="0" name=""/>
        <dsp:cNvSpPr/>
      </dsp:nvSpPr>
      <dsp:spPr>
        <a:xfrm>
          <a:off x="0" y="1135494"/>
          <a:ext cx="6714070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7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/>
            <a:t>dialog mezi </a:t>
          </a:r>
          <a:r>
            <a:rPr lang="cs-CZ" sz="2400" b="1" kern="1200" dirty="0"/>
            <a:t>pedagogem</a:t>
          </a:r>
          <a:r>
            <a:rPr lang="cs-CZ" sz="2400" kern="1200" dirty="0"/>
            <a:t> a </a:t>
          </a:r>
          <a:r>
            <a:rPr lang="cs-CZ" sz="2400" b="1" kern="1200" dirty="0"/>
            <a:t>vychovávaným jedincem</a:t>
          </a:r>
          <a:r>
            <a:rPr lang="cs-CZ" sz="2400" kern="1200" dirty="0"/>
            <a:t>, vztahy mezi partnery ve výchově jádrem pedagogické problematiky</a:t>
          </a:r>
          <a:endParaRPr lang="en-US" sz="2400" kern="1200" dirty="0"/>
        </a:p>
      </dsp:txBody>
      <dsp:txXfrm>
        <a:off x="0" y="1135494"/>
        <a:ext cx="6714070" cy="1086750"/>
      </dsp:txXfrm>
    </dsp:sp>
    <dsp:sp modelId="{2ACFB047-33D8-0F41-931B-200C782DF733}">
      <dsp:nvSpPr>
        <dsp:cNvPr id="0" name=""/>
        <dsp:cNvSpPr/>
      </dsp:nvSpPr>
      <dsp:spPr>
        <a:xfrm>
          <a:off x="0" y="2222244"/>
          <a:ext cx="6714070" cy="1123200"/>
        </a:xfrm>
        <a:prstGeom prst="roundRect">
          <a:avLst/>
        </a:prstGeom>
        <a:solidFill>
          <a:srgbClr val="28B6B6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3pólový model </a:t>
          </a:r>
          <a:endParaRPr lang="en-US" sz="2400" kern="1200"/>
        </a:p>
      </dsp:txBody>
      <dsp:txXfrm>
        <a:off x="54830" y="2277074"/>
        <a:ext cx="6604410" cy="1013540"/>
      </dsp:txXfrm>
    </dsp:sp>
    <dsp:sp modelId="{9A36739C-5FAE-2F44-9543-0D1FAC739993}">
      <dsp:nvSpPr>
        <dsp:cNvPr id="0" name=""/>
        <dsp:cNvSpPr/>
      </dsp:nvSpPr>
      <dsp:spPr>
        <a:xfrm>
          <a:off x="0" y="3345444"/>
          <a:ext cx="671407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7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vztah mezi </a:t>
          </a:r>
          <a:r>
            <a:rPr lang="cs-CZ" sz="2400" b="1" kern="1200"/>
            <a:t>učitelem</a:t>
          </a:r>
          <a:r>
            <a:rPr lang="cs-CZ" sz="2400" kern="1200"/>
            <a:t>, </a:t>
          </a:r>
          <a:r>
            <a:rPr lang="cs-CZ" sz="2400" b="1" kern="1200"/>
            <a:t>žákem</a:t>
          </a:r>
          <a:r>
            <a:rPr lang="cs-CZ" sz="2400" kern="1200"/>
            <a:t> a </a:t>
          </a:r>
          <a:r>
            <a:rPr lang="cs-CZ" sz="2400" b="1" kern="1200"/>
            <a:t>učivem</a:t>
          </a:r>
          <a:r>
            <a:rPr lang="cs-CZ" sz="2400" kern="1200"/>
            <a:t> 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/>
            <a:t>= didaktický trojúhelník</a:t>
          </a:r>
          <a:endParaRPr lang="en-US" sz="2400" kern="1200" dirty="0"/>
        </a:p>
      </dsp:txBody>
      <dsp:txXfrm>
        <a:off x="0" y="3345444"/>
        <a:ext cx="6714070" cy="99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A6370-53DA-4F32-8111-F314C867E449}">
      <dsp:nvSpPr>
        <dsp:cNvPr id="0" name=""/>
        <dsp:cNvSpPr/>
      </dsp:nvSpPr>
      <dsp:spPr>
        <a:xfrm>
          <a:off x="1101197" y="523"/>
          <a:ext cx="969548" cy="4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učitel</a:t>
          </a:r>
        </a:p>
      </dsp:txBody>
      <dsp:txXfrm>
        <a:off x="1115396" y="14722"/>
        <a:ext cx="941150" cy="456376"/>
      </dsp:txXfrm>
    </dsp:sp>
    <dsp:sp modelId="{2AB64553-802C-402B-BA40-44343FC86421}">
      <dsp:nvSpPr>
        <dsp:cNvPr id="0" name=""/>
        <dsp:cNvSpPr/>
      </dsp:nvSpPr>
      <dsp:spPr>
        <a:xfrm rot="3600000">
          <a:off x="1733661" y="851268"/>
          <a:ext cx="505049" cy="16967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1784562" y="885202"/>
        <a:ext cx="403247" cy="101803"/>
      </dsp:txXfrm>
    </dsp:sp>
    <dsp:sp modelId="{80677CB5-D292-4103-8901-2B87A05F2D7D}">
      <dsp:nvSpPr>
        <dsp:cNvPr id="0" name=""/>
        <dsp:cNvSpPr/>
      </dsp:nvSpPr>
      <dsp:spPr>
        <a:xfrm>
          <a:off x="1901627" y="1386909"/>
          <a:ext cx="969548" cy="4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žák</a:t>
          </a:r>
        </a:p>
      </dsp:txBody>
      <dsp:txXfrm>
        <a:off x="1915826" y="1401108"/>
        <a:ext cx="941150" cy="456376"/>
      </dsp:txXfrm>
    </dsp:sp>
    <dsp:sp modelId="{C121AF09-76AA-4442-939A-0C2CCC687EA4}">
      <dsp:nvSpPr>
        <dsp:cNvPr id="0" name=""/>
        <dsp:cNvSpPr/>
      </dsp:nvSpPr>
      <dsp:spPr>
        <a:xfrm rot="10800000">
          <a:off x="1333446" y="1544461"/>
          <a:ext cx="505049" cy="16967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1384347" y="1578395"/>
        <a:ext cx="403247" cy="101803"/>
      </dsp:txXfrm>
    </dsp:sp>
    <dsp:sp modelId="{DB9586A0-280F-467E-8DA7-D12E9469608F}">
      <dsp:nvSpPr>
        <dsp:cNvPr id="0" name=""/>
        <dsp:cNvSpPr/>
      </dsp:nvSpPr>
      <dsp:spPr>
        <a:xfrm>
          <a:off x="300766" y="1386909"/>
          <a:ext cx="969548" cy="4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učivo</a:t>
          </a:r>
        </a:p>
      </dsp:txBody>
      <dsp:txXfrm>
        <a:off x="314965" y="1401108"/>
        <a:ext cx="941150" cy="456376"/>
      </dsp:txXfrm>
    </dsp:sp>
    <dsp:sp modelId="{76F9822C-1900-4136-936D-0F8372A7B04D}">
      <dsp:nvSpPr>
        <dsp:cNvPr id="0" name=""/>
        <dsp:cNvSpPr/>
      </dsp:nvSpPr>
      <dsp:spPr>
        <a:xfrm rot="18000000">
          <a:off x="933231" y="851268"/>
          <a:ext cx="505049" cy="16967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984132" y="885202"/>
        <a:ext cx="403247" cy="101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EE4CA-8CFF-4779-90F1-91C382ADEB7B}">
      <dsp:nvSpPr>
        <dsp:cNvPr id="0" name=""/>
        <dsp:cNvSpPr/>
      </dsp:nvSpPr>
      <dsp:spPr>
        <a:xfrm>
          <a:off x="59256" y="474959"/>
          <a:ext cx="748324" cy="374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učitel</a:t>
          </a:r>
        </a:p>
      </dsp:txBody>
      <dsp:txXfrm>
        <a:off x="70215" y="485918"/>
        <a:ext cx="726406" cy="352244"/>
      </dsp:txXfrm>
    </dsp:sp>
    <dsp:sp modelId="{80A8DF22-D6A7-4D8F-95FB-544D614C0252}">
      <dsp:nvSpPr>
        <dsp:cNvPr id="0" name=""/>
        <dsp:cNvSpPr/>
      </dsp:nvSpPr>
      <dsp:spPr>
        <a:xfrm rot="5400000">
          <a:off x="238375" y="1027447"/>
          <a:ext cx="390087" cy="13095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77662" y="1053638"/>
        <a:ext cx="311513" cy="78574"/>
      </dsp:txXfrm>
    </dsp:sp>
    <dsp:sp modelId="{089B859E-7EE6-40B5-BFBB-33CBB47BD2A4}">
      <dsp:nvSpPr>
        <dsp:cNvPr id="0" name=""/>
        <dsp:cNvSpPr/>
      </dsp:nvSpPr>
      <dsp:spPr>
        <a:xfrm>
          <a:off x="59256" y="1336730"/>
          <a:ext cx="748324" cy="374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žák</a:t>
          </a:r>
        </a:p>
      </dsp:txBody>
      <dsp:txXfrm>
        <a:off x="70215" y="1347689"/>
        <a:ext cx="726406" cy="352244"/>
      </dsp:txXfrm>
    </dsp:sp>
    <dsp:sp modelId="{FCBB21F3-055B-4ED7-B643-00B394FB5E08}">
      <dsp:nvSpPr>
        <dsp:cNvPr id="0" name=""/>
        <dsp:cNvSpPr/>
      </dsp:nvSpPr>
      <dsp:spPr>
        <a:xfrm rot="16200000">
          <a:off x="238375" y="1027447"/>
          <a:ext cx="390087" cy="13095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77662" y="1053638"/>
        <a:ext cx="311513" cy="78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1629D-A050-9748-98A3-1B8B8EA98DCC}">
      <dsp:nvSpPr>
        <dsp:cNvPr id="0" name=""/>
        <dsp:cNvSpPr/>
      </dsp:nvSpPr>
      <dsp:spPr>
        <a:xfrm>
          <a:off x="0" y="2907"/>
          <a:ext cx="471878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35139-6164-2246-AFAD-28E91B09C933}">
      <dsp:nvSpPr>
        <dsp:cNvPr id="0" name=""/>
        <dsp:cNvSpPr/>
      </dsp:nvSpPr>
      <dsp:spPr>
        <a:xfrm>
          <a:off x="0" y="2907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efektivní, konzultativní styl řízení školy, který pracuje s názorem žáků i rodičů </a:t>
          </a:r>
          <a:endParaRPr lang="en-US" sz="1600" kern="1200" dirty="0"/>
        </a:p>
      </dsp:txBody>
      <dsp:txXfrm>
        <a:off x="0" y="2907"/>
        <a:ext cx="4718785" cy="540733"/>
      </dsp:txXfrm>
    </dsp:sp>
    <dsp:sp modelId="{408A08CA-3C5C-C54B-BEAA-1AE032797383}">
      <dsp:nvSpPr>
        <dsp:cNvPr id="0" name=""/>
        <dsp:cNvSpPr/>
      </dsp:nvSpPr>
      <dsp:spPr>
        <a:xfrm>
          <a:off x="0" y="543640"/>
          <a:ext cx="4718785" cy="0"/>
        </a:xfrm>
        <a:prstGeom prst="line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4DE75-A2BD-3C4D-8144-E80A071E303E}">
      <dsp:nvSpPr>
        <dsp:cNvPr id="0" name=""/>
        <dsp:cNvSpPr/>
      </dsp:nvSpPr>
      <dsp:spPr>
        <a:xfrm>
          <a:off x="0" y="543640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jasná školní politika vzdělávání a kázně, která je smysluplná pro žáky a která je jednotně a přitom důstojně lidsky uplatňována</a:t>
          </a:r>
          <a:endParaRPr lang="en-US" sz="1400" kern="1200" dirty="0"/>
        </a:p>
      </dsp:txBody>
      <dsp:txXfrm>
        <a:off x="0" y="543640"/>
        <a:ext cx="4718785" cy="540733"/>
      </dsp:txXfrm>
    </dsp:sp>
    <dsp:sp modelId="{D36365C2-38F8-DA49-AE12-4EF96560573D}">
      <dsp:nvSpPr>
        <dsp:cNvPr id="0" name=""/>
        <dsp:cNvSpPr/>
      </dsp:nvSpPr>
      <dsp:spPr>
        <a:xfrm>
          <a:off x="0" y="1084374"/>
          <a:ext cx="4718785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F69AE-DE79-754A-821E-220DBED66C14}">
      <dsp:nvSpPr>
        <dsp:cNvPr id="0" name=""/>
        <dsp:cNvSpPr/>
      </dsp:nvSpPr>
      <dsp:spPr>
        <a:xfrm>
          <a:off x="0" y="1084374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diferencované učební plány </a:t>
          </a:r>
          <a:r>
            <a:rPr lang="cs-CZ" sz="1200" kern="1200" dirty="0"/>
            <a:t>	</a:t>
          </a:r>
          <a:endParaRPr lang="en-US" sz="1200" kern="1200" dirty="0"/>
        </a:p>
      </dsp:txBody>
      <dsp:txXfrm>
        <a:off x="0" y="1084374"/>
        <a:ext cx="4718785" cy="540733"/>
      </dsp:txXfrm>
    </dsp:sp>
    <dsp:sp modelId="{6789D145-3E0E-9444-B0C0-B1B6B86F1857}">
      <dsp:nvSpPr>
        <dsp:cNvPr id="0" name=""/>
        <dsp:cNvSpPr/>
      </dsp:nvSpPr>
      <dsp:spPr>
        <a:xfrm>
          <a:off x="0" y="1625108"/>
          <a:ext cx="4718785" cy="0"/>
        </a:xfrm>
        <a:prstGeom prst="line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9AC25-8FEC-6D4A-8636-6B02B3D7A6DE}">
      <dsp:nvSpPr>
        <dsp:cNvPr id="0" name=""/>
        <dsp:cNvSpPr/>
      </dsp:nvSpPr>
      <dsp:spPr>
        <a:xfrm>
          <a:off x="0" y="1625108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vysoká ale ne nesmyslná akademická očekávání </a:t>
          </a:r>
          <a:endParaRPr lang="en-US" sz="1600" kern="1200" dirty="0"/>
        </a:p>
      </dsp:txBody>
      <dsp:txXfrm>
        <a:off x="0" y="1625108"/>
        <a:ext cx="4718785" cy="540733"/>
      </dsp:txXfrm>
    </dsp:sp>
    <dsp:sp modelId="{6DF7B987-41FD-E842-A8CC-040EDF3C1E27}">
      <dsp:nvSpPr>
        <dsp:cNvPr id="0" name=""/>
        <dsp:cNvSpPr/>
      </dsp:nvSpPr>
      <dsp:spPr>
        <a:xfrm>
          <a:off x="0" y="2165842"/>
          <a:ext cx="4718785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FA0EA-B717-594C-908A-D88137730A94}">
      <dsp:nvSpPr>
        <dsp:cNvPr id="0" name=""/>
        <dsp:cNvSpPr/>
      </dsp:nvSpPr>
      <dsp:spPr>
        <a:xfrm>
          <a:off x="0" y="2165842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pozitivní přístup k žákům s vyšším využitím odměn než trestů </a:t>
          </a:r>
          <a:r>
            <a:rPr lang="cs-CZ" sz="1200" kern="1200" dirty="0"/>
            <a:t>	</a:t>
          </a:r>
          <a:endParaRPr lang="en-US" sz="1200" kern="1200" dirty="0"/>
        </a:p>
      </dsp:txBody>
      <dsp:txXfrm>
        <a:off x="0" y="2165842"/>
        <a:ext cx="4718785" cy="540733"/>
      </dsp:txXfrm>
    </dsp:sp>
    <dsp:sp modelId="{4F5989CD-FBA4-8041-BD17-4C97B4ED76BA}">
      <dsp:nvSpPr>
        <dsp:cNvPr id="0" name=""/>
        <dsp:cNvSpPr/>
      </dsp:nvSpPr>
      <dsp:spPr>
        <a:xfrm>
          <a:off x="0" y="2706576"/>
          <a:ext cx="4718785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E6FAA-376D-DB42-9FF0-3E05C31A833C}">
      <dsp:nvSpPr>
        <dsp:cNvPr id="0" name=""/>
        <dsp:cNvSpPr/>
      </dsp:nvSpPr>
      <dsp:spPr>
        <a:xfrm>
          <a:off x="0" y="2706576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vysoká profesionalita učitelů </a:t>
          </a:r>
          <a:r>
            <a:rPr lang="cs-CZ" sz="1200" kern="1200" dirty="0"/>
            <a:t>	</a:t>
          </a:r>
          <a:endParaRPr lang="en-US" sz="1200" kern="1200" dirty="0"/>
        </a:p>
      </dsp:txBody>
      <dsp:txXfrm>
        <a:off x="0" y="2706576"/>
        <a:ext cx="4718785" cy="540733"/>
      </dsp:txXfrm>
    </dsp:sp>
    <dsp:sp modelId="{77BEBE5E-219B-4541-B416-567839801199}">
      <dsp:nvSpPr>
        <dsp:cNvPr id="0" name=""/>
        <dsp:cNvSpPr/>
      </dsp:nvSpPr>
      <dsp:spPr>
        <a:xfrm>
          <a:off x="0" y="3247309"/>
          <a:ext cx="4718785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6DC49-0C47-9D46-95C6-F16F0C50C85D}">
      <dsp:nvSpPr>
        <dsp:cNvPr id="0" name=""/>
        <dsp:cNvSpPr/>
      </dsp:nvSpPr>
      <dsp:spPr>
        <a:xfrm>
          <a:off x="0" y="3247309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učební styl, který probouzí zájem a motivaci žáků </a:t>
          </a:r>
          <a:r>
            <a:rPr lang="cs-CZ" sz="1200" kern="1200" dirty="0"/>
            <a:t>	</a:t>
          </a:r>
          <a:endParaRPr lang="en-US" sz="1200" kern="1200" dirty="0"/>
        </a:p>
      </dsp:txBody>
      <dsp:txXfrm>
        <a:off x="0" y="3247309"/>
        <a:ext cx="4718785" cy="540733"/>
      </dsp:txXfrm>
    </dsp:sp>
    <dsp:sp modelId="{83329F94-DCE0-3240-BF99-43F85ED9C2B0}">
      <dsp:nvSpPr>
        <dsp:cNvPr id="0" name=""/>
        <dsp:cNvSpPr/>
      </dsp:nvSpPr>
      <dsp:spPr>
        <a:xfrm>
          <a:off x="0" y="3788043"/>
          <a:ext cx="4718785" cy="0"/>
        </a:xfrm>
        <a:prstGeom prst="line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AA9AF-F6CA-664B-A1BA-E23D49BB4B2F}">
      <dsp:nvSpPr>
        <dsp:cNvPr id="0" name=""/>
        <dsp:cNvSpPr/>
      </dsp:nvSpPr>
      <dsp:spPr>
        <a:xfrm>
          <a:off x="0" y="3788043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upřednostňování strategií předcházejících porušování kázně ve třídě upřednostňovat před strategiemi reagujícími na porušování pravidel 	</a:t>
          </a:r>
          <a:endParaRPr lang="en-US" sz="1200" kern="1200" dirty="0"/>
        </a:p>
      </dsp:txBody>
      <dsp:txXfrm>
        <a:off x="0" y="3788043"/>
        <a:ext cx="4718785" cy="540733"/>
      </dsp:txXfrm>
    </dsp:sp>
    <dsp:sp modelId="{02D0B754-F859-5A4F-815A-78CF84C0A2D6}">
      <dsp:nvSpPr>
        <dsp:cNvPr id="0" name=""/>
        <dsp:cNvSpPr/>
      </dsp:nvSpPr>
      <dsp:spPr>
        <a:xfrm>
          <a:off x="0" y="4328777"/>
          <a:ext cx="4718785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D2DDB-1D9F-0B4E-933B-710320732B30}">
      <dsp:nvSpPr>
        <dsp:cNvPr id="0" name=""/>
        <dsp:cNvSpPr/>
      </dsp:nvSpPr>
      <dsp:spPr>
        <a:xfrm>
          <a:off x="0" y="4328777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vztah založený na úctě a ochotě poskytnout podporu mezi všemi dospělými a žáky školy 	</a:t>
          </a:r>
          <a:endParaRPr lang="en-US" sz="1500" kern="1200"/>
        </a:p>
      </dsp:txBody>
      <dsp:txXfrm>
        <a:off x="0" y="4328777"/>
        <a:ext cx="4718785" cy="540733"/>
      </dsp:txXfrm>
    </dsp:sp>
    <dsp:sp modelId="{130469CA-0907-3944-9B01-DC5878BE20FA}">
      <dsp:nvSpPr>
        <dsp:cNvPr id="0" name=""/>
        <dsp:cNvSpPr/>
      </dsp:nvSpPr>
      <dsp:spPr>
        <a:xfrm>
          <a:off x="0" y="4869511"/>
          <a:ext cx="4718785" cy="0"/>
        </a:xfrm>
        <a:prstGeom prst="line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17DFA-906B-FE45-82CB-971167FFB5EC}">
      <dsp:nvSpPr>
        <dsp:cNvPr id="0" name=""/>
        <dsp:cNvSpPr/>
      </dsp:nvSpPr>
      <dsp:spPr>
        <a:xfrm>
          <a:off x="0" y="4869511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angažovanost žáků na školním životě s poskytnutím odpovědnosti žákům </a:t>
          </a:r>
          <a:endParaRPr lang="en-US" sz="1500" kern="1200"/>
        </a:p>
      </dsp:txBody>
      <dsp:txXfrm>
        <a:off x="0" y="4869511"/>
        <a:ext cx="4718785" cy="540733"/>
      </dsp:txXfrm>
    </dsp:sp>
    <dsp:sp modelId="{C1675B99-FD77-EC45-AF52-59039D4F26D6}">
      <dsp:nvSpPr>
        <dsp:cNvPr id="0" name=""/>
        <dsp:cNvSpPr/>
      </dsp:nvSpPr>
      <dsp:spPr>
        <a:xfrm>
          <a:off x="0" y="5410245"/>
          <a:ext cx="4718785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A7176-1732-EE40-A4D7-C8B47A9D241F}">
      <dsp:nvSpPr>
        <dsp:cNvPr id="0" name=""/>
        <dsp:cNvSpPr/>
      </dsp:nvSpPr>
      <dsp:spPr>
        <a:xfrm>
          <a:off x="0" y="5410245"/>
          <a:ext cx="4718785" cy="54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efektivní sytém náboženské výuky 	</a:t>
          </a:r>
          <a:endParaRPr lang="en-US" sz="1500" kern="1200"/>
        </a:p>
      </dsp:txBody>
      <dsp:txXfrm>
        <a:off x="0" y="5410245"/>
        <a:ext cx="4718785" cy="5407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1F6A2-C311-AF4B-88B5-4E460D77419B}">
      <dsp:nvSpPr>
        <dsp:cNvPr id="0" name=""/>
        <dsp:cNvSpPr/>
      </dsp:nvSpPr>
      <dsp:spPr>
        <a:xfrm>
          <a:off x="0" y="35033"/>
          <a:ext cx="7759774" cy="911430"/>
        </a:xfrm>
        <a:prstGeom prst="roundRect">
          <a:avLst/>
        </a:prstGeom>
        <a:solidFill>
          <a:srgbClr val="28B6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/>
            <a:t>Orientace žáka</a:t>
          </a:r>
          <a:endParaRPr lang="en-US" sz="3800" kern="1200"/>
        </a:p>
      </dsp:txBody>
      <dsp:txXfrm>
        <a:off x="44492" y="79525"/>
        <a:ext cx="7670790" cy="822446"/>
      </dsp:txXfrm>
    </dsp:sp>
    <dsp:sp modelId="{7547B3DA-96C4-B441-9609-476867401369}">
      <dsp:nvSpPr>
        <dsp:cNvPr id="0" name=""/>
        <dsp:cNvSpPr/>
      </dsp:nvSpPr>
      <dsp:spPr>
        <a:xfrm>
          <a:off x="0" y="1055903"/>
          <a:ext cx="7759774" cy="911430"/>
        </a:xfrm>
        <a:prstGeom prst="roundRect">
          <a:avLst/>
        </a:prstGeom>
        <a:solidFill>
          <a:srgbClr val="28B6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/>
            <a:t>Dosažitelnost cílů</a:t>
          </a:r>
          <a:endParaRPr lang="en-US" sz="3800" kern="1200"/>
        </a:p>
      </dsp:txBody>
      <dsp:txXfrm>
        <a:off x="44492" y="1100395"/>
        <a:ext cx="7670790" cy="822446"/>
      </dsp:txXfrm>
    </dsp:sp>
    <dsp:sp modelId="{47BF4E40-33D2-3D45-9C00-79F032E2039E}">
      <dsp:nvSpPr>
        <dsp:cNvPr id="0" name=""/>
        <dsp:cNvSpPr/>
      </dsp:nvSpPr>
      <dsp:spPr>
        <a:xfrm>
          <a:off x="0" y="2076773"/>
          <a:ext cx="7759774" cy="911430"/>
        </a:xfrm>
        <a:prstGeom prst="roundRect">
          <a:avLst/>
        </a:prstGeom>
        <a:solidFill>
          <a:srgbClr val="28B6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/>
            <a:t>Sociální začlenění</a:t>
          </a:r>
          <a:endParaRPr lang="en-US" sz="3800" kern="1200"/>
        </a:p>
      </dsp:txBody>
      <dsp:txXfrm>
        <a:off x="44492" y="2121265"/>
        <a:ext cx="7670790" cy="822446"/>
      </dsp:txXfrm>
    </dsp:sp>
    <dsp:sp modelId="{F7485801-57B1-3E40-9232-30D02DB1725C}">
      <dsp:nvSpPr>
        <dsp:cNvPr id="0" name=""/>
        <dsp:cNvSpPr/>
      </dsp:nvSpPr>
      <dsp:spPr>
        <a:xfrm>
          <a:off x="0" y="3097643"/>
          <a:ext cx="7759774" cy="911430"/>
        </a:xfrm>
        <a:prstGeom prst="roundRect">
          <a:avLst/>
        </a:prstGeom>
        <a:solidFill>
          <a:srgbClr val="28B6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/>
            <a:t>Hodnocení</a:t>
          </a:r>
          <a:endParaRPr lang="en-US" sz="3800" kern="1200"/>
        </a:p>
      </dsp:txBody>
      <dsp:txXfrm>
        <a:off x="44492" y="3142135"/>
        <a:ext cx="7670790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2B4F-2DDB-E04D-B5E7-8062AC0C53A6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161E2-7822-C742-B639-E0B015EC8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34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28241BC7-ACFC-3B42-8183-183900E40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D64F097E-A35E-D744-B955-6BB0B85CB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D48FAA6C-9996-2F48-B479-B2F82516F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E2EE43FC-507E-B744-BC03-1A25F854E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93E1-8579-2A4E-B7F1-E477EA94A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99B394-4972-274A-B539-B91462010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C3CCD3-F883-054C-BE7F-0E4BE592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285802-054E-854D-A30F-FB2F098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B867B-0962-4C4F-89C1-2C1C5B38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6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3022A-013A-E244-91AC-0893E583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FC4B61-7060-F24B-911C-9E7DB3F0A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1F8B83-2A62-EE4D-9E68-16D0F44D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8B85F-86A4-DE45-87CE-CE94A76A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1ACD6F-EF3E-8741-AB51-C3145C25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5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3A5FE3-45EF-7A43-872A-CA3FB7708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A36378-73DE-334A-B55C-C69CA3A1A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D4B20-E939-DA4C-A683-7060BEB1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DCA1E5-CE0D-5E4D-B21B-1325358E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1F1ADB-1DFC-B74B-AE14-048E86F7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73E6F-5664-2D4C-AB04-804ACDCF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5A7B5-FE74-824D-A3E3-BDE3751C9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EF905D-2A79-B94B-A0C5-FAC53859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76AEF0-59C9-514C-A9DB-D3134E96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96B69D-F97F-B643-97CD-B3F48BBD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4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E430D-51DB-9846-A3BD-0864F164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FE2ABE-E718-6843-8E1F-5DB02E0C5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AE5950-94B2-C749-9728-4B7D1E09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7DCA84-0399-E94E-B828-6A96EE7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83215-7612-1244-8332-8814159B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5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AE16B-8747-8643-A5A6-373C5973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51896-91F3-3541-A770-F93F79B7D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071D4E-9447-2541-94B5-0C1A8F2F7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256A61-C0C0-D447-A6E5-B5A58909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5C35D8-566C-C946-BD0D-92903D181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DAA17B-69B3-EC4F-8604-5A30E5CB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94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D4DC8-E887-904C-9BF4-64869B74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D469D6-3A9B-E049-99FA-8A0B507FE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80D322-513C-8E43-ABAF-3222851E5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3E80E9-F0AA-464A-BDA7-EAAB92BB7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12CACD-C2A1-FD49-81BF-DF6A5BAB8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4BA5AB-5C57-1C42-A438-99868BEF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1A038A-8C96-E948-9E5E-EC8085CF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D0D9B6-F494-DC40-973B-DB83074A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3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98E2-4313-5F44-8FF2-26201BAF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B7D647-7F81-4C4B-866A-6BCDCC63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97722C-B9E2-0149-A496-7EA2292A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054852-6E74-384C-B762-0BEAFC4B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3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F7A004-B8D5-D346-9357-7FDD01F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263C7A-AC12-2646-B910-C9B7357B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21A5F7-078B-7747-ADA6-6CC7517B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CA1F9-371B-4A40-9D15-38754DCD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96039-7C6E-4348-9C2D-E8D6A4C1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71D8EA-6FBB-4945-9660-3D79DD279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C30CC8-EB8A-C542-A5E0-0973CFAA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3935A6-3286-F244-A3BF-9AAB254C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C11EA-0EDB-F04E-979D-53AA33C8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4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18EB2-9B4E-FB4B-8E84-F1D9380C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344591E-B696-B74D-A05B-2DC400513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7996E9-E29F-6945-8FCC-98618A3A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142F06-97B7-EA43-9434-FCC880F8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788952-87CE-1341-8D03-553C71E3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B29ADC-0B48-304B-8CCD-C2BAE6E0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51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7616AF-5906-D345-88DF-E5E7EEE8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BF224D-DC53-654C-9A08-A2AF477EF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9A639-6ADB-6F48-844A-F32FCD347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3ADA-5D16-40E8-97CF-104C9C3C009E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A9F137-F448-6040-A62C-2D002DC01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A2F007-4D5E-9F4C-9081-1EB6A7A72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D1B8E-7C34-47F5-9356-C2020A169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7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44C824-1D68-AB44-A290-67C24229B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72" y="4071597"/>
            <a:ext cx="7886700" cy="1286544"/>
          </a:xfrm>
          <a:noFill/>
        </p:spPr>
        <p:txBody>
          <a:bodyPr anchor="b">
            <a:normAutofit/>
          </a:bodyPr>
          <a:lstStyle/>
          <a:p>
            <a:r>
              <a:rPr lang="cs-CZ" sz="4200" b="1"/>
              <a:t>Systémový přístup k řešení edukace žáků s poruchami chování</a:t>
            </a:r>
            <a:endParaRPr lang="cs-CZ" sz="4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33A4BC-7E96-4510-ADCC-C0751B50BD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25" b="9225"/>
          <a:stretch/>
        </p:blipFill>
        <p:spPr>
          <a:xfrm>
            <a:off x="20" y="2"/>
            <a:ext cx="9143979" cy="39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5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8F1A9589-2D99-DE4D-B3A4-5FD281DE292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3064" rIns="90000" bIns="4500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Bezpečné prostředí školy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062A93D-E68C-6345-8DB8-9DCD8776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spcAft>
                <a:spcPts val="1425"/>
              </a:spcAft>
              <a:buClr>
                <a:srgbClr val="B83D68"/>
              </a:buClr>
            </a:pPr>
            <a:r>
              <a:rPr lang="cs-CZ" altLang="cs-CZ" dirty="0">
                <a:latin typeface="Arial" panose="020B0604020202020204" pitchFamily="34" charset="0"/>
              </a:rPr>
              <a:t>Posiluje motivaci a zlepšuje neuropsychické předpoklady žáků i učitelů k plnění úkolů</a:t>
            </a:r>
          </a:p>
          <a:p>
            <a:pPr>
              <a:lnSpc>
                <a:spcPct val="146000"/>
              </a:lnSpc>
              <a:spcAft>
                <a:spcPts val="1425"/>
              </a:spcAft>
              <a:buClr>
                <a:srgbClr val="B83D68"/>
              </a:buClr>
            </a:pPr>
            <a:r>
              <a:rPr lang="cs-CZ" altLang="cs-CZ" dirty="0">
                <a:latin typeface="Calibri" panose="020F0502020204030204" pitchFamily="34" charset="0"/>
              </a:rPr>
              <a:t> Navozuje pozitivní prožívání, snižuje riziko stresu a úzkostných stavů, posiluje sebehodnocení a sebevědomí</a:t>
            </a:r>
          </a:p>
          <a:p>
            <a:pPr>
              <a:lnSpc>
                <a:spcPct val="146000"/>
              </a:lnSpc>
              <a:spcAft>
                <a:spcPts val="1425"/>
              </a:spcAft>
              <a:buClr>
                <a:srgbClr val="B83D68"/>
              </a:buClr>
            </a:pPr>
            <a:r>
              <a:rPr lang="cs-CZ" altLang="cs-CZ" dirty="0">
                <a:latin typeface="Calibri" panose="020F0502020204030204" pitchFamily="34" charset="0"/>
              </a:rPr>
              <a:t> Působí na žáky formativně</a:t>
            </a:r>
          </a:p>
          <a:p>
            <a:pPr>
              <a:lnSpc>
                <a:spcPct val="146000"/>
              </a:lnSpc>
              <a:spcAft>
                <a:spcPts val="1425"/>
              </a:spcAft>
              <a:buClr>
                <a:srgbClr val="B83D68"/>
              </a:buClr>
            </a:pPr>
            <a:r>
              <a:rPr lang="cs-CZ" altLang="cs-CZ" dirty="0">
                <a:latin typeface="Calibri" panose="020F0502020204030204" pitchFamily="34" charset="0"/>
              </a:rPr>
              <a:t> Zvyšuje otevřenost a spolupráci žáků a rodičů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C998E9EE-7876-CA44-AB50-435730FD837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3064" rIns="90000" bIns="45000" anchor="ctr">
            <a:normAutofit fontScale="90000"/>
          </a:bodyPr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Pravidlo 4x3 principů bezpečného prostředí</a:t>
            </a:r>
          </a:p>
        </p:txBody>
      </p:sp>
      <p:graphicFrame>
        <p:nvGraphicFramePr>
          <p:cNvPr id="46083" name="Zástupný obsah 1">
            <a:extLst>
              <a:ext uri="{FF2B5EF4-FFF2-40B4-BE49-F238E27FC236}">
                <a16:creationId xmlns:a16="http://schemas.microsoft.com/office/drawing/2014/main" id="{F121D31E-E9FE-48C4-A783-3D658C073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379293"/>
              </p:ext>
            </p:extLst>
          </p:nvPr>
        </p:nvGraphicFramePr>
        <p:xfrm>
          <a:off x="628650" y="2132855"/>
          <a:ext cx="7759774" cy="404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40BD4-81C6-7548-A92C-274A3038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10464E-E322-7343-B780-2961C89E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Blížkovský</a:t>
            </a:r>
            <a:r>
              <a:rPr lang="cs-CZ" dirty="0"/>
              <a:t>, B. (1997). </a:t>
            </a:r>
            <a:r>
              <a:rPr lang="cs-CZ" i="1" dirty="0"/>
              <a:t>Systémová pedagogika: pro studium a tvůrčí praxi</a:t>
            </a:r>
            <a:r>
              <a:rPr lang="cs-CZ" dirty="0"/>
              <a:t> (2. </a:t>
            </a:r>
            <a:r>
              <a:rPr lang="cs-CZ" dirty="0" err="1"/>
              <a:t>upr</a:t>
            </a:r>
            <a:r>
              <a:rPr lang="cs-CZ" dirty="0"/>
              <a:t>. dopl. </a:t>
            </a:r>
            <a:r>
              <a:rPr lang="cs-CZ" dirty="0" err="1"/>
              <a:t>vyd</a:t>
            </a:r>
            <a:r>
              <a:rPr lang="cs-CZ" dirty="0"/>
              <a:t>). </a:t>
            </a:r>
            <a:r>
              <a:rPr lang="cs-CZ" dirty="0" err="1"/>
              <a:t>Amosium</a:t>
            </a:r>
            <a:r>
              <a:rPr lang="cs-CZ" dirty="0"/>
              <a:t> servis.</a:t>
            </a:r>
          </a:p>
          <a:p>
            <a:r>
              <a:rPr lang="cs-CZ" dirty="0"/>
              <a:t>Pokorná, V. (1997). </a:t>
            </a:r>
            <a:r>
              <a:rPr lang="cs-CZ" i="1" dirty="0"/>
              <a:t>Teorie, diagnostika a náprava specifických poruch učení</a:t>
            </a:r>
            <a:r>
              <a:rPr lang="cs-CZ" dirty="0"/>
              <a:t>. Portál.</a:t>
            </a:r>
          </a:p>
          <a:p>
            <a:r>
              <a:rPr lang="cs-CZ" dirty="0"/>
              <a:t>Vojtová, V. (2001). </a:t>
            </a:r>
            <a:r>
              <a:rPr lang="cs-CZ" i="1" dirty="0"/>
              <a:t>Postoje učitelů a žáků ke kázeňské problematice na základní škole</a:t>
            </a:r>
            <a:r>
              <a:rPr lang="cs-CZ" dirty="0"/>
              <a:t>. https://</a:t>
            </a:r>
            <a:r>
              <a:rPr lang="cs-CZ" dirty="0" err="1"/>
              <a:t>is.muni.cz</a:t>
            </a:r>
            <a:r>
              <a:rPr lang="cs-CZ" dirty="0"/>
              <a:t>/</a:t>
            </a:r>
            <a:r>
              <a:rPr lang="cs-CZ" dirty="0" err="1"/>
              <a:t>auth</a:t>
            </a:r>
            <a:r>
              <a:rPr lang="cs-CZ" dirty="0"/>
              <a:t>/</a:t>
            </a:r>
            <a:r>
              <a:rPr lang="cs-CZ" dirty="0" err="1"/>
              <a:t>th</a:t>
            </a:r>
            <a:r>
              <a:rPr lang="cs-CZ" dirty="0"/>
              <a:t>/17410/</a:t>
            </a:r>
            <a:r>
              <a:rPr lang="cs-CZ" dirty="0" err="1"/>
              <a:t>pedf_d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1574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Nesystémové pojetí výchovy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9CC92196-66E7-44DE-A5DB-BC002355F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2261"/>
              </p:ext>
            </p:extLst>
          </p:nvPr>
        </p:nvGraphicFramePr>
        <p:xfrm>
          <a:off x="378210" y="1412776"/>
          <a:ext cx="671407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4184446"/>
              </p:ext>
            </p:extLst>
          </p:nvPr>
        </p:nvGraphicFramePr>
        <p:xfrm>
          <a:off x="5593847" y="4725144"/>
          <a:ext cx="3171943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40289117"/>
              </p:ext>
            </p:extLst>
          </p:nvPr>
        </p:nvGraphicFramePr>
        <p:xfrm>
          <a:off x="7179818" y="1988840"/>
          <a:ext cx="866838" cy="2185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Systémové pojetí edukace</a:t>
            </a:r>
            <a:br>
              <a:rPr lang="cs-CZ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Blížkovský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1997)</a:t>
            </a:r>
            <a:endParaRPr lang="cs-CZ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16832"/>
            <a:ext cx="7626096" cy="369502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2000" b="1" dirty="0"/>
              <a:t>obecná teorie systémů (</a:t>
            </a:r>
            <a:r>
              <a:rPr lang="cs-CZ" sz="2000" b="1" dirty="0" err="1"/>
              <a:t>Bertalanffy</a:t>
            </a:r>
            <a:r>
              <a:rPr lang="cs-CZ" sz="2000" b="1" dirty="0"/>
              <a:t>)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živé organismy jsou otevřené systémy, jež si se svým okolím vyměňují látky a energii a nedají se tedy popsat běžnými fyzikálními modely pro systémy uzavřené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holismus oproti redukcionismu a organismus proti mechanismu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systém se vyznačuje určitou skladbou elementů, každá skladba elementů nemusí být systémem (sociální skupina </a:t>
            </a:r>
            <a:r>
              <a:rPr lang="cs-CZ" sz="2000" dirty="0" err="1"/>
              <a:t>x</a:t>
            </a:r>
            <a:r>
              <a:rPr lang="cs-CZ" sz="2000" dirty="0"/>
              <a:t> agregát, shluk lidí)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problémy v nových souvislostech, inspirace</a:t>
            </a:r>
          </a:p>
          <a:p>
            <a:pPr>
              <a:spcAft>
                <a:spcPts val="600"/>
              </a:spcAft>
            </a:pP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Systémové pojetí edukace </a:t>
            </a:r>
            <a:br>
              <a:rPr lang="cs-CZ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Blížkovský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1997)</a:t>
            </a:r>
            <a:endParaRPr lang="cs-CZ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1900" dirty="0"/>
              <a:t>celistvé a otevřené </a:t>
            </a:r>
          </a:p>
          <a:p>
            <a:pPr>
              <a:spcAft>
                <a:spcPts val="600"/>
              </a:spcAft>
            </a:pPr>
            <a:r>
              <a:rPr lang="cs-CZ" sz="1900" dirty="0"/>
              <a:t>usiluje o vyvážené funkční propojení kultivace vnitřního a vnějšího světa člověka – předpoklad závislosti lidí a jejich světa</a:t>
            </a:r>
          </a:p>
          <a:p>
            <a:pPr>
              <a:spcAft>
                <a:spcPts val="600"/>
              </a:spcAft>
            </a:pPr>
            <a:r>
              <a:rPr lang="cs-CZ" sz="1900" dirty="0"/>
              <a:t>reformy vnitřního a vnějšího světa člověka nelze klást proti sobě – jde o funkční propojování společnou, univerzálnější i vyšší hodnotovou orientací</a:t>
            </a:r>
          </a:p>
          <a:p>
            <a:endParaRPr lang="cs-CZ" sz="1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g0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726008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06443"/>
          </a:xfrm>
        </p:spPr>
        <p:txBody>
          <a:bodyPr>
            <a:normAutofit/>
          </a:bodyPr>
          <a:lstStyle/>
          <a:p>
            <a:r>
              <a:rPr lang="cs-CZ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Škola jako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3583310" cy="4303464"/>
          </a:xfrm>
        </p:spPr>
        <p:txBody>
          <a:bodyPr>
            <a:normAutofit/>
          </a:bodyPr>
          <a:lstStyle/>
          <a:p>
            <a:r>
              <a:rPr lang="cs-CZ" sz="2400" b="1" dirty="0"/>
              <a:t>Systémový přístup - </a:t>
            </a:r>
            <a:r>
              <a:rPr lang="cs-CZ" sz="2400" dirty="0"/>
              <a:t>svět jako soustava vzájemně propojených a ovlivňujících se systémů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Funkčnost systém - </a:t>
            </a:r>
            <a:r>
              <a:rPr lang="cs-CZ" sz="2400" dirty="0"/>
              <a:t>vzájemně výhodné propojení prvků soustavy</a:t>
            </a:r>
          </a:p>
          <a:p>
            <a:endParaRPr lang="cs-CZ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6369" r="2" b="6544"/>
          <a:stretch/>
        </p:blipFill>
        <p:spPr bwMode="auto">
          <a:xfrm>
            <a:off x="4211960" y="1825625"/>
            <a:ext cx="4627724" cy="4224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Zásady funkčnosti systému </a:t>
            </a:r>
            <a:br>
              <a:rPr lang="cs-CZ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(Pokorná 1997)</a:t>
            </a:r>
            <a:endParaRPr lang="cs-CZ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Jednotlivé prvky systému jsou </a:t>
            </a:r>
            <a:r>
              <a:rPr lang="cs-CZ" sz="2000" b="1" dirty="0"/>
              <a:t>nezaměnitelné</a:t>
            </a:r>
          </a:p>
          <a:p>
            <a:r>
              <a:rPr lang="cs-CZ" sz="2000" dirty="0"/>
              <a:t>Prvky sytému jsou na sobě navzájem </a:t>
            </a:r>
            <a:r>
              <a:rPr lang="cs-CZ" sz="2000" b="1" dirty="0"/>
              <a:t>závislé</a:t>
            </a:r>
            <a:endParaRPr lang="cs-CZ" sz="2000" dirty="0"/>
          </a:p>
          <a:p>
            <a:r>
              <a:rPr lang="cs-CZ" sz="2000" dirty="0"/>
              <a:t>V systému může každý člen udržet svou </a:t>
            </a:r>
            <a:r>
              <a:rPr lang="cs-CZ" sz="2000" b="1" dirty="0"/>
              <a:t>jedinečnost</a:t>
            </a:r>
            <a:r>
              <a:rPr lang="cs-CZ" sz="2000" dirty="0"/>
              <a:t> a současně </a:t>
            </a:r>
            <a:r>
              <a:rPr lang="cs-CZ" sz="2000" b="1" dirty="0"/>
              <a:t>komunikovat s okolím</a:t>
            </a:r>
          </a:p>
          <a:p>
            <a:r>
              <a:rPr lang="cs-CZ" sz="2000" b="1" dirty="0"/>
              <a:t>Ohraničení</a:t>
            </a:r>
            <a:r>
              <a:rPr lang="cs-CZ" sz="2000" dirty="0"/>
              <a:t> vůči okolí, ale současné </a:t>
            </a:r>
            <a:r>
              <a:rPr lang="cs-CZ" sz="2000" b="1" dirty="0"/>
              <a:t>otevření</a:t>
            </a:r>
            <a:r>
              <a:rPr lang="cs-CZ" sz="2000" dirty="0"/>
              <a:t> novým vlivům (brání svou intimitu, určité vliv nenechá vstoupit) – identita systému </a:t>
            </a:r>
            <a:r>
              <a:rPr lang="cs-CZ" sz="2000" dirty="0" err="1"/>
              <a:t>x</a:t>
            </a:r>
            <a:r>
              <a:rPr lang="cs-CZ" sz="2000" dirty="0"/>
              <a:t> respekt a otevřenost vůči okolí</a:t>
            </a:r>
          </a:p>
          <a:p>
            <a:r>
              <a:rPr lang="cs-CZ" sz="2000" b="1" dirty="0"/>
              <a:t>Rovnováha mezi vnitřní strukturou a komunikativní funkcí</a:t>
            </a:r>
          </a:p>
          <a:p>
            <a:r>
              <a:rPr lang="cs-CZ" sz="2000" dirty="0"/>
              <a:t>Propojení systémy stabilizuje </a:t>
            </a:r>
          </a:p>
          <a:p>
            <a:r>
              <a:rPr lang="cs-CZ" sz="2000" dirty="0"/>
              <a:t>Fungující systém je </a:t>
            </a:r>
            <a:r>
              <a:rPr lang="cs-CZ" sz="2000" b="1" dirty="0"/>
              <a:t>otevřený</a:t>
            </a:r>
            <a:r>
              <a:rPr lang="cs-CZ" sz="2000" dirty="0"/>
              <a:t> – očekávání nových reakcí a vstupu nových prvků</a:t>
            </a:r>
          </a:p>
          <a:p>
            <a:r>
              <a:rPr lang="cs-CZ" sz="2000" dirty="0"/>
              <a:t>Otevřenost sytému = naděje. Je tu prostor pro aktivitu, otevřený postoj pedagoga, respekt vůči žákům, pedagog je zaměřen sociálně. Záleží mu na tom, co žák cítí, co prožívá a co sám považuje za důležité.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Hledisko systémového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každý, kdo participuje na životě školy, je součástí systému</a:t>
            </a:r>
          </a:p>
          <a:p>
            <a:r>
              <a:rPr lang="cs-CZ" sz="1900" dirty="0"/>
              <a:t>ovlivňuje aktivitu ostatních prvků a ty naopak ovlivňují jeho</a:t>
            </a:r>
          </a:p>
          <a:p>
            <a:r>
              <a:rPr lang="cs-CZ" sz="1900" dirty="0"/>
              <a:t>otevřenost znamená i zpětnou vazbu – zájem o postoje žáků a náležitou reakci na ně</a:t>
            </a:r>
          </a:p>
          <a:p>
            <a:r>
              <a:rPr lang="cs-CZ" sz="1900" dirty="0"/>
              <a:t>otevřenost i vůči vnějším systémům (rodina, veřejnost, obec, zřizovatel)</a:t>
            </a:r>
          </a:p>
          <a:p>
            <a:endParaRPr lang="cs-CZ" sz="1900" dirty="0"/>
          </a:p>
          <a:p>
            <a:endParaRPr lang="cs-CZ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719214" cy="5571066"/>
          </a:xfrm>
        </p:spPr>
        <p:txBody>
          <a:bodyPr>
            <a:norm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Klíčové rysy školy efektivně zvládající kázeňské problémy 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Charleton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David, dle Vojtová 2001)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F2443B5-78D9-42BF-95DD-76A3E83F8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34838"/>
              </p:ext>
            </p:extLst>
          </p:nvPr>
        </p:nvGraphicFramePr>
        <p:xfrm>
          <a:off x="3905730" y="643466"/>
          <a:ext cx="4718785" cy="5953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640</Words>
  <Application>Microsoft Macintosh PowerPoint</Application>
  <PresentationFormat>Předvádění na obrazovce (4:3)</PresentationFormat>
  <Paragraphs>69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Motiv Office</vt:lpstr>
      <vt:lpstr>Systémový přístup k řešení edukace žáků s poruchami chování</vt:lpstr>
      <vt:lpstr>Nesystémové pojetí výchovy</vt:lpstr>
      <vt:lpstr>Systémové pojetí edukace (Blížkovský 1997)</vt:lpstr>
      <vt:lpstr>Systémové pojetí edukace  (Blížkovský 1997)</vt:lpstr>
      <vt:lpstr>Prezentace aplikace PowerPoint</vt:lpstr>
      <vt:lpstr>Škola jako systém</vt:lpstr>
      <vt:lpstr>Zásady funkčnosti systému  (Pokorná 1997)</vt:lpstr>
      <vt:lpstr>Hledisko systémového přístupu</vt:lpstr>
      <vt:lpstr>Klíčové rysy školy efektivně zvládající kázeňské problémy  (Charleton a David, dle Vojtová 2001)</vt:lpstr>
      <vt:lpstr>Bezpečné prostředí školy</vt:lpstr>
      <vt:lpstr>Pravidlo 4x3 principů bezpečného prostředí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Systémový přístup k řešení edukace žáků s poruchami chování Specializace Etopedie 1</dc:title>
  <dc:creator>Janinka</dc:creator>
  <cp:lastModifiedBy>Věra Linhartová</cp:lastModifiedBy>
  <cp:revision>19</cp:revision>
  <dcterms:created xsi:type="dcterms:W3CDTF">2012-11-29T06:58:29Z</dcterms:created>
  <dcterms:modified xsi:type="dcterms:W3CDTF">2021-03-25T11:38:20Z</dcterms:modified>
</cp:coreProperties>
</file>