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i/is/navod_praxe.mp4" TargetMode="External"/><Relationship Id="rId2" Type="http://schemas.openxmlformats.org/officeDocument/2006/relationships/hyperlink" Target="https://is.muni.cz/auth/prax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edagogika/praxe/navody-k-prihlaseni/" TargetMode="External"/><Relationship Id="rId2" Type="http://schemas.openxmlformats.org/officeDocument/2006/relationships/hyperlink" Target="mailto:barina@ped.m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ed.muni.cz/pedagogika/praxe/czv-prax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ped/jaro2021/SZc012/ode/?fakulta=1441;obdobi=7783;kod=SZc012;predmet=1271950" TargetMode="External"/><Relationship Id="rId2" Type="http://schemas.openxmlformats.org/officeDocument/2006/relationships/hyperlink" Target="https://is.muni.cz/auth/el/ped/jaro2021/SZc012/ode/ode_uc/?fakulta=1441;obdobi=7783;kod=SZc012;predmet=127195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d.muni.cz/pedagogika/praxe/czv-prax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Učitelská praxe </a:t>
            </a:r>
            <a:r>
              <a:rPr lang="cs-CZ" dirty="0" smtClean="0"/>
              <a:t>2 – CŽV </a:t>
            </a:r>
            <a:r>
              <a:rPr lang="cs-CZ" dirty="0" smtClean="0"/>
              <a:t>(</a:t>
            </a:r>
            <a:r>
              <a:rPr lang="cs-CZ" dirty="0" smtClean="0"/>
              <a:t>SZc012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Dana Veselá, </a:t>
            </a:r>
            <a:r>
              <a:rPr lang="cs-CZ" dirty="0" err="1" smtClean="0"/>
              <a:t>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499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Přihlašování na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2656" y="1246910"/>
            <a:ext cx="9477198" cy="5001490"/>
          </a:xfrm>
        </p:spPr>
        <p:txBody>
          <a:bodyPr>
            <a:normAutofit/>
          </a:bodyPr>
          <a:lstStyle/>
          <a:p>
            <a:r>
              <a:rPr lang="cs-CZ" dirty="0"/>
              <a:t>Do Portálu PRAXE (</a:t>
            </a:r>
            <a:r>
              <a:rPr lang="cs-CZ" dirty="0">
                <a:hlinkClick r:id="rId2"/>
              </a:rPr>
              <a:t>https://is.muni.cz/</a:t>
            </a:r>
            <a:r>
              <a:rPr lang="cs-CZ" dirty="0" err="1">
                <a:hlinkClick r:id="rId2"/>
              </a:rPr>
              <a:t>auth</a:t>
            </a:r>
            <a:r>
              <a:rPr lang="cs-CZ" dirty="0">
                <a:hlinkClick r:id="rId2"/>
              </a:rPr>
              <a:t>/praxe</a:t>
            </a:r>
            <a:r>
              <a:rPr lang="cs-CZ" dirty="0"/>
              <a:t>) se dostane každý, kdo bude mít v jarním semestru 2021 registrovaný a zapsaný předmět SZc012 Učitelská praxe 2  </a:t>
            </a:r>
          </a:p>
          <a:p>
            <a:r>
              <a:rPr lang="cs-CZ" dirty="0"/>
              <a:t>Protože se jedná o praxi dle vlastního výběru školy a na základě vlastní domluvy, pak účastníci budou zapisovat do portálu nejprve instituci/školu, pak nabídku.</a:t>
            </a:r>
          </a:p>
          <a:p>
            <a:r>
              <a:rPr lang="cs-CZ" dirty="0"/>
              <a:t>Systém je funkční, ale stále se některé položky testují nebo ještě ladí k lepší komfortnosti. Návod je shrnutý </a:t>
            </a:r>
            <a:r>
              <a:rPr lang="cs-CZ" dirty="0" smtClean="0"/>
              <a:t>na </a:t>
            </a:r>
            <a:r>
              <a:rPr lang="cs-CZ" dirty="0" err="1" smtClean="0"/>
              <a:t>ISu</a:t>
            </a:r>
            <a:r>
              <a:rPr lang="cs-CZ" dirty="0" smtClean="0"/>
              <a:t> </a:t>
            </a:r>
            <a:r>
              <a:rPr lang="cs-CZ" dirty="0"/>
              <a:t>- zde (</a:t>
            </a:r>
            <a:r>
              <a:rPr lang="cs-CZ" dirty="0">
                <a:hlinkClick r:id="rId3"/>
              </a:rPr>
              <a:t>https://is.muni.cz/do/</a:t>
            </a:r>
            <a:r>
              <a:rPr lang="cs-CZ" dirty="0" err="1">
                <a:hlinkClick r:id="rId3"/>
              </a:rPr>
              <a:t>fi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is</a:t>
            </a:r>
            <a:r>
              <a:rPr lang="cs-CZ" dirty="0">
                <a:hlinkClick r:id="rId3"/>
              </a:rPr>
              <a:t>/navod_praxe.mp4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 smtClean="0"/>
              <a:t>V portálu jsou i praxe</a:t>
            </a:r>
            <a:r>
              <a:rPr lang="cs-CZ" dirty="0"/>
              <a:t>, které nám FŠ nabídly pro CŽV, k nim se mohou účastníci přihlásit a následně spojit s učitelem uvedeným v kontaktech. Jinak si nejprve praxi domluví a následně praxi vloží do portálu.</a:t>
            </a:r>
          </a:p>
          <a:p>
            <a:r>
              <a:rPr lang="cs-CZ" b="1" dirty="0"/>
              <a:t>P</a:t>
            </a:r>
            <a:r>
              <a:rPr lang="cs-CZ" b="1" dirty="0" smtClean="0"/>
              <a:t>řihlašování </a:t>
            </a:r>
            <a:r>
              <a:rPr lang="cs-CZ" b="1" dirty="0"/>
              <a:t>bude do 15.4.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02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Přihlašování na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Open Sans"/>
              </a:rPr>
              <a:t>Manažerka praxí je vám kdykoliv k dispozici: </a:t>
            </a:r>
            <a:r>
              <a:rPr lang="cs-CZ" dirty="0" smtClean="0">
                <a:latin typeface="Open Sans"/>
                <a:hlinkClick r:id="rId2"/>
              </a:rPr>
              <a:t>barina@ped.muni.cz</a:t>
            </a:r>
            <a:r>
              <a:rPr lang="cs-CZ" dirty="0">
                <a:latin typeface="Open Sans"/>
              </a:rPr>
              <a:t>, v předmětu zprávy </a:t>
            </a:r>
            <a:r>
              <a:rPr lang="cs-CZ" dirty="0" smtClean="0">
                <a:latin typeface="Open Sans"/>
              </a:rPr>
              <a:t>uvést </a:t>
            </a:r>
            <a:r>
              <a:rPr lang="cs-CZ" dirty="0">
                <a:latin typeface="Open Sans"/>
              </a:rPr>
              <a:t>také kód </a:t>
            </a:r>
            <a:r>
              <a:rPr lang="cs-CZ" dirty="0" smtClean="0">
                <a:latin typeface="Open Sans"/>
              </a:rPr>
              <a:t>praxe - </a:t>
            </a:r>
            <a:r>
              <a:rPr lang="cs-CZ" dirty="0"/>
              <a:t>SZc012 </a:t>
            </a:r>
            <a:r>
              <a:rPr lang="cs-CZ" dirty="0" smtClean="0">
                <a:latin typeface="Open Sans"/>
              </a:rPr>
              <a:t>).</a:t>
            </a:r>
            <a:endParaRPr lang="cs-CZ" dirty="0">
              <a:latin typeface="Open Sans"/>
            </a:endParaRPr>
          </a:p>
          <a:p>
            <a:pPr marL="0" indent="0">
              <a:buNone/>
            </a:pPr>
            <a:r>
              <a:rPr lang="cs-CZ" dirty="0">
                <a:latin typeface="Open Sans"/>
              </a:rPr>
              <a:t> </a:t>
            </a:r>
          </a:p>
          <a:p>
            <a:pPr marL="0" indent="0">
              <a:buNone/>
            </a:pPr>
            <a:r>
              <a:rPr lang="cs-CZ" dirty="0">
                <a:latin typeface="Open Sans"/>
              </a:rPr>
              <a:t>I</a:t>
            </a:r>
            <a:r>
              <a:rPr lang="cs-CZ" dirty="0" smtClean="0">
                <a:latin typeface="Open Sans"/>
              </a:rPr>
              <a:t>nformace </a:t>
            </a:r>
            <a:r>
              <a:rPr lang="cs-CZ" dirty="0">
                <a:latin typeface="Open Sans"/>
              </a:rPr>
              <a:t>k přihlášení na adrese:</a:t>
            </a:r>
          </a:p>
          <a:p>
            <a:r>
              <a:rPr lang="cs-CZ" dirty="0">
                <a:solidFill>
                  <a:srgbClr val="002776"/>
                </a:solidFill>
                <a:latin typeface="Open Sans"/>
                <a:hlinkClick r:id="rId3"/>
              </a:rPr>
              <a:t>https://www.ped.muni.cz/pedagogika/praxe/navody-k-prihlaseni</a:t>
            </a:r>
            <a:r>
              <a:rPr lang="cs-CZ" dirty="0" smtClean="0">
                <a:solidFill>
                  <a:srgbClr val="002776"/>
                </a:solidFill>
                <a:latin typeface="Open Sans"/>
                <a:hlinkClick r:id="rId3"/>
              </a:rPr>
              <a:t>/</a:t>
            </a:r>
            <a:endParaRPr lang="cs-CZ" dirty="0" smtClean="0">
              <a:solidFill>
                <a:srgbClr val="002776"/>
              </a:solidFill>
              <a:latin typeface="Open Sans"/>
            </a:endParaRPr>
          </a:p>
          <a:p>
            <a:pPr marL="0" indent="0">
              <a:buNone/>
            </a:pPr>
            <a:endParaRPr lang="cs-CZ" dirty="0" smtClean="0">
              <a:solidFill>
                <a:srgbClr val="002776"/>
              </a:solidFill>
              <a:latin typeface="Open Sans"/>
            </a:endParaRPr>
          </a:p>
          <a:p>
            <a:pPr marL="0" indent="0">
              <a:buNone/>
            </a:pPr>
            <a:r>
              <a:rPr lang="cs-CZ" dirty="0" smtClean="0">
                <a:latin typeface="Open Sans"/>
              </a:rPr>
              <a:t>Informace k praxím</a:t>
            </a:r>
            <a:endParaRPr lang="cs-CZ" dirty="0">
              <a:latin typeface="Open Sans"/>
            </a:endParaRPr>
          </a:p>
          <a:p>
            <a:r>
              <a:rPr lang="cs-CZ" dirty="0">
                <a:solidFill>
                  <a:srgbClr val="002776"/>
                </a:solidFill>
                <a:latin typeface="Open Sans"/>
                <a:hlinkClick r:id="rId4"/>
              </a:rPr>
              <a:t>https://www.ped.muni.cz/pedagogika/praxe/czv-praxe/</a:t>
            </a:r>
            <a:endParaRPr lang="cs-CZ" dirty="0">
              <a:solidFill>
                <a:srgbClr val="0A0A0A"/>
              </a:solidFill>
              <a:latin typeface="Open San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71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 z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Open Sans"/>
              </a:rPr>
              <a:t>Učící studenti vloží doklad o tom, že nyní sami vyučují či vyučovali obor, který v rámci CŽV studují</a:t>
            </a:r>
            <a:endParaRPr lang="cs-CZ" dirty="0">
              <a:latin typeface="Open Sans"/>
            </a:endParaRPr>
          </a:p>
          <a:p>
            <a:r>
              <a:rPr lang="cs-CZ" dirty="0" err="1" smtClean="0">
                <a:latin typeface="Open Sans"/>
              </a:rPr>
              <a:t>Odevzdávárna</a:t>
            </a:r>
            <a:r>
              <a:rPr lang="cs-CZ" dirty="0" smtClean="0">
                <a:latin typeface="Open Sans"/>
              </a:rPr>
              <a:t> učící studenti (vloží jeden dokument jako potvrzení potvrzené ředitelem):</a:t>
            </a:r>
          </a:p>
          <a:p>
            <a:r>
              <a:rPr lang="cs-CZ" dirty="0">
                <a:latin typeface="Open Sans"/>
                <a:hlinkClick r:id="rId2"/>
              </a:rPr>
              <a:t>https://is.muni.cz/auth/el/ped/jaro2021/SZc012/ode/ode_uc/?</a:t>
            </a:r>
            <a:r>
              <a:rPr lang="cs-CZ" dirty="0" smtClean="0">
                <a:latin typeface="Open Sans"/>
                <a:hlinkClick r:id="rId2"/>
              </a:rPr>
              <a:t>fakulta=1441;obdobi=7783;kod=SZc012;predmet=1271950</a:t>
            </a:r>
            <a:r>
              <a:rPr lang="cs-CZ" dirty="0" smtClean="0">
                <a:latin typeface="Open Sans"/>
              </a:rPr>
              <a:t> </a:t>
            </a:r>
            <a:r>
              <a:rPr lang="cs-CZ" dirty="0">
                <a:latin typeface="Open Sans"/>
              </a:rPr>
              <a:t> </a:t>
            </a:r>
            <a:endParaRPr lang="cs-CZ" dirty="0" smtClean="0">
              <a:latin typeface="Open Sans"/>
            </a:endParaRPr>
          </a:p>
          <a:p>
            <a:pPr marL="0" indent="0">
              <a:buNone/>
            </a:pPr>
            <a:endParaRPr lang="cs-CZ" dirty="0">
              <a:latin typeface="Open Sans"/>
            </a:endParaRPr>
          </a:p>
          <a:p>
            <a:r>
              <a:rPr lang="cs-CZ" dirty="0" smtClean="0"/>
              <a:t>Studenti konající praxi – vloží celkem 10 dokumentů souhrnně v </a:t>
            </a:r>
            <a:r>
              <a:rPr lang="cs-CZ" b="1" dirty="0" smtClean="0"/>
              <a:t>jednom souboru </a:t>
            </a:r>
            <a:r>
              <a:rPr lang="cs-CZ" dirty="0" smtClean="0"/>
              <a:t>do </a:t>
            </a:r>
            <a:r>
              <a:rPr lang="cs-CZ" dirty="0" err="1" smtClean="0"/>
              <a:t>odevzdávárny</a:t>
            </a:r>
            <a:r>
              <a:rPr lang="cs-CZ" dirty="0" smtClean="0"/>
              <a:t>:</a:t>
            </a:r>
          </a:p>
          <a:p>
            <a:r>
              <a:rPr lang="cs-CZ" dirty="0">
                <a:hlinkClick r:id="rId3"/>
              </a:rPr>
              <a:t>https://is.muni.cz/auth/el/ped/jaro2021/SZc012/ode/?</a:t>
            </a:r>
            <a:r>
              <a:rPr lang="cs-CZ" dirty="0" smtClean="0">
                <a:hlinkClick r:id="rId3"/>
              </a:rPr>
              <a:t>fakulta=1441;obdobi=7783;kod=SZc012;predmet=1271950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151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 z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Vloženy budou:</a:t>
            </a:r>
          </a:p>
          <a:p>
            <a:r>
              <a:rPr lang="cs-CZ" dirty="0" smtClean="0"/>
              <a:t>4 hospitační záznamy (vy jste na náslechu u provázejícího učitele, děláte si poznámky do hospitačního archu)</a:t>
            </a:r>
          </a:p>
          <a:p>
            <a:r>
              <a:rPr lang="cs-CZ" dirty="0" smtClean="0"/>
              <a:t>4 přípravy na výuku (samostatných hodin odučíte 8, ale povinně odevzdáváte jen 4 přípravy)</a:t>
            </a:r>
          </a:p>
          <a:p>
            <a:r>
              <a:rPr lang="cs-CZ" dirty="0" smtClean="0"/>
              <a:t>1 souhrnný Přehled činnosti (se záznamem aktivit – 30 hodin) – jako čestné prohlášení</a:t>
            </a:r>
          </a:p>
          <a:p>
            <a:r>
              <a:rPr lang="cs-CZ" dirty="0" smtClean="0"/>
              <a:t>1 potvrzení ze školy o absolvování praxe (včetně hodnocení provázejícího učitele)</a:t>
            </a:r>
          </a:p>
          <a:p>
            <a:r>
              <a:rPr lang="cs-CZ" dirty="0" smtClean="0"/>
              <a:t>Celkem povinnost </a:t>
            </a:r>
            <a:r>
              <a:rPr lang="cs-CZ" dirty="0"/>
              <a:t>4 hodiny vlastní samostatné </a:t>
            </a:r>
            <a:r>
              <a:rPr lang="cs-CZ" dirty="0" smtClean="0"/>
              <a:t>výuky; 4 </a:t>
            </a:r>
            <a:r>
              <a:rPr lang="cs-CZ" dirty="0"/>
              <a:t>hodiny výuky v tandemu s provázejícím </a:t>
            </a:r>
            <a:r>
              <a:rPr lang="cs-CZ" dirty="0" smtClean="0"/>
              <a:t>učitelem, 22 </a:t>
            </a:r>
            <a:r>
              <a:rPr lang="cs-CZ" dirty="0"/>
              <a:t>hodin dalších pedagogických </a:t>
            </a:r>
            <a:r>
              <a:rPr lang="cs-CZ" dirty="0" smtClean="0"/>
              <a:t>činností (z toho minimálně 4 hodiny náslech na hodině provázejícího učitele).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04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 z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Všechny dokumenty máte k dispozici na stránce k praxím:</a:t>
            </a:r>
          </a:p>
          <a:p>
            <a:r>
              <a:rPr lang="cs-CZ" dirty="0">
                <a:hlinkClick r:id="rId2"/>
              </a:rPr>
              <a:t>https://www.ped.muni.cz/pedagogika/praxe/czv-praxe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Odevzdávárny</a:t>
            </a:r>
            <a:r>
              <a:rPr lang="cs-CZ" dirty="0" smtClean="0"/>
              <a:t> jsou otevřeny, jakmile budete mít splněno, prosím najednou odevzdejte.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954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83</TotalTime>
  <Words>223</Words>
  <Application>Microsoft Office PowerPoint</Application>
  <PresentationFormat>Širokoúhlá obrazovka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Open Sans</vt:lpstr>
      <vt:lpstr>Wingdings 3</vt:lpstr>
      <vt:lpstr>Ion</vt:lpstr>
      <vt:lpstr>Učitelská praxe 2 – CŽV (SZc012)</vt:lpstr>
      <vt:lpstr>Přihlašování na praxe</vt:lpstr>
      <vt:lpstr>Přihlašování na praxe</vt:lpstr>
      <vt:lpstr>Výstup z praxe</vt:lpstr>
      <vt:lpstr>Výstup z praxe</vt:lpstr>
      <vt:lpstr>Výstup z praxe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Veselá Dana</dc:creator>
  <cp:lastModifiedBy>Veselá Dana</cp:lastModifiedBy>
  <cp:revision>11</cp:revision>
  <dcterms:created xsi:type="dcterms:W3CDTF">2021-03-04T20:39:58Z</dcterms:created>
  <dcterms:modified xsi:type="dcterms:W3CDTF">2021-05-02T21:39:43Z</dcterms:modified>
</cp:coreProperties>
</file>