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1" r:id="rId7"/>
    <p:sldId id="257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34CA8-DB31-4AF3-A2BE-593ED895F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DB6EE8-4F5D-4285-843B-F81BBA862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DD8312-ED52-4CE0-97D4-E57057EE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D3AA-DDA9-4760-89A3-E065A1D0E8F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963FF6-5FD0-4DE2-B608-3E6C16C2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7EE4B4-FFC8-4D3F-87A7-E4C96C19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FBE5-AA57-45E9-9BD9-C810A591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80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26FAD-288E-450B-B471-0812DC9A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C34710-0043-4701-96AF-4FBC715A5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9B419B-3600-4C8D-BF40-3D6F8B5C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D3AA-DDA9-4760-89A3-E065A1D0E8F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A85993-A0F4-4B3D-9D24-37341AF5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156AC6-A1CD-4890-8793-8E2A94E2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FBE5-AA57-45E9-9BD9-C810A591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75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19B1880-7F0A-4303-8FAF-B7B34F4BA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2D8E84-45D1-4508-887F-6F0CF328E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95DB3E-0124-4D5B-98BD-EFC62AD6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D3AA-DDA9-4760-89A3-E065A1D0E8F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2E18BF-8906-4B14-9652-2239FC8A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F06AD9-459B-4281-BDAC-FC01029A8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FBE5-AA57-45E9-9BD9-C810A591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892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295A8-7787-4491-8775-79911D73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7853A3-A6D7-4241-BCD8-57961B823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3C132D-27C8-4A17-BF56-9930DB86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D3AA-DDA9-4760-89A3-E065A1D0E8F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4601A9-6FD0-476C-8AEC-D288B0E0D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A7F195-7123-4F3F-84B0-460DA26A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FBE5-AA57-45E9-9BD9-C810A591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90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0BA88-4AA3-4056-8DD3-F2DC38E7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540B2C-6A28-4B58-9F51-141758DF1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6BFEB5-BADA-445A-B35C-F5C029F1C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D3AA-DDA9-4760-89A3-E065A1D0E8F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DC9590-7A7E-4762-89B6-9C5E31A09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2546C4-F602-4448-A644-B9AC842D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FBE5-AA57-45E9-9BD9-C810A591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45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3FDB6-D6F0-4019-843A-2B308A51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99169-4923-43B9-B201-4E8AA6A6A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E0C7B92-59AF-4A30-9C5C-6BCAC7541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85115E1-FA01-4766-BB0A-77997DC8C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D3AA-DDA9-4760-89A3-E065A1D0E8F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5CB37D-069C-4429-AD25-78D407E7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E398CC-5C7A-48EB-A143-9113A29A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FBE5-AA57-45E9-9BD9-C810A591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38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F0B24A-498E-4AFE-97E5-F3A630C7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43330C-5546-4B65-BA19-994C6895E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CAAEAD7-C1BC-43B0-80A3-EEBF61AA1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8AFFA02-AF7C-4EA3-A42C-3318FABA1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7781FD2-B150-4FE0-A8C1-9C2542D6F6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B3C0676-3919-4313-B537-C11EA399D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D3AA-DDA9-4760-89A3-E065A1D0E8F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F5EF2F-C02E-4424-A862-91BA11CB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A00F5E-90B7-48A3-A9B1-50C71C2C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FBE5-AA57-45E9-9BD9-C810A591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02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FCDA8-821D-4278-9A85-C4E1E8B3E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637E579-BFEE-48D0-8B79-4247A6A6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D3AA-DDA9-4760-89A3-E065A1D0E8F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00F095E-2CA3-492B-A063-406BC192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280203-EB4C-488B-8128-FD2A0D34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FBE5-AA57-45E9-9BD9-C810A591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6ADC7AE-580D-4321-8582-464BF6F3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D3AA-DDA9-4760-89A3-E065A1D0E8F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35D422-BD90-4BDE-B009-62A844C8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084B61-A78F-43EB-9416-4663B5B3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FBE5-AA57-45E9-9BD9-C810A591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05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2C0A0D-4BE3-45F7-BFCE-364AFE26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CE7DAE-AE16-46CB-AC4A-6D34F95B1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35CA0F1-73BE-4ACF-B3EA-A5CF2110A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0D28E5-5581-4558-857D-49427353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D3AA-DDA9-4760-89A3-E065A1D0E8F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D7E34C-850F-4B7C-9245-E56EDA32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12B4C9-FD1B-4DCC-A558-7DDD5B0A0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FBE5-AA57-45E9-9BD9-C810A591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22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C78F1-7E70-4E3D-AED2-CAF4DC22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6CFF249-57F0-44B5-9A6E-B226A258F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2787669-A020-4BB4-8715-29A63CDAE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775883-41FE-4942-89BC-C1E20DA19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D3AA-DDA9-4760-89A3-E065A1D0E8F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563A4E-A2E7-457A-AB05-407A4974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7D46EA-994C-458B-87CA-BB28EDED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DFBE5-AA57-45E9-9BD9-C810A591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80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A297D6-8C32-4871-B099-B64E5CED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F8ED3C-37D3-4CD0-99A9-52E3B019B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56EDE5-12B5-4007-A897-18058AA2D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D3AA-DDA9-4760-89A3-E065A1D0E8F8}" type="datetimeFigureOut">
              <a:rPr lang="cs-CZ" smtClean="0"/>
              <a:t>09.04.2021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9ABD72-1085-4B0A-9FF4-EC411048E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238612-C94B-4E1C-8EC5-AC171D2D2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DFBE5-AA57-45E9-9BD9-C810A591F8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56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053B8-86FD-4595-A200-4CED6F1ED1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Lidovky a řemesla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FCE123-067A-45CC-B05C-B6AF14C17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Jana Kubincová</a:t>
            </a:r>
          </a:p>
        </p:txBody>
      </p:sp>
    </p:spTree>
    <p:extLst>
      <p:ext uri="{BB962C8B-B14F-4D97-AF65-F5344CB8AC3E}">
        <p14:creationId xmlns:p14="http://schemas.microsoft.com/office/powerpoint/2010/main" val="255849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57941-580A-426D-B24D-2085C2DEB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85"/>
          </a:xfrm>
        </p:spPr>
        <p:txBody>
          <a:bodyPr>
            <a:normAutofit/>
          </a:bodyPr>
          <a:lstStyle/>
          <a:p>
            <a:r>
              <a:rPr lang="cs-CZ" sz="3200" dirty="0"/>
              <a:t>Malování na textil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098C60-8FA2-4328-AB78-1CF464E88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9810"/>
            <a:ext cx="10515600" cy="5147153"/>
          </a:xfrm>
        </p:spPr>
        <p:txBody>
          <a:bodyPr/>
          <a:lstStyle/>
          <a:p>
            <a:r>
              <a:rPr lang="cs-CZ" dirty="0"/>
              <a:t>Často maluji na textil – trička, plátěné tašky, atd. </a:t>
            </a:r>
          </a:p>
          <a:p>
            <a:r>
              <a:rPr lang="cs-CZ" dirty="0"/>
              <a:t>Využívám většinou fixy na textil, ale vzhledem textuře a omezenému množství barev jsem si vymyslela takový fígl – plastový obal fixy na konci odštípnu pomocí štípaček, získám tak vnitřek fixy napuštěný barvou, ten dám ideálně na den či více do menšího množství vody. Tímto způsobem získám barvu v tekuté formě, kterou lze nanášet štětcem nebo jí naplnit rozprašovač… ;-)</a:t>
            </a:r>
          </a:p>
        </p:txBody>
      </p:sp>
    </p:spTree>
    <p:extLst>
      <p:ext uri="{BB962C8B-B14F-4D97-AF65-F5344CB8AC3E}">
        <p14:creationId xmlns:p14="http://schemas.microsoft.com/office/powerpoint/2010/main" val="425501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interiér, psací potřeby, patro&#10;&#10;Popis byl vytvořen automaticky">
            <a:extLst>
              <a:ext uri="{FF2B5EF4-FFF2-40B4-BE49-F238E27FC236}">
                <a16:creationId xmlns:a16="http://schemas.microsoft.com/office/drawing/2014/main" id="{DFF051EE-1F2B-4B4E-B7C3-ADDB2CB95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114300"/>
            <a:ext cx="3752850" cy="2814637"/>
          </a:xfrm>
        </p:spPr>
      </p:pic>
      <p:pic>
        <p:nvPicPr>
          <p:cNvPr id="7" name="Obrázek 6" descr="Obsah obrázku text, strom, stůl&#10;&#10;Popis byl vytvořen automaticky">
            <a:extLst>
              <a:ext uri="{FF2B5EF4-FFF2-40B4-BE49-F238E27FC236}">
                <a16:creationId xmlns:a16="http://schemas.microsoft.com/office/drawing/2014/main" id="{41B8912C-573C-48C1-8906-097800134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91039" y="114300"/>
            <a:ext cx="3752851" cy="28146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BAC8204-76E3-4A8A-9405-A39F97A62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04900" y="2545558"/>
            <a:ext cx="5362575" cy="4021931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FFCC421C-8B8F-48BE-8A6D-3A0507CEEB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2800" y="1700215"/>
            <a:ext cx="5562599" cy="4171949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20C5D40C-975E-49A6-9DE7-7852243FAD62}"/>
              </a:ext>
            </a:extLst>
          </p:cNvPr>
          <p:cNvSpPr txBox="1"/>
          <p:nvPr/>
        </p:nvSpPr>
        <p:spPr>
          <a:xfrm>
            <a:off x="8372475" y="228600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Předloha</a:t>
            </a:r>
          </a:p>
        </p:txBody>
      </p:sp>
    </p:spTree>
    <p:extLst>
      <p:ext uri="{BB962C8B-B14F-4D97-AF65-F5344CB8AC3E}">
        <p14:creationId xmlns:p14="http://schemas.microsoft.com/office/powerpoint/2010/main" val="103150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599B8-EB5F-43D3-A8C9-B72D9461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 descr="Obsah obrázku text&#10;&#10;Popis byl vytvořen automaticky">
            <a:extLst>
              <a:ext uri="{FF2B5EF4-FFF2-40B4-BE49-F238E27FC236}">
                <a16:creationId xmlns:a16="http://schemas.microsoft.com/office/drawing/2014/main" id="{6D714B10-4DF8-4CE9-8748-1024D91DB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" y="641350"/>
            <a:ext cx="4181474" cy="5575300"/>
          </a:xfr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0E7149EE-AFEC-4B31-B631-84EFB5F40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41350"/>
            <a:ext cx="4181475" cy="5575300"/>
          </a:xfrm>
          <a:prstGeom prst="rect">
            <a:avLst/>
          </a:prstGeom>
        </p:spPr>
      </p:pic>
      <p:pic>
        <p:nvPicPr>
          <p:cNvPr id="13" name="Obrázek 12" descr="Obsah obrázku taška&#10;&#10;Popis byl vytvořen automaticky">
            <a:extLst>
              <a:ext uri="{FF2B5EF4-FFF2-40B4-BE49-F238E27FC236}">
                <a16:creationId xmlns:a16="http://schemas.microsoft.com/office/drawing/2014/main" id="{4E4DAFC8-281E-4A32-979D-F803E6FD8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573" y="641352"/>
            <a:ext cx="4181474" cy="557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B601EF9-155D-4D52-8ACB-38788702B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42" y="743743"/>
            <a:ext cx="4139208" cy="5518945"/>
          </a:xfrm>
        </p:spPr>
      </p:pic>
      <p:pic>
        <p:nvPicPr>
          <p:cNvPr id="7" name="Obrázek 6" descr="Obsah obrázku interiér, oblečení, osoba, závěs&#10;&#10;Popis byl vytvořen automaticky">
            <a:extLst>
              <a:ext uri="{FF2B5EF4-FFF2-40B4-BE49-F238E27FC236}">
                <a16:creationId xmlns:a16="http://schemas.microsoft.com/office/drawing/2014/main" id="{CC1C80F8-93B7-4048-84BC-AC4C2A0D2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050" y="743743"/>
            <a:ext cx="4139208" cy="551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1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E8EC1-CA6D-4E8B-A34B-4F30DAF9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>
            <a:normAutofit/>
          </a:bodyPr>
          <a:lstStyle/>
          <a:p>
            <a:r>
              <a:rPr lang="cs-CZ" sz="3200" dirty="0"/>
              <a:t>Pokus o drhání :D</a:t>
            </a:r>
          </a:p>
        </p:txBody>
      </p:sp>
      <p:pic>
        <p:nvPicPr>
          <p:cNvPr id="7" name="Obrázek 6" descr="Obsah obrázku text, zeď, interiér, stůl&#10;&#10;Popis byl vytvořen automaticky">
            <a:extLst>
              <a:ext uri="{FF2B5EF4-FFF2-40B4-BE49-F238E27FC236}">
                <a16:creationId xmlns:a16="http://schemas.microsoft.com/office/drawing/2014/main" id="{56DD4245-BCD1-4FD8-B2C2-B8FE62E1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638176"/>
            <a:ext cx="4205288" cy="560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1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5D1A67-94EB-4640-A536-2A943E75B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Jelikož jsem od malička hodně tvořivý jedinec, jsem Vám velmi vděčna za tento předmět. Je pro mě relaxací a věnuji se díky němu tomu, co mě nesmírně baví – vyrábět, malovat, šít, lepit, atd.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větlo&#10;&#10;Popis byl vytvořen automaticky">
            <a:extLst>
              <a:ext uri="{FF2B5EF4-FFF2-40B4-BE49-F238E27FC236}">
                <a16:creationId xmlns:a16="http://schemas.microsoft.com/office/drawing/2014/main" id="{63964492-B453-4144-BB4B-3F3CC2D6D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3429000"/>
            <a:ext cx="6000750" cy="300037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35A7DFC-0880-4E48-B465-672F13E0FC2B}"/>
              </a:ext>
            </a:extLst>
          </p:cNvPr>
          <p:cNvSpPr/>
          <p:nvPr/>
        </p:nvSpPr>
        <p:spPr>
          <a:xfrm>
            <a:off x="10374900" y="5848654"/>
            <a:ext cx="1606077" cy="656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2479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133</Words>
  <Application>Microsoft Office PowerPoint</Application>
  <PresentationFormat>Širokoúhlá obrazovka</PresentationFormat>
  <Paragraphs>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Lidovky a řemesla</vt:lpstr>
      <vt:lpstr>Malování na textil</vt:lpstr>
      <vt:lpstr>Prezentace aplikace PowerPoint</vt:lpstr>
      <vt:lpstr>Prezentace aplikace PowerPoint</vt:lpstr>
      <vt:lpstr>Prezentace aplikace PowerPoint</vt:lpstr>
      <vt:lpstr>Pokus o drhání :D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Lidovky a řemesla</dc:title>
  <dc:creator>Jana Kubincová</dc:creator>
  <cp:lastModifiedBy>Jana Kubincová</cp:lastModifiedBy>
  <cp:revision>3</cp:revision>
  <dcterms:created xsi:type="dcterms:W3CDTF">2021-04-09T20:46:37Z</dcterms:created>
  <dcterms:modified xsi:type="dcterms:W3CDTF">2021-04-09T21:13:14Z</dcterms:modified>
</cp:coreProperties>
</file>