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4" r:id="rId5"/>
    <p:sldId id="265" r:id="rId6"/>
    <p:sldId id="267" r:id="rId7"/>
    <p:sldId id="266" r:id="rId8"/>
    <p:sldId id="259" r:id="rId9"/>
    <p:sldId id="260" r:id="rId10"/>
    <p:sldId id="268" r:id="rId11"/>
    <p:sldId id="258" r:id="rId12"/>
    <p:sldId id="261" r:id="rId13"/>
    <p:sldId id="269" r:id="rId14"/>
    <p:sldId id="270" r:id="rId15"/>
    <p:sldId id="271" r:id="rId16"/>
    <p:sldId id="272" r:id="rId17"/>
    <p:sldId id="273" r:id="rId18"/>
    <p:sldId id="274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CF462A4-2D5B-4037-98A5-85A05BB72089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6C9B23AD-1224-45F1-9543-16E78FFEE1F4}">
      <dgm:prSet/>
      <dgm:spPr/>
      <dgm:t>
        <a:bodyPr/>
        <a:lstStyle/>
        <a:p>
          <a:r>
            <a:rPr lang="cs-CZ"/>
            <a:t>přiznává člověku právo na vývoj, na dětství</a:t>
          </a:r>
          <a:endParaRPr lang="en-US"/>
        </a:p>
      </dgm:t>
    </dgm:pt>
    <dgm:pt modelId="{CCD52BCC-78C6-4F4F-9ECB-78CB85081A1D}" type="parTrans" cxnId="{8F701B34-DDD9-4460-8239-35EE988B7599}">
      <dgm:prSet/>
      <dgm:spPr/>
      <dgm:t>
        <a:bodyPr/>
        <a:lstStyle/>
        <a:p>
          <a:endParaRPr lang="en-US"/>
        </a:p>
      </dgm:t>
    </dgm:pt>
    <dgm:pt modelId="{8E9FFB6D-31A0-4265-A72D-A1507E1680AA}" type="sibTrans" cxnId="{8F701B34-DDD9-4460-8239-35EE988B7599}">
      <dgm:prSet/>
      <dgm:spPr/>
      <dgm:t>
        <a:bodyPr/>
        <a:lstStyle/>
        <a:p>
          <a:endParaRPr lang="en-US"/>
        </a:p>
      </dgm:t>
    </dgm:pt>
    <dgm:pt modelId="{1D89A6FA-1257-4AA9-B677-1DD55C037969}">
      <dgm:prSet/>
      <dgm:spPr/>
      <dgm:t>
        <a:bodyPr/>
        <a:lstStyle/>
        <a:p>
          <a:r>
            <a:rPr lang="cs-CZ"/>
            <a:t>Dítě se od dospělého liší pouze kvantitou, ale ne kvalitou</a:t>
          </a:r>
          <a:endParaRPr lang="en-US"/>
        </a:p>
      </dgm:t>
    </dgm:pt>
    <dgm:pt modelId="{FFD827DA-D673-4EB9-836A-43BFCD4E8DDB}" type="parTrans" cxnId="{50EB5AAE-87AF-433D-A22F-7347ED0AE428}">
      <dgm:prSet/>
      <dgm:spPr/>
      <dgm:t>
        <a:bodyPr/>
        <a:lstStyle/>
        <a:p>
          <a:endParaRPr lang="en-US"/>
        </a:p>
      </dgm:t>
    </dgm:pt>
    <dgm:pt modelId="{C5308388-AFB1-4127-BD69-1722108A20A4}" type="sibTrans" cxnId="{50EB5AAE-87AF-433D-A22F-7347ED0AE428}">
      <dgm:prSet/>
      <dgm:spPr/>
      <dgm:t>
        <a:bodyPr/>
        <a:lstStyle/>
        <a:p>
          <a:endParaRPr lang="en-US"/>
        </a:p>
      </dgm:t>
    </dgm:pt>
    <dgm:pt modelId="{3312EAEA-0F3A-4F37-A1DF-3C76017DF33B}">
      <dgm:prSet/>
      <dgm:spPr/>
      <dgm:t>
        <a:bodyPr/>
        <a:lstStyle/>
        <a:p>
          <a:r>
            <a:rPr lang="cs-CZ"/>
            <a:t>Dítě je bytost, která </a:t>
          </a:r>
          <a:r>
            <a:rPr lang="cs-CZ" b="1" u="sng"/>
            <a:t>má právo</a:t>
          </a:r>
          <a:r>
            <a:rPr lang="cs-CZ"/>
            <a:t>:</a:t>
          </a:r>
          <a:endParaRPr lang="en-US"/>
        </a:p>
      </dgm:t>
    </dgm:pt>
    <dgm:pt modelId="{87FA922A-3CDE-4733-9D77-521A24BD2926}" type="parTrans" cxnId="{834D1137-3229-4538-B127-7095CF5A124C}">
      <dgm:prSet/>
      <dgm:spPr/>
      <dgm:t>
        <a:bodyPr/>
        <a:lstStyle/>
        <a:p>
          <a:endParaRPr lang="en-US"/>
        </a:p>
      </dgm:t>
    </dgm:pt>
    <dgm:pt modelId="{AFEED141-AFBC-4CF5-988B-B4933398B127}" type="sibTrans" cxnId="{834D1137-3229-4538-B127-7095CF5A124C}">
      <dgm:prSet/>
      <dgm:spPr/>
      <dgm:t>
        <a:bodyPr/>
        <a:lstStyle/>
        <a:p>
          <a:endParaRPr lang="en-US"/>
        </a:p>
      </dgm:t>
    </dgm:pt>
    <dgm:pt modelId="{E1F645CB-10C1-401B-BB01-0EA8B2210A2F}">
      <dgm:prSet/>
      <dgm:spPr/>
      <dgm:t>
        <a:bodyPr/>
        <a:lstStyle/>
        <a:p>
          <a:r>
            <a:rPr lang="cs-CZ"/>
            <a:t>Na pozitivní přijetí</a:t>
          </a:r>
          <a:endParaRPr lang="en-US"/>
        </a:p>
      </dgm:t>
    </dgm:pt>
    <dgm:pt modelId="{CECA4112-826E-43F6-9739-79B8B40B43A0}" type="parTrans" cxnId="{E8A4E40A-08EA-4FA7-9CA8-187B233E9FBA}">
      <dgm:prSet/>
      <dgm:spPr/>
      <dgm:t>
        <a:bodyPr/>
        <a:lstStyle/>
        <a:p>
          <a:endParaRPr lang="en-US"/>
        </a:p>
      </dgm:t>
    </dgm:pt>
    <dgm:pt modelId="{3B1D6E11-E1D9-452C-897A-AFCD3501F265}" type="sibTrans" cxnId="{E8A4E40A-08EA-4FA7-9CA8-187B233E9FBA}">
      <dgm:prSet/>
      <dgm:spPr/>
      <dgm:t>
        <a:bodyPr/>
        <a:lstStyle/>
        <a:p>
          <a:endParaRPr lang="en-US"/>
        </a:p>
      </dgm:t>
    </dgm:pt>
    <dgm:pt modelId="{487D4DE7-7A9F-4DFA-806E-318E2F3E0C4B}">
      <dgm:prSet/>
      <dgm:spPr/>
      <dgm:t>
        <a:bodyPr/>
        <a:lstStyle/>
        <a:p>
          <a:r>
            <a:rPr lang="cs-CZ"/>
            <a:t>Na porozumění a vlastní potřeby</a:t>
          </a:r>
          <a:endParaRPr lang="en-US"/>
        </a:p>
      </dgm:t>
    </dgm:pt>
    <dgm:pt modelId="{5DFEE48C-FB48-454E-8CCE-88AAA263B7CB}" type="parTrans" cxnId="{54DAC1CB-DD0C-4002-A64D-E1EC601F40FD}">
      <dgm:prSet/>
      <dgm:spPr/>
      <dgm:t>
        <a:bodyPr/>
        <a:lstStyle/>
        <a:p>
          <a:endParaRPr lang="en-US"/>
        </a:p>
      </dgm:t>
    </dgm:pt>
    <dgm:pt modelId="{C4AF1CA6-A808-4810-9519-8448AF36A418}" type="sibTrans" cxnId="{54DAC1CB-DD0C-4002-A64D-E1EC601F40FD}">
      <dgm:prSet/>
      <dgm:spPr/>
      <dgm:t>
        <a:bodyPr/>
        <a:lstStyle/>
        <a:p>
          <a:endParaRPr lang="en-US"/>
        </a:p>
      </dgm:t>
    </dgm:pt>
    <dgm:pt modelId="{48492BFB-F3ED-4167-AAEE-E1EA1CA0ACB6}">
      <dgm:prSet/>
      <dgm:spPr/>
      <dgm:t>
        <a:bodyPr/>
        <a:lstStyle/>
        <a:p>
          <a:r>
            <a:rPr lang="cs-CZ"/>
            <a:t>Na aktivitu (rozvoj dle vlastní činnosti)</a:t>
          </a:r>
          <a:endParaRPr lang="en-US"/>
        </a:p>
      </dgm:t>
    </dgm:pt>
    <dgm:pt modelId="{7870AE08-D4EF-448D-9077-42AADDC6D8D8}" type="parTrans" cxnId="{803980AA-2C1B-4B8B-BD14-441EBCF4AA37}">
      <dgm:prSet/>
      <dgm:spPr/>
      <dgm:t>
        <a:bodyPr/>
        <a:lstStyle/>
        <a:p>
          <a:endParaRPr lang="en-US"/>
        </a:p>
      </dgm:t>
    </dgm:pt>
    <dgm:pt modelId="{5356CC1F-60F4-46E0-ADFC-864C1D4B3D98}" type="sibTrans" cxnId="{803980AA-2C1B-4B8B-BD14-441EBCF4AA37}">
      <dgm:prSet/>
      <dgm:spPr/>
      <dgm:t>
        <a:bodyPr/>
        <a:lstStyle/>
        <a:p>
          <a:endParaRPr lang="en-US"/>
        </a:p>
      </dgm:t>
    </dgm:pt>
    <dgm:pt modelId="{8AB49F0A-D426-4CB2-95A3-353F82FB1928}">
      <dgm:prSet/>
      <dgm:spPr/>
      <dgm:t>
        <a:bodyPr/>
        <a:lstStyle/>
        <a:p>
          <a:r>
            <a:rPr lang="cs-CZ"/>
            <a:t>Na hru</a:t>
          </a:r>
          <a:endParaRPr lang="en-US"/>
        </a:p>
      </dgm:t>
    </dgm:pt>
    <dgm:pt modelId="{FAD35C09-0151-40BD-A80E-4E72AEFA15C0}" type="parTrans" cxnId="{669D0C65-DACB-438C-9C75-539F4D333148}">
      <dgm:prSet/>
      <dgm:spPr/>
      <dgm:t>
        <a:bodyPr/>
        <a:lstStyle/>
        <a:p>
          <a:endParaRPr lang="en-US"/>
        </a:p>
      </dgm:t>
    </dgm:pt>
    <dgm:pt modelId="{CA36A67D-0A79-40BA-B164-15F99760ED2B}" type="sibTrans" cxnId="{669D0C65-DACB-438C-9C75-539F4D333148}">
      <dgm:prSet/>
      <dgm:spPr/>
      <dgm:t>
        <a:bodyPr/>
        <a:lstStyle/>
        <a:p>
          <a:endParaRPr lang="en-US"/>
        </a:p>
      </dgm:t>
    </dgm:pt>
    <dgm:pt modelId="{40EA9BBF-892C-42C6-B9B2-B8EB955547EA}">
      <dgm:prSet/>
      <dgm:spPr/>
      <dgm:t>
        <a:bodyPr/>
        <a:lstStyle/>
        <a:p>
          <a:r>
            <a:rPr lang="cs-CZ"/>
            <a:t>Na vzdělání</a:t>
          </a:r>
          <a:endParaRPr lang="en-US"/>
        </a:p>
      </dgm:t>
    </dgm:pt>
    <dgm:pt modelId="{42F1D152-BBAE-4FA2-81DC-34DFBD81BFC0}" type="parTrans" cxnId="{FA982B60-7372-42C5-A6A2-C85EB489F3B4}">
      <dgm:prSet/>
      <dgm:spPr/>
      <dgm:t>
        <a:bodyPr/>
        <a:lstStyle/>
        <a:p>
          <a:endParaRPr lang="en-US"/>
        </a:p>
      </dgm:t>
    </dgm:pt>
    <dgm:pt modelId="{966D391E-1A11-4ECF-848C-E7E8AB238E31}" type="sibTrans" cxnId="{FA982B60-7372-42C5-A6A2-C85EB489F3B4}">
      <dgm:prSet/>
      <dgm:spPr/>
      <dgm:t>
        <a:bodyPr/>
        <a:lstStyle/>
        <a:p>
          <a:endParaRPr lang="en-US"/>
        </a:p>
      </dgm:t>
    </dgm:pt>
    <dgm:pt modelId="{4544B841-D302-4715-8A26-302A06325AA4}">
      <dgm:prSet/>
      <dgm:spPr/>
      <dgm:t>
        <a:bodyPr/>
        <a:lstStyle/>
        <a:p>
          <a:r>
            <a:rPr lang="cs-CZ"/>
            <a:t>Na vedení (nemůže si svobodně dělat, co chce – je vedeno vychovatelem)</a:t>
          </a:r>
          <a:endParaRPr lang="en-US"/>
        </a:p>
      </dgm:t>
    </dgm:pt>
    <dgm:pt modelId="{8C5574BB-D5C9-4FCE-8F4A-FE028A834E86}" type="parTrans" cxnId="{AF7A1C0C-9181-4D0B-9FDB-8DF5205A615F}">
      <dgm:prSet/>
      <dgm:spPr/>
      <dgm:t>
        <a:bodyPr/>
        <a:lstStyle/>
        <a:p>
          <a:endParaRPr lang="en-US"/>
        </a:p>
      </dgm:t>
    </dgm:pt>
    <dgm:pt modelId="{355F1E72-EC7D-4852-BBEC-BDD5C854982B}" type="sibTrans" cxnId="{AF7A1C0C-9181-4D0B-9FDB-8DF5205A615F}">
      <dgm:prSet/>
      <dgm:spPr/>
      <dgm:t>
        <a:bodyPr/>
        <a:lstStyle/>
        <a:p>
          <a:endParaRPr lang="en-US"/>
        </a:p>
      </dgm:t>
    </dgm:pt>
    <dgm:pt modelId="{9F3C7502-3D85-476B-B412-A77673886386}" type="pres">
      <dgm:prSet presAssocID="{ECF462A4-2D5B-4037-98A5-85A05BB72089}" presName="linear" presStyleCnt="0">
        <dgm:presLayoutVars>
          <dgm:dir/>
          <dgm:animLvl val="lvl"/>
          <dgm:resizeHandles val="exact"/>
        </dgm:presLayoutVars>
      </dgm:prSet>
      <dgm:spPr/>
    </dgm:pt>
    <dgm:pt modelId="{F52510FA-9EFB-4915-94DF-293720CC3B1E}" type="pres">
      <dgm:prSet presAssocID="{6C9B23AD-1224-45F1-9543-16E78FFEE1F4}" presName="parentLin" presStyleCnt="0"/>
      <dgm:spPr/>
    </dgm:pt>
    <dgm:pt modelId="{B03F9FF2-B1CD-437E-9999-3658E6163033}" type="pres">
      <dgm:prSet presAssocID="{6C9B23AD-1224-45F1-9543-16E78FFEE1F4}" presName="parentLeftMargin" presStyleLbl="node1" presStyleIdx="0" presStyleCnt="3"/>
      <dgm:spPr/>
    </dgm:pt>
    <dgm:pt modelId="{9EBE4FF4-B495-4A64-AEBB-88CC35B01B1D}" type="pres">
      <dgm:prSet presAssocID="{6C9B23AD-1224-45F1-9543-16E78FFEE1F4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306D79CF-6933-4578-9ECF-6DBF17CE1F35}" type="pres">
      <dgm:prSet presAssocID="{6C9B23AD-1224-45F1-9543-16E78FFEE1F4}" presName="negativeSpace" presStyleCnt="0"/>
      <dgm:spPr/>
    </dgm:pt>
    <dgm:pt modelId="{B4F79F62-8731-46D5-A502-20FFEE52439E}" type="pres">
      <dgm:prSet presAssocID="{6C9B23AD-1224-45F1-9543-16E78FFEE1F4}" presName="childText" presStyleLbl="conFgAcc1" presStyleIdx="0" presStyleCnt="3">
        <dgm:presLayoutVars>
          <dgm:bulletEnabled val="1"/>
        </dgm:presLayoutVars>
      </dgm:prSet>
      <dgm:spPr/>
    </dgm:pt>
    <dgm:pt modelId="{4EB125E9-4F04-4CD0-8EA6-801C6BA2BB5E}" type="pres">
      <dgm:prSet presAssocID="{8E9FFB6D-31A0-4265-A72D-A1507E1680AA}" presName="spaceBetweenRectangles" presStyleCnt="0"/>
      <dgm:spPr/>
    </dgm:pt>
    <dgm:pt modelId="{C75A5713-9569-4E7B-BA29-E4AD4C39E90A}" type="pres">
      <dgm:prSet presAssocID="{1D89A6FA-1257-4AA9-B677-1DD55C037969}" presName="parentLin" presStyleCnt="0"/>
      <dgm:spPr/>
    </dgm:pt>
    <dgm:pt modelId="{341EDAB3-197C-4341-A004-FCB0645FED0F}" type="pres">
      <dgm:prSet presAssocID="{1D89A6FA-1257-4AA9-B677-1DD55C037969}" presName="parentLeftMargin" presStyleLbl="node1" presStyleIdx="0" presStyleCnt="3"/>
      <dgm:spPr/>
    </dgm:pt>
    <dgm:pt modelId="{115A0B5C-23A0-4D71-9404-BFBFCD7AA982}" type="pres">
      <dgm:prSet presAssocID="{1D89A6FA-1257-4AA9-B677-1DD55C037969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9DA5C044-55B8-400B-AF92-AA3300CACD17}" type="pres">
      <dgm:prSet presAssocID="{1D89A6FA-1257-4AA9-B677-1DD55C037969}" presName="negativeSpace" presStyleCnt="0"/>
      <dgm:spPr/>
    </dgm:pt>
    <dgm:pt modelId="{9856DAF9-2F78-4826-AD29-DCB3262457FB}" type="pres">
      <dgm:prSet presAssocID="{1D89A6FA-1257-4AA9-B677-1DD55C037969}" presName="childText" presStyleLbl="conFgAcc1" presStyleIdx="1" presStyleCnt="3">
        <dgm:presLayoutVars>
          <dgm:bulletEnabled val="1"/>
        </dgm:presLayoutVars>
      </dgm:prSet>
      <dgm:spPr/>
    </dgm:pt>
    <dgm:pt modelId="{ED6FDDE8-50EA-4FED-9709-90C8A2F3DD24}" type="pres">
      <dgm:prSet presAssocID="{C5308388-AFB1-4127-BD69-1722108A20A4}" presName="spaceBetweenRectangles" presStyleCnt="0"/>
      <dgm:spPr/>
    </dgm:pt>
    <dgm:pt modelId="{C9DB7437-4A28-43E7-82DD-7CC5C224CDEE}" type="pres">
      <dgm:prSet presAssocID="{3312EAEA-0F3A-4F37-A1DF-3C76017DF33B}" presName="parentLin" presStyleCnt="0"/>
      <dgm:spPr/>
    </dgm:pt>
    <dgm:pt modelId="{95DA7FE8-F2B4-46FD-8CBB-BD33A5D232FF}" type="pres">
      <dgm:prSet presAssocID="{3312EAEA-0F3A-4F37-A1DF-3C76017DF33B}" presName="parentLeftMargin" presStyleLbl="node1" presStyleIdx="1" presStyleCnt="3"/>
      <dgm:spPr/>
    </dgm:pt>
    <dgm:pt modelId="{28D7BB13-FEC0-4A43-B6FC-6A8043869C7F}" type="pres">
      <dgm:prSet presAssocID="{3312EAEA-0F3A-4F37-A1DF-3C76017DF33B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F881E6F8-4133-4399-95DC-1BDB3FA40EF8}" type="pres">
      <dgm:prSet presAssocID="{3312EAEA-0F3A-4F37-A1DF-3C76017DF33B}" presName="negativeSpace" presStyleCnt="0"/>
      <dgm:spPr/>
    </dgm:pt>
    <dgm:pt modelId="{5D695414-D55F-454F-A4D6-1EEC3A9827F9}" type="pres">
      <dgm:prSet presAssocID="{3312EAEA-0F3A-4F37-A1DF-3C76017DF33B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D874B309-BB4F-4239-9B16-E820EC62F0B5}" type="presOf" srcId="{6C9B23AD-1224-45F1-9543-16E78FFEE1F4}" destId="{B03F9FF2-B1CD-437E-9999-3658E6163033}" srcOrd="0" destOrd="0" presId="urn:microsoft.com/office/officeart/2005/8/layout/list1"/>
    <dgm:cxn modelId="{E8A4E40A-08EA-4FA7-9CA8-187B233E9FBA}" srcId="{3312EAEA-0F3A-4F37-A1DF-3C76017DF33B}" destId="{E1F645CB-10C1-401B-BB01-0EA8B2210A2F}" srcOrd="0" destOrd="0" parTransId="{CECA4112-826E-43F6-9739-79B8B40B43A0}" sibTransId="{3B1D6E11-E1D9-452C-897A-AFCD3501F265}"/>
    <dgm:cxn modelId="{AF7A1C0C-9181-4D0B-9FDB-8DF5205A615F}" srcId="{3312EAEA-0F3A-4F37-A1DF-3C76017DF33B}" destId="{4544B841-D302-4715-8A26-302A06325AA4}" srcOrd="5" destOrd="0" parTransId="{8C5574BB-D5C9-4FCE-8F4A-FE028A834E86}" sibTransId="{355F1E72-EC7D-4852-BBEC-BDD5C854982B}"/>
    <dgm:cxn modelId="{41F5A71E-F8A9-4B20-8FF5-CFD3253DB889}" type="presOf" srcId="{1D89A6FA-1257-4AA9-B677-1DD55C037969}" destId="{115A0B5C-23A0-4D71-9404-BFBFCD7AA982}" srcOrd="1" destOrd="0" presId="urn:microsoft.com/office/officeart/2005/8/layout/list1"/>
    <dgm:cxn modelId="{30C5D424-E330-4EAD-AC92-D27245CB5684}" type="presOf" srcId="{ECF462A4-2D5B-4037-98A5-85A05BB72089}" destId="{9F3C7502-3D85-476B-B412-A77673886386}" srcOrd="0" destOrd="0" presId="urn:microsoft.com/office/officeart/2005/8/layout/list1"/>
    <dgm:cxn modelId="{71E88C32-745B-43AF-8889-D2D27045749E}" type="presOf" srcId="{8AB49F0A-D426-4CB2-95A3-353F82FB1928}" destId="{5D695414-D55F-454F-A4D6-1EEC3A9827F9}" srcOrd="0" destOrd="3" presId="urn:microsoft.com/office/officeart/2005/8/layout/list1"/>
    <dgm:cxn modelId="{8F701B34-DDD9-4460-8239-35EE988B7599}" srcId="{ECF462A4-2D5B-4037-98A5-85A05BB72089}" destId="{6C9B23AD-1224-45F1-9543-16E78FFEE1F4}" srcOrd="0" destOrd="0" parTransId="{CCD52BCC-78C6-4F4F-9ECB-78CB85081A1D}" sibTransId="{8E9FFB6D-31A0-4265-A72D-A1507E1680AA}"/>
    <dgm:cxn modelId="{834D1137-3229-4538-B127-7095CF5A124C}" srcId="{ECF462A4-2D5B-4037-98A5-85A05BB72089}" destId="{3312EAEA-0F3A-4F37-A1DF-3C76017DF33B}" srcOrd="2" destOrd="0" parTransId="{87FA922A-3CDE-4733-9D77-521A24BD2926}" sibTransId="{AFEED141-AFBC-4CF5-988B-B4933398B127}"/>
    <dgm:cxn modelId="{AE38D33A-4AD0-4F2A-9365-5E4C663EF882}" type="presOf" srcId="{487D4DE7-7A9F-4DFA-806E-318E2F3E0C4B}" destId="{5D695414-D55F-454F-A4D6-1EEC3A9827F9}" srcOrd="0" destOrd="1" presId="urn:microsoft.com/office/officeart/2005/8/layout/list1"/>
    <dgm:cxn modelId="{FA982B60-7372-42C5-A6A2-C85EB489F3B4}" srcId="{3312EAEA-0F3A-4F37-A1DF-3C76017DF33B}" destId="{40EA9BBF-892C-42C6-B9B2-B8EB955547EA}" srcOrd="4" destOrd="0" parTransId="{42F1D152-BBAE-4FA2-81DC-34DFBD81BFC0}" sibTransId="{966D391E-1A11-4ECF-848C-E7E8AB238E31}"/>
    <dgm:cxn modelId="{C449BD41-D78E-4273-95E5-8F275816500B}" type="presOf" srcId="{3312EAEA-0F3A-4F37-A1DF-3C76017DF33B}" destId="{28D7BB13-FEC0-4A43-B6FC-6A8043869C7F}" srcOrd="1" destOrd="0" presId="urn:microsoft.com/office/officeart/2005/8/layout/list1"/>
    <dgm:cxn modelId="{669D0C65-DACB-438C-9C75-539F4D333148}" srcId="{3312EAEA-0F3A-4F37-A1DF-3C76017DF33B}" destId="{8AB49F0A-D426-4CB2-95A3-353F82FB1928}" srcOrd="3" destOrd="0" parTransId="{FAD35C09-0151-40BD-A80E-4E72AEFA15C0}" sibTransId="{CA36A67D-0A79-40BA-B164-15F99760ED2B}"/>
    <dgm:cxn modelId="{F4B27369-7A82-4358-8752-FB312B9A54E7}" type="presOf" srcId="{40EA9BBF-892C-42C6-B9B2-B8EB955547EA}" destId="{5D695414-D55F-454F-A4D6-1EEC3A9827F9}" srcOrd="0" destOrd="4" presId="urn:microsoft.com/office/officeart/2005/8/layout/list1"/>
    <dgm:cxn modelId="{2F0AB773-8885-4B7D-A382-ECD7FA931BB4}" type="presOf" srcId="{E1F645CB-10C1-401B-BB01-0EA8B2210A2F}" destId="{5D695414-D55F-454F-A4D6-1EEC3A9827F9}" srcOrd="0" destOrd="0" presId="urn:microsoft.com/office/officeart/2005/8/layout/list1"/>
    <dgm:cxn modelId="{803980AA-2C1B-4B8B-BD14-441EBCF4AA37}" srcId="{3312EAEA-0F3A-4F37-A1DF-3C76017DF33B}" destId="{48492BFB-F3ED-4167-AAEE-E1EA1CA0ACB6}" srcOrd="2" destOrd="0" parTransId="{7870AE08-D4EF-448D-9077-42AADDC6D8D8}" sibTransId="{5356CC1F-60F4-46E0-ADFC-864C1D4B3D98}"/>
    <dgm:cxn modelId="{50EB5AAE-87AF-433D-A22F-7347ED0AE428}" srcId="{ECF462A4-2D5B-4037-98A5-85A05BB72089}" destId="{1D89A6FA-1257-4AA9-B677-1DD55C037969}" srcOrd="1" destOrd="0" parTransId="{FFD827DA-D673-4EB9-836A-43BFCD4E8DDB}" sibTransId="{C5308388-AFB1-4127-BD69-1722108A20A4}"/>
    <dgm:cxn modelId="{CA03A4B7-93FB-4799-9093-ECEA6FDE2BC2}" type="presOf" srcId="{1D89A6FA-1257-4AA9-B677-1DD55C037969}" destId="{341EDAB3-197C-4341-A004-FCB0645FED0F}" srcOrd="0" destOrd="0" presId="urn:microsoft.com/office/officeart/2005/8/layout/list1"/>
    <dgm:cxn modelId="{8819EABD-BBE7-4F07-A1CD-1AF0582C8830}" type="presOf" srcId="{48492BFB-F3ED-4167-AAEE-E1EA1CA0ACB6}" destId="{5D695414-D55F-454F-A4D6-1EEC3A9827F9}" srcOrd="0" destOrd="2" presId="urn:microsoft.com/office/officeart/2005/8/layout/list1"/>
    <dgm:cxn modelId="{54DAC1CB-DD0C-4002-A64D-E1EC601F40FD}" srcId="{3312EAEA-0F3A-4F37-A1DF-3C76017DF33B}" destId="{487D4DE7-7A9F-4DFA-806E-318E2F3E0C4B}" srcOrd="1" destOrd="0" parTransId="{5DFEE48C-FB48-454E-8CCE-88AAA263B7CB}" sibTransId="{C4AF1CA6-A808-4810-9519-8448AF36A418}"/>
    <dgm:cxn modelId="{1E54FECC-0AB6-4C71-9D1C-F95EFFFF3130}" type="presOf" srcId="{4544B841-D302-4715-8A26-302A06325AA4}" destId="{5D695414-D55F-454F-A4D6-1EEC3A9827F9}" srcOrd="0" destOrd="5" presId="urn:microsoft.com/office/officeart/2005/8/layout/list1"/>
    <dgm:cxn modelId="{E7451DD4-FAAD-4D14-9881-42C554F5A684}" type="presOf" srcId="{6C9B23AD-1224-45F1-9543-16E78FFEE1F4}" destId="{9EBE4FF4-B495-4A64-AEBB-88CC35B01B1D}" srcOrd="1" destOrd="0" presId="urn:microsoft.com/office/officeart/2005/8/layout/list1"/>
    <dgm:cxn modelId="{58F1DBDD-F980-49D9-94EC-50746B9EF673}" type="presOf" srcId="{3312EAEA-0F3A-4F37-A1DF-3C76017DF33B}" destId="{95DA7FE8-F2B4-46FD-8CBB-BD33A5D232FF}" srcOrd="0" destOrd="0" presId="urn:microsoft.com/office/officeart/2005/8/layout/list1"/>
    <dgm:cxn modelId="{E816F680-EC72-45EF-ADD1-5475C26AA55C}" type="presParOf" srcId="{9F3C7502-3D85-476B-B412-A77673886386}" destId="{F52510FA-9EFB-4915-94DF-293720CC3B1E}" srcOrd="0" destOrd="0" presId="urn:microsoft.com/office/officeart/2005/8/layout/list1"/>
    <dgm:cxn modelId="{A38BCE09-241E-4C97-9296-BC8CC1E20AD5}" type="presParOf" srcId="{F52510FA-9EFB-4915-94DF-293720CC3B1E}" destId="{B03F9FF2-B1CD-437E-9999-3658E6163033}" srcOrd="0" destOrd="0" presId="urn:microsoft.com/office/officeart/2005/8/layout/list1"/>
    <dgm:cxn modelId="{DBE15BDE-4E51-4EF6-BC33-8CD394C29D88}" type="presParOf" srcId="{F52510FA-9EFB-4915-94DF-293720CC3B1E}" destId="{9EBE4FF4-B495-4A64-AEBB-88CC35B01B1D}" srcOrd="1" destOrd="0" presId="urn:microsoft.com/office/officeart/2005/8/layout/list1"/>
    <dgm:cxn modelId="{EF3C627B-E93B-4CDB-9D35-2A441E123260}" type="presParOf" srcId="{9F3C7502-3D85-476B-B412-A77673886386}" destId="{306D79CF-6933-4578-9ECF-6DBF17CE1F35}" srcOrd="1" destOrd="0" presId="urn:microsoft.com/office/officeart/2005/8/layout/list1"/>
    <dgm:cxn modelId="{4FB992EF-57CB-4582-AFB9-6425013298C5}" type="presParOf" srcId="{9F3C7502-3D85-476B-B412-A77673886386}" destId="{B4F79F62-8731-46D5-A502-20FFEE52439E}" srcOrd="2" destOrd="0" presId="urn:microsoft.com/office/officeart/2005/8/layout/list1"/>
    <dgm:cxn modelId="{8274A1A4-F2BC-42D3-8EA7-754B8DC262EB}" type="presParOf" srcId="{9F3C7502-3D85-476B-B412-A77673886386}" destId="{4EB125E9-4F04-4CD0-8EA6-801C6BA2BB5E}" srcOrd="3" destOrd="0" presId="urn:microsoft.com/office/officeart/2005/8/layout/list1"/>
    <dgm:cxn modelId="{36F781E2-C22A-439B-8A14-C0D369B0B0EC}" type="presParOf" srcId="{9F3C7502-3D85-476B-B412-A77673886386}" destId="{C75A5713-9569-4E7B-BA29-E4AD4C39E90A}" srcOrd="4" destOrd="0" presId="urn:microsoft.com/office/officeart/2005/8/layout/list1"/>
    <dgm:cxn modelId="{44EA89B7-DBCB-4155-A1E1-F1743593F7F5}" type="presParOf" srcId="{C75A5713-9569-4E7B-BA29-E4AD4C39E90A}" destId="{341EDAB3-197C-4341-A004-FCB0645FED0F}" srcOrd="0" destOrd="0" presId="urn:microsoft.com/office/officeart/2005/8/layout/list1"/>
    <dgm:cxn modelId="{A4B19287-E814-4284-A7D6-F61F03E57578}" type="presParOf" srcId="{C75A5713-9569-4E7B-BA29-E4AD4C39E90A}" destId="{115A0B5C-23A0-4D71-9404-BFBFCD7AA982}" srcOrd="1" destOrd="0" presId="urn:microsoft.com/office/officeart/2005/8/layout/list1"/>
    <dgm:cxn modelId="{0EDE955A-C496-4023-9F97-463AC1EDC866}" type="presParOf" srcId="{9F3C7502-3D85-476B-B412-A77673886386}" destId="{9DA5C044-55B8-400B-AF92-AA3300CACD17}" srcOrd="5" destOrd="0" presId="urn:microsoft.com/office/officeart/2005/8/layout/list1"/>
    <dgm:cxn modelId="{B7560B66-B430-42E4-9D5F-0B466E2AE638}" type="presParOf" srcId="{9F3C7502-3D85-476B-B412-A77673886386}" destId="{9856DAF9-2F78-4826-AD29-DCB3262457FB}" srcOrd="6" destOrd="0" presId="urn:microsoft.com/office/officeart/2005/8/layout/list1"/>
    <dgm:cxn modelId="{95A6FD09-5259-40A3-8D9D-92DABACCA9D0}" type="presParOf" srcId="{9F3C7502-3D85-476B-B412-A77673886386}" destId="{ED6FDDE8-50EA-4FED-9709-90C8A2F3DD24}" srcOrd="7" destOrd="0" presId="urn:microsoft.com/office/officeart/2005/8/layout/list1"/>
    <dgm:cxn modelId="{DABFB450-A332-420F-932C-BBEB5DA50239}" type="presParOf" srcId="{9F3C7502-3D85-476B-B412-A77673886386}" destId="{C9DB7437-4A28-43E7-82DD-7CC5C224CDEE}" srcOrd="8" destOrd="0" presId="urn:microsoft.com/office/officeart/2005/8/layout/list1"/>
    <dgm:cxn modelId="{73354AA5-6677-4AE5-B947-6E5AD5E98A60}" type="presParOf" srcId="{C9DB7437-4A28-43E7-82DD-7CC5C224CDEE}" destId="{95DA7FE8-F2B4-46FD-8CBB-BD33A5D232FF}" srcOrd="0" destOrd="0" presId="urn:microsoft.com/office/officeart/2005/8/layout/list1"/>
    <dgm:cxn modelId="{B7B2D520-FD50-403C-AE13-C48329F31356}" type="presParOf" srcId="{C9DB7437-4A28-43E7-82DD-7CC5C224CDEE}" destId="{28D7BB13-FEC0-4A43-B6FC-6A8043869C7F}" srcOrd="1" destOrd="0" presId="urn:microsoft.com/office/officeart/2005/8/layout/list1"/>
    <dgm:cxn modelId="{81580324-7E8E-4E0C-99CA-49C413D94B1B}" type="presParOf" srcId="{9F3C7502-3D85-476B-B412-A77673886386}" destId="{F881E6F8-4133-4399-95DC-1BDB3FA40EF8}" srcOrd="9" destOrd="0" presId="urn:microsoft.com/office/officeart/2005/8/layout/list1"/>
    <dgm:cxn modelId="{08466073-AF59-4E5D-B5FC-5B70171E5D34}" type="presParOf" srcId="{9F3C7502-3D85-476B-B412-A77673886386}" destId="{5D695414-D55F-454F-A4D6-1EEC3A9827F9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F79F62-8731-46D5-A502-20FFEE52439E}">
      <dsp:nvSpPr>
        <dsp:cNvPr id="0" name=""/>
        <dsp:cNvSpPr/>
      </dsp:nvSpPr>
      <dsp:spPr>
        <a:xfrm>
          <a:off x="0" y="1253370"/>
          <a:ext cx="6900512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BE4FF4-B495-4A64-AEBB-88CC35B01B1D}">
      <dsp:nvSpPr>
        <dsp:cNvPr id="0" name=""/>
        <dsp:cNvSpPr/>
      </dsp:nvSpPr>
      <dsp:spPr>
        <a:xfrm>
          <a:off x="345025" y="1031970"/>
          <a:ext cx="4830358" cy="4428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576" tIns="0" rIns="182576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přiznává člověku právo na vývoj, na dětství</a:t>
          </a:r>
          <a:endParaRPr lang="en-US" sz="1500" kern="1200"/>
        </a:p>
      </dsp:txBody>
      <dsp:txXfrm>
        <a:off x="366641" y="1053586"/>
        <a:ext cx="4787126" cy="399568"/>
      </dsp:txXfrm>
    </dsp:sp>
    <dsp:sp modelId="{9856DAF9-2F78-4826-AD29-DCB3262457FB}">
      <dsp:nvSpPr>
        <dsp:cNvPr id="0" name=""/>
        <dsp:cNvSpPr/>
      </dsp:nvSpPr>
      <dsp:spPr>
        <a:xfrm>
          <a:off x="0" y="1933770"/>
          <a:ext cx="6900512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5A0B5C-23A0-4D71-9404-BFBFCD7AA982}">
      <dsp:nvSpPr>
        <dsp:cNvPr id="0" name=""/>
        <dsp:cNvSpPr/>
      </dsp:nvSpPr>
      <dsp:spPr>
        <a:xfrm>
          <a:off x="345025" y="1712370"/>
          <a:ext cx="4830358" cy="442800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576" tIns="0" rIns="182576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Dítě se od dospělého liší pouze kvantitou, ale ne kvalitou</a:t>
          </a:r>
          <a:endParaRPr lang="en-US" sz="1500" kern="1200"/>
        </a:p>
      </dsp:txBody>
      <dsp:txXfrm>
        <a:off x="366641" y="1733986"/>
        <a:ext cx="4787126" cy="399568"/>
      </dsp:txXfrm>
    </dsp:sp>
    <dsp:sp modelId="{5D695414-D55F-454F-A4D6-1EEC3A9827F9}">
      <dsp:nvSpPr>
        <dsp:cNvPr id="0" name=""/>
        <dsp:cNvSpPr/>
      </dsp:nvSpPr>
      <dsp:spPr>
        <a:xfrm>
          <a:off x="0" y="2614170"/>
          <a:ext cx="6900512" cy="189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5556" tIns="312420" rIns="535556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kern="1200"/>
            <a:t>Na pozitivní přijetí</a:t>
          </a:r>
          <a:endParaRPr lang="en-US" sz="1500" kern="120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kern="1200"/>
            <a:t>Na porozumění a vlastní potřeby</a:t>
          </a:r>
          <a:endParaRPr lang="en-US" sz="1500" kern="120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kern="1200"/>
            <a:t>Na aktivitu (rozvoj dle vlastní činnosti)</a:t>
          </a:r>
          <a:endParaRPr lang="en-US" sz="1500" kern="120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kern="1200"/>
            <a:t>Na hru</a:t>
          </a:r>
          <a:endParaRPr lang="en-US" sz="1500" kern="120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kern="1200"/>
            <a:t>Na vzdělání</a:t>
          </a:r>
          <a:endParaRPr lang="en-US" sz="1500" kern="120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kern="1200"/>
            <a:t>Na vedení (nemůže si svobodně dělat, co chce – je vedeno vychovatelem)</a:t>
          </a:r>
          <a:endParaRPr lang="en-US" sz="1500" kern="1200"/>
        </a:p>
      </dsp:txBody>
      <dsp:txXfrm>
        <a:off x="0" y="2614170"/>
        <a:ext cx="6900512" cy="1890000"/>
      </dsp:txXfrm>
    </dsp:sp>
    <dsp:sp modelId="{28D7BB13-FEC0-4A43-B6FC-6A8043869C7F}">
      <dsp:nvSpPr>
        <dsp:cNvPr id="0" name=""/>
        <dsp:cNvSpPr/>
      </dsp:nvSpPr>
      <dsp:spPr>
        <a:xfrm>
          <a:off x="345025" y="2392770"/>
          <a:ext cx="4830358" cy="44280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576" tIns="0" rIns="182576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Dítě je bytost, která </a:t>
          </a:r>
          <a:r>
            <a:rPr lang="cs-CZ" sz="1500" b="1" u="sng" kern="1200"/>
            <a:t>má právo</a:t>
          </a:r>
          <a:r>
            <a:rPr lang="cs-CZ" sz="1500" kern="1200"/>
            <a:t>:</a:t>
          </a:r>
          <a:endParaRPr lang="en-US" sz="1500" kern="1200"/>
        </a:p>
      </dsp:txBody>
      <dsp:txXfrm>
        <a:off x="366641" y="2414386"/>
        <a:ext cx="4787126" cy="3995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75AE55-4E8D-4CFC-B872-6627E03154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58F9F07-D206-4004-8A7E-1E5CD466E9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2505E4C-7B48-4938-B832-3381A0B4D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78B0A-D317-44A7-A2B7-4C78D8A23EBC}" type="datetimeFigureOut">
              <a:rPr lang="cs-CZ" smtClean="0"/>
              <a:t>6.4.2021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A91C961-C01A-4818-A735-EDA3A4083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5415F74-CCCF-4A35-BF39-431CA007A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F79C6-CF16-499D-9C99-ED564347C9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9829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AF95B1-C69B-4922-A256-7A6665338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AF98607-819D-4D97-B623-846587468B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35270F1-AB1A-4582-AC8F-96D74298E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78B0A-D317-44A7-A2B7-4C78D8A23EBC}" type="datetimeFigureOut">
              <a:rPr lang="cs-CZ" smtClean="0"/>
              <a:t>6.4.2021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DA3B787-FD2E-4CB2-A8D7-E73262E5C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B22C52A-B540-44C6-8B73-7F944F688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F79C6-CF16-499D-9C99-ED564347C9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2809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7515167-4381-4FC2-BD8C-D8AC3BC045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B77529C-579A-4263-8BB7-2FF1D1D5D2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AEA3B0A-166F-4A0B-9F8A-4864C0175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78B0A-D317-44A7-A2B7-4C78D8A23EBC}" type="datetimeFigureOut">
              <a:rPr lang="cs-CZ" smtClean="0"/>
              <a:t>6.4.2021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A80A38C-2B35-4F55-8142-BB4B99C2E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256498C-E934-4FED-87F1-16677A9BA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F79C6-CF16-499D-9C99-ED564347C9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6292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087E56-C72E-45EB-A9DB-D49875E809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3AA1E9-0C1F-4AE9-9A3B-55312275A8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005EA52-97DE-4DB9-9704-08DBC3BBA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78B0A-D317-44A7-A2B7-4C78D8A23EBC}" type="datetimeFigureOut">
              <a:rPr lang="cs-CZ" smtClean="0"/>
              <a:t>6.4.2021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430C830-71BA-43EA-BA61-980146550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7275E82-1B8F-48E6-9337-8EFF0246B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F79C6-CF16-499D-9C99-ED564347C9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6702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53FB85-30D3-4A40-A4CF-DAF1B84B3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A4AD4C1-F48F-4853-9BF0-1A2B09C40D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9EAD889-FCEF-4A3F-AAE3-A2C8ADB11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78B0A-D317-44A7-A2B7-4C78D8A23EBC}" type="datetimeFigureOut">
              <a:rPr lang="cs-CZ" smtClean="0"/>
              <a:t>6.4.2021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CB8D53A-EFC4-464D-A797-068FB1801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177638B-FDDC-40F7-B582-81318E6F7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F79C6-CF16-499D-9C99-ED564347C9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985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E937F9-9B12-448F-B242-A7FBA35C6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FA0181C-0A6E-44FA-860D-D386468B44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AF82AEE-76D3-42F4-8D8C-8F6A0EE8FD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3165F64-E90C-44A9-8E48-D843AABE1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78B0A-D317-44A7-A2B7-4C78D8A23EBC}" type="datetimeFigureOut">
              <a:rPr lang="cs-CZ" smtClean="0"/>
              <a:t>6.4.2021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A08A9EF-1D66-4194-B67F-CA97D524A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33015C2-9CF7-486F-BBDB-614DA3890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F79C6-CF16-499D-9C99-ED564347C9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2752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DE478B-B74E-458C-A2D4-226E981AB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7E969AE-481A-411D-9285-95FA727312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79C96C1-28A4-4750-A222-D375895410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8B539C2-B182-48FD-B126-3AEB6E92C9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860071F-E61F-429B-8F81-CA3A452BA2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BC31771-C2EB-41B7-A629-FDAD7E40C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78B0A-D317-44A7-A2B7-4C78D8A23EBC}" type="datetimeFigureOut">
              <a:rPr lang="cs-CZ" smtClean="0"/>
              <a:t>6.4.2021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4CF753A-D64B-41C6-901E-1B8F848A2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80A84EF-C2D8-4E95-BDB6-CB5FB2144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F79C6-CF16-499D-9C99-ED564347C9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0667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734378-980C-4F5D-94A0-5EA564818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B245F56-16F5-4621-91F9-E4BA137D7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78B0A-D317-44A7-A2B7-4C78D8A23EBC}" type="datetimeFigureOut">
              <a:rPr lang="cs-CZ" smtClean="0"/>
              <a:t>6.4.2021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EAAF479-EDB1-4BB2-9903-5C1B0E874E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3D91E3F-50D2-4692-B190-81A6EEF70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F79C6-CF16-499D-9C99-ED564347C9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4205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8B27406-BD2F-43A0-9153-710EFB4C0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78B0A-D317-44A7-A2B7-4C78D8A23EBC}" type="datetimeFigureOut">
              <a:rPr lang="cs-CZ" smtClean="0"/>
              <a:t>6.4.2021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23282CA-0855-47F0-AB96-10DB42F29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072062A-9197-479A-B4DA-97A9A4CAB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F79C6-CF16-499D-9C99-ED564347C9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2410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80A173-F7AD-4EF3-85BB-82B5768AB6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24AC27-03C8-4904-8FE8-14B473AE20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6C8E51E-6E5C-44F7-B84E-A3006A9E5E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5B54D53-A17E-40E5-890E-8A9A24E54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78B0A-D317-44A7-A2B7-4C78D8A23EBC}" type="datetimeFigureOut">
              <a:rPr lang="cs-CZ" smtClean="0"/>
              <a:t>6.4.2021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31681C7-0045-4450-9CF3-BB2119DEE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8F54989-6739-4FB4-BA65-47C29611F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F79C6-CF16-499D-9C99-ED564347C9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3402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BD9158-5F2A-4AFF-B62B-EDCF95863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E5C3DCF-5E95-4932-83DC-15086FDF4E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4EA7FF5-AA2D-459D-BBF9-423140A7AA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D4FCB86-8755-40D5-A8D6-5B5D0C9B4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78B0A-D317-44A7-A2B7-4C78D8A23EBC}" type="datetimeFigureOut">
              <a:rPr lang="cs-CZ" smtClean="0"/>
              <a:t>6.4.2021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4041133-568D-4EAD-8F1A-AE2B8E064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706F5FF-17AD-4CDF-ABC5-E547336FE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F79C6-CF16-499D-9C99-ED564347C9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713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34B8D9D-4D80-4D01-8C48-453A83620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25B036F-5CCB-4199-B532-99FB283B76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3457595-FB0B-4596-86E8-80086F5286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278B0A-D317-44A7-A2B7-4C78D8A23EBC}" type="datetimeFigureOut">
              <a:rPr lang="cs-CZ" smtClean="0"/>
              <a:t>6.4.2021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74C4F36-B121-4490-A754-2B963F370E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2DC9756-07AE-438F-88DB-0B3D7CB927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F79C6-CF16-499D-9C99-ED564347C9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7661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8294908-8B00-4F58-BBBA-20F71A40A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364C879-1404-4203-8E9D-CC5DE0A621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2782" y="-1386168"/>
            <a:ext cx="2424873" cy="3611191"/>
          </a:xfrm>
          <a:custGeom>
            <a:avLst/>
            <a:gdLst>
              <a:gd name="connsiteX0" fmla="*/ 0 w 2424873"/>
              <a:gd name="connsiteY0" fmla="*/ 2424874 h 3611191"/>
              <a:gd name="connsiteX1" fmla="*/ 2424873 w 2424873"/>
              <a:gd name="connsiteY1" fmla="*/ 0 h 3611191"/>
              <a:gd name="connsiteX2" fmla="*/ 2424873 w 2424873"/>
              <a:gd name="connsiteY2" fmla="*/ 3611191 h 3611191"/>
              <a:gd name="connsiteX3" fmla="*/ 1186317 w 2424873"/>
              <a:gd name="connsiteY3" fmla="*/ 3611191 h 361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873" h="3611191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4617302-4B0D-4351-A6BB-6F0930D94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571000" y="-338582"/>
            <a:ext cx="1635955" cy="1635955"/>
          </a:xfrm>
          <a:custGeom>
            <a:avLst/>
            <a:gdLst>
              <a:gd name="connsiteX0" fmla="*/ 0 w 1635955"/>
              <a:gd name="connsiteY0" fmla="*/ 957987 h 1635955"/>
              <a:gd name="connsiteX1" fmla="*/ 957987 w 1635955"/>
              <a:gd name="connsiteY1" fmla="*/ 0 h 1635955"/>
              <a:gd name="connsiteX2" fmla="*/ 1635955 w 1635955"/>
              <a:gd name="connsiteY2" fmla="*/ 0 h 1635955"/>
              <a:gd name="connsiteX3" fmla="*/ 1635955 w 1635955"/>
              <a:gd name="connsiteY3" fmla="*/ 1635955 h 1635955"/>
              <a:gd name="connsiteX4" fmla="*/ 0 w 1635955"/>
              <a:gd name="connsiteY4" fmla="*/ 1635955 h 163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5955" h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A2C7802-C2E0-4218-8F89-8DD7CCD2C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7985" y="-6588"/>
            <a:ext cx="4059393" cy="2548110"/>
          </a:xfrm>
          <a:custGeom>
            <a:avLst/>
            <a:gdLst>
              <a:gd name="connsiteX0" fmla="*/ 0 w 4059393"/>
              <a:gd name="connsiteY0" fmla="*/ 1511282 h 2548110"/>
              <a:gd name="connsiteX1" fmla="*/ 1511282 w 4059393"/>
              <a:gd name="connsiteY1" fmla="*/ 0 h 2548110"/>
              <a:gd name="connsiteX2" fmla="*/ 4059393 w 4059393"/>
              <a:gd name="connsiteY2" fmla="*/ 2548110 h 2548110"/>
              <a:gd name="connsiteX3" fmla="*/ 0 w 4059393"/>
              <a:gd name="connsiteY3" fmla="*/ 2548110 h 254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59393" h="254811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6D7111A-21E5-4EE9-8A78-10E5530F0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262924" y="1465780"/>
            <a:ext cx="1185708" cy="11857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3969E80-A77B-49FC-9122-D89AFD5EE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29557" y="5198743"/>
            <a:ext cx="2444907" cy="2366116"/>
          </a:xfrm>
          <a:custGeom>
            <a:avLst/>
            <a:gdLst>
              <a:gd name="connsiteX0" fmla="*/ 0 w 2203753"/>
              <a:gd name="connsiteY0" fmla="*/ 0 h 2132734"/>
              <a:gd name="connsiteX1" fmla="*/ 2203753 w 2203753"/>
              <a:gd name="connsiteY1" fmla="*/ 0 h 2132734"/>
              <a:gd name="connsiteX2" fmla="*/ 2203753 w 2203753"/>
              <a:gd name="connsiteY2" fmla="*/ 576461 h 2132734"/>
              <a:gd name="connsiteX3" fmla="*/ 647480 w 2203753"/>
              <a:gd name="connsiteY3" fmla="*/ 2132734 h 2132734"/>
              <a:gd name="connsiteX4" fmla="*/ 0 w 2203753"/>
              <a:gd name="connsiteY4" fmla="*/ 1485255 h 213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3753" h="2132734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849CA57-76BD-4CF2-80BA-D7A46A01B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769787" y="5439893"/>
            <a:ext cx="928467" cy="92846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35E9085E-E730-4768-83D4-6CB7E98971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973272FE-A474-4CAE-8CA2-BCC8B476C3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BF34D25-9724-49A2-B6B5-A2E804883D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39633" y="4518923"/>
            <a:ext cx="3312734" cy="1141851"/>
          </a:xfrm>
          <a:noFill/>
        </p:spPr>
        <p:txBody>
          <a:bodyPr>
            <a:normAutofit/>
          </a:bodyPr>
          <a:lstStyle/>
          <a:p>
            <a:r>
              <a:rPr lang="cs-CZ" sz="2000">
                <a:solidFill>
                  <a:srgbClr val="080808"/>
                </a:solidFill>
              </a:rPr>
              <a:t>Mgr. Aneta Hřavová</a:t>
            </a: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207A045-FF05-44BF-BD35-CB0CEB90CA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04642" y="2353641"/>
            <a:ext cx="5782716" cy="2150719"/>
          </a:xfrm>
          <a:noFill/>
        </p:spPr>
        <p:txBody>
          <a:bodyPr anchor="ctr">
            <a:normAutofit/>
          </a:bodyPr>
          <a:lstStyle/>
          <a:p>
            <a:r>
              <a:rPr lang="cs-CZ" sz="3600">
                <a:solidFill>
                  <a:srgbClr val="080808"/>
                </a:solidFill>
              </a:rPr>
              <a:t>Dítě a dětství</a:t>
            </a: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E07981EA-05A6-437C-88D7-B377B92B03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9823" y="5457591"/>
            <a:ext cx="2231794" cy="2568811"/>
          </a:xfrm>
          <a:custGeom>
            <a:avLst/>
            <a:gdLst>
              <a:gd name="connsiteX0" fmla="*/ 0 w 2940086"/>
              <a:gd name="connsiteY0" fmla="*/ 0 h 3384061"/>
              <a:gd name="connsiteX1" fmla="*/ 2496112 w 2940086"/>
              <a:gd name="connsiteY1" fmla="*/ 0 h 3384061"/>
              <a:gd name="connsiteX2" fmla="*/ 2940086 w 2940086"/>
              <a:gd name="connsiteY2" fmla="*/ 443975 h 3384061"/>
              <a:gd name="connsiteX3" fmla="*/ 0 w 2940086"/>
              <a:gd name="connsiteY3" fmla="*/ 3384061 h 338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086" h="3384061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5E3C750-986E-4769-B1AE-49289FBEE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720059" y="5243545"/>
            <a:ext cx="959985" cy="95998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3953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21B8CD5-808D-44F9-8008-A0616E550C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r>
              <a:rPr lang="cs-CZ" sz="5400"/>
              <a:t>Současný pohled na dítě a dětství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6F9880-A4CE-4E3A-B023-C7E3A7E92A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52091"/>
            <a:ext cx="6224335" cy="5431536"/>
          </a:xfrm>
        </p:spPr>
        <p:txBody>
          <a:bodyPr anchor="ctr">
            <a:normAutofit/>
          </a:bodyPr>
          <a:lstStyle/>
          <a:p>
            <a:pPr lvl="0"/>
            <a:r>
              <a:rPr lang="cs-CZ" sz="1700" u="sng"/>
              <a:t>Základní výchovným modelem</a:t>
            </a:r>
            <a:r>
              <a:rPr lang="cs-CZ" sz="1700"/>
              <a:t> je </a:t>
            </a:r>
            <a:r>
              <a:rPr lang="cs-CZ" sz="1700" b="1"/>
              <a:t>Osobnostně orientovaný model výchovy</a:t>
            </a:r>
            <a:r>
              <a:rPr lang="cs-CZ" sz="1700"/>
              <a:t> - </a:t>
            </a:r>
          </a:p>
          <a:p>
            <a:pPr lvl="1"/>
            <a:r>
              <a:rPr lang="cs-CZ" sz="1700"/>
              <a:t>důležitou roli  v něm hraje humanizace, demokratizace, otevřenost, partnerství a spolupráce s rodinou. </a:t>
            </a:r>
            <a:r>
              <a:rPr lang="cs-CZ" sz="1700" i="1"/>
              <a:t>Důležitý je individualizovaný osobnostní rozvoj každého dítěte.</a:t>
            </a:r>
            <a:endParaRPr lang="cs-CZ" sz="1700"/>
          </a:p>
          <a:p>
            <a:r>
              <a:rPr lang="cs-CZ" sz="1700" b="1" u="sng"/>
              <a:t>Osobnostně a humanisticky orientovaná předškolní výchova:</a:t>
            </a:r>
            <a:endParaRPr lang="cs-CZ" sz="1700"/>
          </a:p>
          <a:p>
            <a:r>
              <a:rPr lang="cs-CZ" sz="1700"/>
              <a:t>Podstatou je výchovné působení ve prospěch optimálního rozvoje ve dvou základních směrech</a:t>
            </a:r>
          </a:p>
          <a:p>
            <a:r>
              <a:rPr lang="cs-CZ" sz="1700" b="1" u="sng"/>
              <a:t>1.dítě se stává východiskem i cílem výchovy</a:t>
            </a:r>
            <a:endParaRPr lang="cs-CZ" sz="1700"/>
          </a:p>
          <a:p>
            <a:r>
              <a:rPr lang="cs-CZ" sz="1700"/>
              <a:t> – výchovné působení vychází z toho, jaké dítě je (jaké jsou vnitřní podmínky jeho rozvoje) jakým se může stát (jak lze vnitřní podmínky ovlivnit a změnit)</a:t>
            </a:r>
          </a:p>
          <a:p>
            <a:r>
              <a:rPr lang="cs-CZ" sz="1700" b="1"/>
              <a:t>2.</a:t>
            </a:r>
            <a:r>
              <a:rPr lang="cs-CZ" sz="1700" b="1" u="sng"/>
              <a:t>výchovné působení se vyváženě orientuje na všechny složky osobnosti dítět</a:t>
            </a:r>
            <a:r>
              <a:rPr lang="cs-CZ" sz="1700" b="1"/>
              <a:t>e</a:t>
            </a:r>
            <a:endParaRPr lang="cs-CZ" sz="1700"/>
          </a:p>
          <a:p>
            <a:r>
              <a:rPr lang="cs-CZ" sz="1700"/>
              <a:t>- na stránku rozumovou, citovou, sociální a volní</a:t>
            </a:r>
          </a:p>
          <a:p>
            <a:r>
              <a:rPr lang="cs-CZ" sz="1700"/>
              <a:t>- důraz se klade na sebedůvěru, sebeúctu, sebehodnocení dítěte</a:t>
            </a:r>
          </a:p>
          <a:p>
            <a:r>
              <a:rPr lang="cs-CZ" sz="1700" u="sng"/>
              <a:t>Znaky</a:t>
            </a:r>
            <a:r>
              <a:rPr lang="cs-CZ" sz="1700"/>
              <a:t>: vztah k dítěti, k rodině, MŠ k počátečnímu vzdělávání, hra a učení, tvořivost a samostatnost, individualizace, alternativnost.</a:t>
            </a:r>
          </a:p>
          <a:p>
            <a:endParaRPr lang="cs-CZ" sz="1700"/>
          </a:p>
          <a:p>
            <a:pPr lvl="1"/>
            <a:endParaRPr lang="cs-CZ" sz="1700"/>
          </a:p>
        </p:txBody>
      </p:sp>
    </p:spTree>
    <p:extLst>
      <p:ext uri="{BB962C8B-B14F-4D97-AF65-F5344CB8AC3E}">
        <p14:creationId xmlns:p14="http://schemas.microsoft.com/office/powerpoint/2010/main" val="26260469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AA04F5-6ED0-44E3-9AFA-49CAA3EE73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AADE62-4585-4ED3-AB18-90DBFF3F4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68D84DF-7635-453F-9FFC-EAA8C388B96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885" t="33017" r="26269" b="19370"/>
          <a:stretch/>
        </p:blipFill>
        <p:spPr>
          <a:xfrm>
            <a:off x="506438" y="633046"/>
            <a:ext cx="11338560" cy="647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50233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E0A5C5C-2A95-428E-9F6A-0D29EBD57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8395" y="1040837"/>
            <a:ext cx="4754948" cy="4754948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056F38F-7C4E-461D-8709-7D0024AE1F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411" y="1029607"/>
            <a:ext cx="4754948" cy="4754948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7278469-3C3C-49CE-AEEE-E176A4900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9960" y="934855"/>
            <a:ext cx="4754948" cy="475494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9B2E81A-AC36-4627-9B42-4618B557D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68" y="1877492"/>
            <a:ext cx="4030132" cy="3215373"/>
          </a:xfrm>
        </p:spPr>
        <p:txBody>
          <a:bodyPr>
            <a:normAutofit/>
          </a:bodyPr>
          <a:lstStyle/>
          <a:p>
            <a:pPr algn="ctr"/>
            <a:r>
              <a:rPr lang="cs-CZ">
                <a:solidFill>
                  <a:schemeClr val="bg1"/>
                </a:solidFill>
              </a:rPr>
              <a:t>Úkol ve skupinách: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3DC754C-7E09-422D-A8BB-AF632E90DF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bg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5A741B9-65EC-4C5B-9FE0-4A1857577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0BB4301-41FA-4453-956F-A11CC664B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20" name="Graphic 212">
            <a:extLst>
              <a:ext uri="{FF2B5EF4-FFF2-40B4-BE49-F238E27FC236}">
                <a16:creationId xmlns:a16="http://schemas.microsoft.com/office/drawing/2014/main" id="{4C6598AB-1C17-4D54-951C-A082D94AC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2" name="Graphic 212">
            <a:extLst>
              <a:ext uri="{FF2B5EF4-FFF2-40B4-BE49-F238E27FC236}">
                <a16:creationId xmlns:a16="http://schemas.microsoft.com/office/drawing/2014/main" id="{C83B66D7-137D-4AC1-B172-53D60F08B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6B92503-6984-4D15-8B98-8718709B78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8DDF938-524E-4C18-A47D-C00627832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AF1005-CB13-42DE-9C24-887D1D4415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1130846"/>
            <a:ext cx="5217173" cy="4351338"/>
          </a:xfrm>
        </p:spPr>
        <p:txBody>
          <a:bodyPr>
            <a:normAutofit/>
          </a:bodyPr>
          <a:lstStyle/>
          <a:p>
            <a:r>
              <a:rPr lang="cs-CZ" sz="1700" b="1" u="sng">
                <a:solidFill>
                  <a:schemeClr val="bg1"/>
                </a:solidFill>
              </a:rPr>
              <a:t>Osobnostně a humanisticky orientovaná předškolní výchova:</a:t>
            </a:r>
            <a:endParaRPr lang="cs-CZ" sz="1700">
              <a:solidFill>
                <a:schemeClr val="bg1"/>
              </a:solidFill>
            </a:endParaRPr>
          </a:p>
          <a:p>
            <a:r>
              <a:rPr lang="cs-CZ" sz="1700" u="sng">
                <a:solidFill>
                  <a:schemeClr val="bg1"/>
                </a:solidFill>
              </a:rPr>
              <a:t>Znaky</a:t>
            </a:r>
            <a:r>
              <a:rPr lang="cs-CZ" sz="1700">
                <a:solidFill>
                  <a:schemeClr val="bg1"/>
                </a:solidFill>
              </a:rPr>
              <a:t>: </a:t>
            </a:r>
          </a:p>
          <a:p>
            <a:pPr lvl="1"/>
            <a:r>
              <a:rPr lang="cs-CZ" sz="1700">
                <a:solidFill>
                  <a:schemeClr val="bg1"/>
                </a:solidFill>
              </a:rPr>
              <a:t>1. vztah k dítěti</a:t>
            </a:r>
          </a:p>
          <a:p>
            <a:pPr lvl="1"/>
            <a:r>
              <a:rPr lang="cs-CZ" sz="1700">
                <a:solidFill>
                  <a:schemeClr val="bg1"/>
                </a:solidFill>
              </a:rPr>
              <a:t>2. vztah k rodině</a:t>
            </a:r>
          </a:p>
          <a:p>
            <a:pPr lvl="1"/>
            <a:r>
              <a:rPr lang="cs-CZ" sz="1700">
                <a:solidFill>
                  <a:schemeClr val="bg1"/>
                </a:solidFill>
              </a:rPr>
              <a:t>3. vztah MŠ k počátečnímu vzdělávání</a:t>
            </a:r>
          </a:p>
          <a:p>
            <a:pPr lvl="1"/>
            <a:r>
              <a:rPr lang="cs-CZ" sz="1700">
                <a:solidFill>
                  <a:schemeClr val="bg1"/>
                </a:solidFill>
              </a:rPr>
              <a:t>4. hra a učení</a:t>
            </a:r>
          </a:p>
          <a:p>
            <a:pPr lvl="1"/>
            <a:r>
              <a:rPr lang="cs-CZ" sz="1700">
                <a:solidFill>
                  <a:schemeClr val="bg1"/>
                </a:solidFill>
              </a:rPr>
              <a:t>5. tvořivost a samostatnost</a:t>
            </a:r>
          </a:p>
          <a:p>
            <a:pPr lvl="1"/>
            <a:r>
              <a:rPr lang="cs-CZ" sz="1700">
                <a:solidFill>
                  <a:schemeClr val="bg1"/>
                </a:solidFill>
              </a:rPr>
              <a:t>6. individualizace</a:t>
            </a:r>
          </a:p>
          <a:p>
            <a:pPr lvl="1"/>
            <a:r>
              <a:rPr lang="cs-CZ" sz="1700">
                <a:solidFill>
                  <a:schemeClr val="bg1"/>
                </a:solidFill>
              </a:rPr>
              <a:t>7. alternativnost</a:t>
            </a:r>
          </a:p>
          <a:p>
            <a:r>
              <a:rPr lang="cs-CZ" sz="1700">
                <a:solidFill>
                  <a:schemeClr val="bg1"/>
                </a:solidFill>
              </a:rPr>
              <a:t>7 skupin, diskuse k obsahu znaků</a:t>
            </a:r>
          </a:p>
        </p:txBody>
      </p:sp>
      <p:grpSp>
        <p:nvGrpSpPr>
          <p:cNvPr id="28" name="Graphic 185">
            <a:extLst>
              <a:ext uri="{FF2B5EF4-FFF2-40B4-BE49-F238E27FC236}">
                <a16:creationId xmlns:a16="http://schemas.microsoft.com/office/drawing/2014/main" id="{3773FAF5-C452-4455-9411-D6AF5EBD4C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812239" y="6139464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1ECA0D96-F63C-4F7B-BE16-0F3FE76D7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74F83A81-0546-400A-918A-90C9C48B81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9741F692-A5B6-4215-86D9-B1FD4FF26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CC0876CB-9C60-4580-8FED-CD64EC7664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879B3B7-48DB-4D3A-BB33-02766EAD3D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006886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95A6028-5C3D-4A5C-B21A-4899280B5A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cs-CZ" sz="4000" b="1" u="sng">
                <a:solidFill>
                  <a:srgbClr val="FFFFFF"/>
                </a:solidFill>
              </a:rPr>
              <a:t>Osobnostně a humanisticky orientovaná předškolní výchova</a:t>
            </a:r>
            <a:br>
              <a:rPr lang="cs-CZ" sz="4000">
                <a:solidFill>
                  <a:srgbClr val="FFFFFF"/>
                </a:solidFill>
              </a:rPr>
            </a:br>
            <a:endParaRPr lang="cs-CZ" sz="4000">
              <a:solidFill>
                <a:srgbClr val="FFFFFF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F4A348-3517-4449-94CB-F828841D25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pPr lvl="0"/>
            <a:r>
              <a:rPr lang="cs-CZ" sz="2000" b="1"/>
              <a:t>1. Vztah k dítěti –</a:t>
            </a:r>
            <a:r>
              <a:rPr lang="cs-CZ" sz="2000"/>
              <a:t> osobnostní orientace je vedena snahou nebo záměrem </a:t>
            </a:r>
            <a:r>
              <a:rPr lang="cs-CZ" sz="2000" u="sng"/>
              <a:t>oprostit se</a:t>
            </a:r>
            <a:r>
              <a:rPr lang="cs-CZ" sz="2000"/>
              <a:t> od dlouholetého přesvědčení, že činnost pedagoga spočívá ve </a:t>
            </a:r>
            <a:r>
              <a:rPr lang="cs-CZ" sz="2000" b="1"/>
              <a:t>tvarování dítěte.</a:t>
            </a:r>
            <a:endParaRPr lang="cs-CZ" sz="2000"/>
          </a:p>
          <a:p>
            <a:pPr lvl="0"/>
            <a:r>
              <a:rPr lang="cs-CZ" sz="2000"/>
              <a:t>kvalitativní změna ve vztahu učitelky k dětem</a:t>
            </a:r>
          </a:p>
          <a:p>
            <a:pPr lvl="0"/>
            <a:r>
              <a:rPr lang="cs-CZ" sz="2000"/>
              <a:t>tradiční autoritativní přístup , úsilí o vedení, řízení dítěte, snaha manipulovat s ním jsou nahrazeny vstřícností v partnerství</a:t>
            </a:r>
          </a:p>
          <a:p>
            <a:pPr lvl="0"/>
            <a:r>
              <a:rPr lang="cs-CZ" sz="2000"/>
              <a:t>důvěra ve schopnosti dítěte</a:t>
            </a:r>
          </a:p>
          <a:p>
            <a:pPr lvl="0"/>
            <a:r>
              <a:rPr lang="cs-CZ" sz="2000"/>
              <a:t>moralizující hodnocení dětí je vystřídáno důvěrou, empatií</a:t>
            </a:r>
          </a:p>
          <a:p>
            <a:pPr lvl="0"/>
            <a:r>
              <a:rPr lang="cs-CZ" sz="2000"/>
              <a:t>dán prostor dítěti – příležitost projevit se </a:t>
            </a:r>
          </a:p>
          <a:p>
            <a:pPr lvl="0"/>
            <a:r>
              <a:rPr lang="cs-CZ" sz="2000"/>
              <a:t>spolurozhodovat, souhlasit x oponovat</a:t>
            </a:r>
          </a:p>
          <a:p>
            <a:pPr lvl="0"/>
            <a:r>
              <a:rPr lang="cs-CZ" sz="2000"/>
              <a:t>pozitivní motivace, pozitivní zpevnění ( odměna, pochvala)</a:t>
            </a:r>
          </a:p>
          <a:p>
            <a:endParaRPr lang="cs-CZ" sz="2000"/>
          </a:p>
        </p:txBody>
      </p:sp>
    </p:spTree>
    <p:extLst>
      <p:ext uri="{BB962C8B-B14F-4D97-AF65-F5344CB8AC3E}">
        <p14:creationId xmlns:p14="http://schemas.microsoft.com/office/powerpoint/2010/main" val="22934865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1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95A6028-5C3D-4A5C-B21A-4899280B5A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cs-CZ" sz="4000" b="1" u="sng">
                <a:solidFill>
                  <a:srgbClr val="FFFFFF"/>
                </a:solidFill>
              </a:rPr>
              <a:t>Osobnostně a humanisticky orientovaná předškolní výchova</a:t>
            </a:r>
            <a:br>
              <a:rPr lang="cs-CZ" sz="4000">
                <a:solidFill>
                  <a:srgbClr val="FFFFFF"/>
                </a:solidFill>
              </a:rPr>
            </a:br>
            <a:endParaRPr lang="cs-CZ" sz="4000">
              <a:solidFill>
                <a:srgbClr val="FFFFFF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F4A348-3517-4449-94CB-F828841D25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pPr lvl="0"/>
            <a:r>
              <a:rPr lang="cs-CZ" sz="2000" b="1"/>
              <a:t>2. Vztah k rodině – </a:t>
            </a:r>
            <a:r>
              <a:rPr lang="cs-CZ" sz="2000"/>
              <a:t>MŠ uznává vedoucí roli rodiny v rozvoji dítěte</a:t>
            </a:r>
          </a:p>
          <a:p>
            <a:pPr lvl="0"/>
            <a:r>
              <a:rPr lang="cs-CZ" sz="2000"/>
              <a:t>prostor pro spolupráci je otevřený</a:t>
            </a:r>
          </a:p>
          <a:p>
            <a:pPr lvl="0"/>
            <a:r>
              <a:rPr lang="cs-CZ" sz="2000"/>
              <a:t>usilovat o skutečné partnerství</a:t>
            </a:r>
          </a:p>
          <a:p>
            <a:pPr lvl="0"/>
            <a:r>
              <a:rPr lang="cs-CZ" sz="2000"/>
              <a:t>případná spoluúčast rodičů na vzdělávacím programu</a:t>
            </a:r>
          </a:p>
          <a:p>
            <a:pPr lvl="0"/>
            <a:r>
              <a:rPr lang="cs-CZ" sz="2000"/>
              <a:t>MŠ vyvažuje omezení, působení rodiny zejména, pokud je rodina problémová</a:t>
            </a:r>
          </a:p>
          <a:p>
            <a:pPr lvl="0"/>
            <a:r>
              <a:rPr lang="cs-CZ" sz="2000"/>
              <a:t>dává možnost pro kontakt s vrstevníky</a:t>
            </a:r>
          </a:p>
          <a:p>
            <a:pPr lvl="0"/>
            <a:r>
              <a:rPr lang="cs-CZ" sz="2000"/>
              <a:t>MŠ  nabízí pestrou škálu činností k seberealizaci</a:t>
            </a:r>
          </a:p>
          <a:p>
            <a:pPr lvl="0"/>
            <a:r>
              <a:rPr lang="cs-CZ" sz="2000"/>
              <a:t>MŠ nabízí odbornou metodickou pomoc</a:t>
            </a:r>
          </a:p>
          <a:p>
            <a:pPr lvl="0"/>
            <a:r>
              <a:rPr lang="cs-CZ" sz="2000"/>
              <a:t>MŠ zprostředkovává nabídku odborné pomoci</a:t>
            </a:r>
          </a:p>
          <a:p>
            <a:pPr lvl="0"/>
            <a:r>
              <a:rPr lang="cs-CZ" sz="2000"/>
              <a:t>osobní  model chápe MŠ jako profesionálně vedené, přirozené socializační centrum. Toto centrum posiluje výchovnou funkci rodiny a obohacuje je o ty podněty, které dnešní rodina dítěti v dostatečné míře poskytovat nemůže.</a:t>
            </a:r>
          </a:p>
          <a:p>
            <a:endParaRPr lang="cs-CZ" sz="2000"/>
          </a:p>
        </p:txBody>
      </p:sp>
    </p:spTree>
    <p:extLst>
      <p:ext uri="{BB962C8B-B14F-4D97-AF65-F5344CB8AC3E}">
        <p14:creationId xmlns:p14="http://schemas.microsoft.com/office/powerpoint/2010/main" val="7036214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95A6028-5C3D-4A5C-B21A-4899280B5A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cs-CZ" sz="4000" b="1" u="sng">
                <a:solidFill>
                  <a:srgbClr val="FFFFFF"/>
                </a:solidFill>
              </a:rPr>
              <a:t>Osobnostně a humanisticky orientovaná předškolní výchova</a:t>
            </a:r>
            <a:br>
              <a:rPr lang="cs-CZ" sz="4000">
                <a:solidFill>
                  <a:srgbClr val="FFFFFF"/>
                </a:solidFill>
              </a:rPr>
            </a:br>
            <a:endParaRPr lang="cs-CZ" sz="4000">
              <a:solidFill>
                <a:srgbClr val="FFFFFF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F4A348-3517-4449-94CB-F828841D25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pPr lvl="0"/>
            <a:r>
              <a:rPr lang="cs-CZ" sz="2000" b="1"/>
              <a:t>3. Vztah MŠ k počátečnímu vzdělávání </a:t>
            </a:r>
            <a:r>
              <a:rPr lang="cs-CZ" sz="2000"/>
              <a:t>– MŠ  - přirozené prostředí od nezávazného dětství k systematickému vzdělávání</a:t>
            </a:r>
          </a:p>
          <a:p>
            <a:pPr lvl="0"/>
            <a:r>
              <a:rPr lang="cs-CZ" sz="2000"/>
              <a:t>příležitost hrát si a řešit samostatně úkoly</a:t>
            </a:r>
          </a:p>
          <a:p>
            <a:pPr lvl="0"/>
            <a:r>
              <a:rPr lang="cs-CZ" sz="2000"/>
              <a:t>respektovat pravidla, naslouchat druhým</a:t>
            </a:r>
          </a:p>
          <a:p>
            <a:pPr lvl="0"/>
            <a:r>
              <a:rPr lang="cs-CZ" sz="2000"/>
              <a:t>příprava na školu nepředstavuje specifický program, ale je to naopak přirozené rozvíjení a podněcování specifických možností dětí</a:t>
            </a:r>
          </a:p>
          <a:p>
            <a:pPr lvl="0"/>
            <a:r>
              <a:rPr lang="cs-CZ" sz="2000"/>
              <a:t>podpůrné stimulační programy zejména pro děti s handicapem, nebo individualizované podněty pro děti nadané, programy pro děti ze sociokulturně jiného prostředí</a:t>
            </a:r>
          </a:p>
          <a:p>
            <a:pPr lvl="0"/>
            <a:endParaRPr lang="cs-CZ" sz="2000"/>
          </a:p>
        </p:txBody>
      </p:sp>
    </p:spTree>
    <p:extLst>
      <p:ext uri="{BB962C8B-B14F-4D97-AF65-F5344CB8AC3E}">
        <p14:creationId xmlns:p14="http://schemas.microsoft.com/office/powerpoint/2010/main" val="4202249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95A6028-5C3D-4A5C-B21A-4899280B5A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cs-CZ" sz="4000" b="1" u="sng">
                <a:solidFill>
                  <a:srgbClr val="FFFFFF"/>
                </a:solidFill>
              </a:rPr>
              <a:t>Osobnostně a humanisticky orientovaná předškolní výchova</a:t>
            </a:r>
            <a:br>
              <a:rPr lang="cs-CZ" sz="4000">
                <a:solidFill>
                  <a:srgbClr val="FFFFFF"/>
                </a:solidFill>
              </a:rPr>
            </a:br>
            <a:endParaRPr lang="cs-CZ" sz="4000">
              <a:solidFill>
                <a:srgbClr val="FFFFFF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F4A348-3517-4449-94CB-F828841D25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pPr lvl="0"/>
            <a:r>
              <a:rPr lang="cs-CZ" sz="2000" b="1"/>
              <a:t>4. Hra a učení </a:t>
            </a:r>
            <a:r>
              <a:rPr lang="cs-CZ" sz="2000"/>
              <a:t>– jako základní specifický prostředek předškolního vzdělávání</a:t>
            </a:r>
          </a:p>
          <a:p>
            <a:pPr lvl="0"/>
            <a:r>
              <a:rPr lang="cs-CZ" sz="2000"/>
              <a:t>zážitková hra</a:t>
            </a:r>
          </a:p>
          <a:p>
            <a:pPr lvl="0"/>
            <a:r>
              <a:rPr lang="cs-CZ" sz="2000"/>
              <a:t>prožitkové učení, situační učení</a:t>
            </a:r>
          </a:p>
          <a:p>
            <a:pPr lvl="0"/>
            <a:r>
              <a:rPr lang="cs-CZ" sz="2000"/>
              <a:t>specifické herní programy</a:t>
            </a:r>
          </a:p>
          <a:p>
            <a:pPr lvl="0"/>
            <a:r>
              <a:rPr lang="cs-CZ" sz="2000"/>
              <a:t>spontánní hra</a:t>
            </a:r>
          </a:p>
          <a:p>
            <a:pPr lvl="0"/>
            <a:r>
              <a:rPr lang="cs-CZ" sz="2000"/>
              <a:t>podmínky pro hru</a:t>
            </a:r>
          </a:p>
          <a:p>
            <a:pPr lvl="0"/>
            <a:r>
              <a:rPr lang="cs-CZ" sz="2000"/>
              <a:t>Poskytovat široký prostor pro manipulaci , tvořivost a experiment.</a:t>
            </a:r>
          </a:p>
          <a:p>
            <a:pPr lvl="0"/>
            <a:r>
              <a:rPr lang="cs-CZ" sz="2000" b="1"/>
              <a:t>Situační učení – </a:t>
            </a:r>
            <a:r>
              <a:rPr lang="cs-CZ" sz="2000"/>
              <a:t>výběr a uspořádání situací na výchovné podněty – zejména vycházet ze zájmu dětí.</a:t>
            </a:r>
          </a:p>
          <a:p>
            <a:r>
              <a:rPr lang="cs-CZ" sz="2000"/>
              <a:t>Hlavní metodou zůstává hra a prožitkové učení a situační učení oproti verbálnímu učení,  aby MŠ ztratila školní řád.</a:t>
            </a:r>
          </a:p>
          <a:p>
            <a:pPr lvl="0"/>
            <a:endParaRPr lang="cs-CZ" sz="2000"/>
          </a:p>
        </p:txBody>
      </p:sp>
    </p:spTree>
    <p:extLst>
      <p:ext uri="{BB962C8B-B14F-4D97-AF65-F5344CB8AC3E}">
        <p14:creationId xmlns:p14="http://schemas.microsoft.com/office/powerpoint/2010/main" val="35039370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95A6028-5C3D-4A5C-B21A-4899280B5A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cs-CZ" sz="4000" b="1" u="sng">
                <a:solidFill>
                  <a:srgbClr val="FFFFFF"/>
                </a:solidFill>
              </a:rPr>
              <a:t>Osobnostně a humanisticky orientovaná předškolní výchova</a:t>
            </a:r>
            <a:br>
              <a:rPr lang="cs-CZ" sz="4000">
                <a:solidFill>
                  <a:srgbClr val="FFFFFF"/>
                </a:solidFill>
              </a:rPr>
            </a:br>
            <a:endParaRPr lang="cs-CZ" sz="4000">
              <a:solidFill>
                <a:srgbClr val="FFFFFF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F4A348-3517-4449-94CB-F828841D25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pPr lvl="0"/>
            <a:r>
              <a:rPr lang="cs-CZ" sz="2000" b="1"/>
              <a:t>5. Tvořivost a samostatnost</a:t>
            </a:r>
          </a:p>
          <a:p>
            <a:pPr lvl="0"/>
            <a:r>
              <a:rPr lang="cs-CZ" sz="2000"/>
              <a:t>vycházet ze zájmu dítěte</a:t>
            </a:r>
          </a:p>
          <a:p>
            <a:pPr lvl="0"/>
            <a:r>
              <a:rPr lang="cs-CZ" sz="2000"/>
              <a:t>myslí se estetická tvořivost</a:t>
            </a:r>
          </a:p>
          <a:p>
            <a:pPr lvl="0"/>
            <a:r>
              <a:rPr lang="cs-CZ" sz="2000"/>
              <a:t>nabízet kreativní situace</a:t>
            </a:r>
          </a:p>
          <a:p>
            <a:pPr marL="0" lvl="0" indent="0">
              <a:buNone/>
            </a:pPr>
            <a:endParaRPr lang="cs-CZ" sz="2000" b="1"/>
          </a:p>
          <a:p>
            <a:pPr marL="0" indent="0">
              <a:buNone/>
            </a:pPr>
            <a:r>
              <a:rPr lang="cs-CZ" sz="2000" b="1"/>
              <a:t>6. Individualizace</a:t>
            </a:r>
          </a:p>
          <a:p>
            <a:r>
              <a:rPr lang="cs-CZ" sz="2000"/>
              <a:t>umění respektovat jedinečnost každého dítěte</a:t>
            </a:r>
          </a:p>
          <a:p>
            <a:r>
              <a:rPr lang="cs-CZ" sz="2000"/>
              <a:t> ve volbě strategií výchovných postupů, které jsou šity na míru každému.</a:t>
            </a:r>
          </a:p>
          <a:p>
            <a:pPr marL="0" indent="0">
              <a:buNone/>
            </a:pPr>
            <a:endParaRPr lang="cs-CZ" sz="2000"/>
          </a:p>
          <a:p>
            <a:pPr marL="0" lvl="0" indent="0">
              <a:buNone/>
            </a:pPr>
            <a:r>
              <a:rPr lang="cs-CZ" sz="2000" b="1"/>
              <a:t>7. Alternativnost </a:t>
            </a:r>
          </a:p>
          <a:p>
            <a:r>
              <a:rPr lang="cs-CZ" sz="2000"/>
              <a:t>předpokládá se široký prostor pro alternativnost - standard, tvořivost přístupu, programu TVP, ŠVP</a:t>
            </a:r>
          </a:p>
          <a:p>
            <a:pPr lvl="0"/>
            <a:endParaRPr lang="cs-CZ" sz="2000"/>
          </a:p>
        </p:txBody>
      </p:sp>
    </p:spTree>
    <p:extLst>
      <p:ext uri="{BB962C8B-B14F-4D97-AF65-F5344CB8AC3E}">
        <p14:creationId xmlns:p14="http://schemas.microsoft.com/office/powerpoint/2010/main" val="15210442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8294908-8B00-4F58-BBBA-20F71A40A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364C879-1404-4203-8E9D-CC5DE0A621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2782" y="-1386168"/>
            <a:ext cx="2424873" cy="3611191"/>
          </a:xfrm>
          <a:custGeom>
            <a:avLst/>
            <a:gdLst>
              <a:gd name="connsiteX0" fmla="*/ 0 w 2424873"/>
              <a:gd name="connsiteY0" fmla="*/ 2424874 h 3611191"/>
              <a:gd name="connsiteX1" fmla="*/ 2424873 w 2424873"/>
              <a:gd name="connsiteY1" fmla="*/ 0 h 3611191"/>
              <a:gd name="connsiteX2" fmla="*/ 2424873 w 2424873"/>
              <a:gd name="connsiteY2" fmla="*/ 3611191 h 3611191"/>
              <a:gd name="connsiteX3" fmla="*/ 1186317 w 2424873"/>
              <a:gd name="connsiteY3" fmla="*/ 3611191 h 361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873" h="3611191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84617302-4B0D-4351-A6BB-6F0930D94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571000" y="-338582"/>
            <a:ext cx="1635955" cy="1635955"/>
          </a:xfrm>
          <a:custGeom>
            <a:avLst/>
            <a:gdLst>
              <a:gd name="connsiteX0" fmla="*/ 0 w 1635955"/>
              <a:gd name="connsiteY0" fmla="*/ 957987 h 1635955"/>
              <a:gd name="connsiteX1" fmla="*/ 957987 w 1635955"/>
              <a:gd name="connsiteY1" fmla="*/ 0 h 1635955"/>
              <a:gd name="connsiteX2" fmla="*/ 1635955 w 1635955"/>
              <a:gd name="connsiteY2" fmla="*/ 0 h 1635955"/>
              <a:gd name="connsiteX3" fmla="*/ 1635955 w 1635955"/>
              <a:gd name="connsiteY3" fmla="*/ 1635955 h 1635955"/>
              <a:gd name="connsiteX4" fmla="*/ 0 w 1635955"/>
              <a:gd name="connsiteY4" fmla="*/ 1635955 h 163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5955" h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DA2C7802-C2E0-4218-8F89-8DD7CCD2C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7985" y="-6588"/>
            <a:ext cx="4059393" cy="2548110"/>
          </a:xfrm>
          <a:custGeom>
            <a:avLst/>
            <a:gdLst>
              <a:gd name="connsiteX0" fmla="*/ 0 w 4059393"/>
              <a:gd name="connsiteY0" fmla="*/ 1511282 h 2548110"/>
              <a:gd name="connsiteX1" fmla="*/ 1511282 w 4059393"/>
              <a:gd name="connsiteY1" fmla="*/ 0 h 2548110"/>
              <a:gd name="connsiteX2" fmla="*/ 4059393 w 4059393"/>
              <a:gd name="connsiteY2" fmla="*/ 2548110 h 2548110"/>
              <a:gd name="connsiteX3" fmla="*/ 0 w 4059393"/>
              <a:gd name="connsiteY3" fmla="*/ 2548110 h 254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59393" h="254811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6D7111A-21E5-4EE9-8A78-10E5530F0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262924" y="1465780"/>
            <a:ext cx="1185708" cy="11857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A3969E80-A77B-49FC-9122-D89AFD5EE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29557" y="5198743"/>
            <a:ext cx="2444907" cy="2366116"/>
          </a:xfrm>
          <a:custGeom>
            <a:avLst/>
            <a:gdLst>
              <a:gd name="connsiteX0" fmla="*/ 0 w 2203753"/>
              <a:gd name="connsiteY0" fmla="*/ 0 h 2132734"/>
              <a:gd name="connsiteX1" fmla="*/ 2203753 w 2203753"/>
              <a:gd name="connsiteY1" fmla="*/ 0 h 2132734"/>
              <a:gd name="connsiteX2" fmla="*/ 2203753 w 2203753"/>
              <a:gd name="connsiteY2" fmla="*/ 576461 h 2132734"/>
              <a:gd name="connsiteX3" fmla="*/ 647480 w 2203753"/>
              <a:gd name="connsiteY3" fmla="*/ 2132734 h 2132734"/>
              <a:gd name="connsiteX4" fmla="*/ 0 w 2203753"/>
              <a:gd name="connsiteY4" fmla="*/ 1485255 h 213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3753" h="2132734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849CA57-76BD-4CF2-80BA-D7A46A01B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769787" y="5439893"/>
            <a:ext cx="928467" cy="92846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35E9085E-E730-4768-83D4-6CB7E98971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973272FE-A474-4CAE-8CA2-BCC8B476C3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E516187-1063-4BFE-ABFB-8818BF22D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4642" y="2353641"/>
            <a:ext cx="5782716" cy="2150719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kern="1200">
                <a:solidFill>
                  <a:srgbClr val="080808"/>
                </a:solidFill>
                <a:latin typeface="+mj-lt"/>
                <a:ea typeface="+mj-ea"/>
                <a:cs typeface="+mj-cs"/>
              </a:rPr>
              <a:t>Děkuji za pozornost</a:t>
            </a: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E07981EA-05A6-437C-88D7-B377B92B03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9823" y="5457591"/>
            <a:ext cx="2231794" cy="2568811"/>
          </a:xfrm>
          <a:custGeom>
            <a:avLst/>
            <a:gdLst>
              <a:gd name="connsiteX0" fmla="*/ 0 w 2940086"/>
              <a:gd name="connsiteY0" fmla="*/ 0 h 3384061"/>
              <a:gd name="connsiteX1" fmla="*/ 2496112 w 2940086"/>
              <a:gd name="connsiteY1" fmla="*/ 0 h 3384061"/>
              <a:gd name="connsiteX2" fmla="*/ 2940086 w 2940086"/>
              <a:gd name="connsiteY2" fmla="*/ 443975 h 3384061"/>
              <a:gd name="connsiteX3" fmla="*/ 0 w 2940086"/>
              <a:gd name="connsiteY3" fmla="*/ 3384061 h 338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086" h="3384061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5E3C750-986E-4769-B1AE-49289FBEE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720059" y="5243545"/>
            <a:ext cx="959985" cy="95998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541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054152-B017-4F39-B09A-D28DEC35C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 fontScale="90000"/>
          </a:bodyPr>
          <a:lstStyle/>
          <a:p>
            <a:r>
              <a:rPr lang="cs-CZ" dirty="0"/>
              <a:t>Historický pohled na dítě a dětství</a:t>
            </a:r>
            <a:br>
              <a:rPr lang="cs-CZ" dirty="0"/>
            </a:br>
            <a:r>
              <a:rPr lang="cs-CZ" dirty="0"/>
              <a:t>Starověk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5">
              <a:lumMod val="100000"/>
              <a:lumOff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4939A8-B332-41A0-A306-56C26B4572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pPr lvl="0"/>
            <a:r>
              <a:rPr lang="cs-CZ" sz="1400" dirty="0"/>
              <a:t>Postavení dítěte se ve společnosti měnilo a s ním i cíle výchovy</a:t>
            </a:r>
          </a:p>
          <a:p>
            <a:pPr lvl="1"/>
            <a:r>
              <a:rPr lang="cs-CZ" sz="1400" dirty="0"/>
              <a:t>I v primitivní společnosti se objevuje péče o dítě</a:t>
            </a:r>
          </a:p>
          <a:p>
            <a:pPr lvl="1"/>
            <a:r>
              <a:rPr lang="cs-CZ" sz="1400" dirty="0"/>
              <a:t>Zpočátku výchova totožná pro dívky i chlapce</a:t>
            </a:r>
          </a:p>
          <a:p>
            <a:pPr lvl="1"/>
            <a:r>
              <a:rPr lang="cs-CZ" sz="1400" dirty="0"/>
              <a:t>Poté rozdělení na ženské (udržování ohně, ….) a mužské (lov,…) činnosti</a:t>
            </a:r>
          </a:p>
          <a:p>
            <a:pPr lvl="1"/>
            <a:r>
              <a:rPr lang="cs-CZ" sz="1400" u="sng" dirty="0"/>
              <a:t>Sparta</a:t>
            </a:r>
            <a:r>
              <a:rPr lang="cs-CZ" sz="1400" dirty="0"/>
              <a:t> </a:t>
            </a:r>
          </a:p>
          <a:p>
            <a:pPr lvl="2"/>
            <a:r>
              <a:rPr lang="cs-CZ" sz="1400" b="1" dirty="0"/>
              <a:t> </a:t>
            </a:r>
            <a:r>
              <a:rPr lang="cs-CZ" sz="1400" dirty="0"/>
              <a:t>lidský život neměl téměř žádnou cenu, cílem bylo vychovat silného člověka schopného boje</a:t>
            </a:r>
          </a:p>
          <a:p>
            <a:pPr lvl="2"/>
            <a:r>
              <a:rPr lang="cs-CZ" sz="1400" dirty="0"/>
              <a:t>Výchova chlapců byla věcí státního zájmu, dívky jsou vychovávány k domácnosti</a:t>
            </a:r>
          </a:p>
          <a:p>
            <a:pPr lvl="1"/>
            <a:r>
              <a:rPr lang="cs-CZ" sz="1400" u="sng" dirty="0"/>
              <a:t>Athény</a:t>
            </a:r>
            <a:endParaRPr lang="cs-CZ" sz="1400" dirty="0"/>
          </a:p>
          <a:p>
            <a:pPr lvl="2"/>
            <a:r>
              <a:rPr lang="cs-CZ" sz="1400" dirty="0"/>
              <a:t>Péče zaměřena více na dítě</a:t>
            </a:r>
          </a:p>
          <a:p>
            <a:pPr lvl="2"/>
            <a:r>
              <a:rPr lang="cs-CZ" sz="1400" dirty="0"/>
              <a:t>Děti prostých lidí rozvíjeny k řemeslu - dívky v rodinách, chlapci 3-7 let jsou přiváděni  k chrámu, kde jsou vychováváni kněžími </a:t>
            </a:r>
          </a:p>
          <a:p>
            <a:pPr lvl="2"/>
            <a:r>
              <a:rPr lang="cs-CZ" sz="1400" dirty="0" err="1"/>
              <a:t>paidagogos</a:t>
            </a:r>
            <a:r>
              <a:rPr lang="cs-CZ" sz="1400" dirty="0"/>
              <a:t> – pečoval o dítě, vysoce kvalifikovaný otrok</a:t>
            </a:r>
          </a:p>
          <a:p>
            <a:pPr lvl="2"/>
            <a:r>
              <a:rPr lang="cs-CZ" sz="1400" dirty="0"/>
              <a:t>chlapci od 7 let do soukromých škol, dívky hrají na hudební nástroje, učí se ručním pracím =&gt; rozvoj estetického cítění</a:t>
            </a:r>
          </a:p>
          <a:p>
            <a:pPr lvl="2"/>
            <a:r>
              <a:rPr lang="cs-CZ" sz="1400" dirty="0"/>
              <a:t>na práci jsou otroci</a:t>
            </a:r>
          </a:p>
          <a:p>
            <a:pPr lvl="2"/>
            <a:r>
              <a:rPr lang="cs-CZ" sz="1400" dirty="0"/>
              <a:t>CÍL: vytvořit HARMONII, rozvoj jedince v rovnováze!</a:t>
            </a:r>
          </a:p>
        </p:txBody>
      </p:sp>
    </p:spTree>
    <p:extLst>
      <p:ext uri="{BB962C8B-B14F-4D97-AF65-F5344CB8AC3E}">
        <p14:creationId xmlns:p14="http://schemas.microsoft.com/office/powerpoint/2010/main" val="3487636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7">
            <a:extLst>
              <a:ext uri="{FF2B5EF4-FFF2-40B4-BE49-F238E27FC236}">
                <a16:creationId xmlns:a16="http://schemas.microsoft.com/office/drawing/2014/main" id="{84697CDA-BDB7-4883-B48B-1D4EDB2F0E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9">
            <a:extLst>
              <a:ext uri="{FF2B5EF4-FFF2-40B4-BE49-F238E27FC236}">
                <a16:creationId xmlns:a16="http://schemas.microsoft.com/office/drawing/2014/main" id="{0DC0EC46-2230-4728-856D-F353111210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8" y="643467"/>
            <a:ext cx="10905066" cy="5562249"/>
          </a:xfrm>
          <a:custGeom>
            <a:avLst/>
            <a:gdLst>
              <a:gd name="connsiteX0" fmla="*/ 11243827 w 11243827"/>
              <a:gd name="connsiteY0" fmla="*/ 0 h 5641173"/>
              <a:gd name="connsiteX1" fmla="*/ 11243827 w 11243827"/>
              <a:gd name="connsiteY1" fmla="*/ 1470035 h 5641173"/>
              <a:gd name="connsiteX2" fmla="*/ 11243827 w 11243827"/>
              <a:gd name="connsiteY2" fmla="*/ 5001571 h 5641173"/>
              <a:gd name="connsiteX3" fmla="*/ 11243827 w 11243827"/>
              <a:gd name="connsiteY3" fmla="*/ 5209610 h 5641173"/>
              <a:gd name="connsiteX4" fmla="*/ 11240675 w 11243827"/>
              <a:gd name="connsiteY4" fmla="*/ 5210442 h 5641173"/>
              <a:gd name="connsiteX5" fmla="*/ 11179959 w 11243827"/>
              <a:gd name="connsiteY5" fmla="*/ 5221199 h 5641173"/>
              <a:gd name="connsiteX6" fmla="*/ 11105493 w 11243827"/>
              <a:gd name="connsiteY6" fmla="*/ 5259905 h 5641173"/>
              <a:gd name="connsiteX7" fmla="*/ 11078640 w 11243827"/>
              <a:gd name="connsiteY7" fmla="*/ 5263531 h 5641173"/>
              <a:gd name="connsiteX8" fmla="*/ 11079616 w 11243827"/>
              <a:gd name="connsiteY8" fmla="*/ 5270380 h 5641173"/>
              <a:gd name="connsiteX9" fmla="*/ 11069641 w 11243827"/>
              <a:gd name="connsiteY9" fmla="*/ 5270884 h 5641173"/>
              <a:gd name="connsiteX10" fmla="*/ 11047377 w 11243827"/>
              <a:gd name="connsiteY10" fmla="*/ 5271051 h 5641173"/>
              <a:gd name="connsiteX11" fmla="*/ 10980705 w 11243827"/>
              <a:gd name="connsiteY11" fmla="*/ 5272951 h 5641173"/>
              <a:gd name="connsiteX12" fmla="*/ 10962514 w 11243827"/>
              <a:gd name="connsiteY12" fmla="*/ 5286084 h 5641173"/>
              <a:gd name="connsiteX13" fmla="*/ 10945307 w 11243827"/>
              <a:gd name="connsiteY13" fmla="*/ 5286290 h 5641173"/>
              <a:gd name="connsiteX14" fmla="*/ 10845516 w 11243827"/>
              <a:gd name="connsiteY14" fmla="*/ 5303894 h 5641173"/>
              <a:gd name="connsiteX15" fmla="*/ 10831795 w 11243827"/>
              <a:gd name="connsiteY15" fmla="*/ 5305210 h 5641173"/>
              <a:gd name="connsiteX16" fmla="*/ 10824365 w 11243827"/>
              <a:gd name="connsiteY16" fmla="*/ 5311111 h 5641173"/>
              <a:gd name="connsiteX17" fmla="*/ 10797756 w 11243827"/>
              <a:gd name="connsiteY17" fmla="*/ 5312285 h 5641173"/>
              <a:gd name="connsiteX18" fmla="*/ 10796525 w 11243827"/>
              <a:gd name="connsiteY18" fmla="*/ 5315645 h 5641173"/>
              <a:gd name="connsiteX19" fmla="*/ 10709063 w 11243827"/>
              <a:gd name="connsiteY19" fmla="*/ 5344492 h 5641173"/>
              <a:gd name="connsiteX20" fmla="*/ 10694078 w 11243827"/>
              <a:gd name="connsiteY20" fmla="*/ 5349258 h 5641173"/>
              <a:gd name="connsiteX21" fmla="*/ 10681131 w 11243827"/>
              <a:gd name="connsiteY21" fmla="*/ 5347812 h 5641173"/>
              <a:gd name="connsiteX22" fmla="*/ 10609448 w 11243827"/>
              <a:gd name="connsiteY22" fmla="*/ 5351931 h 5641173"/>
              <a:gd name="connsiteX23" fmla="*/ 10592397 w 11243827"/>
              <a:gd name="connsiteY23" fmla="*/ 5349402 h 5641173"/>
              <a:gd name="connsiteX24" fmla="*/ 10585227 w 11243827"/>
              <a:gd name="connsiteY24" fmla="*/ 5344063 h 5641173"/>
              <a:gd name="connsiteX25" fmla="*/ 10557472 w 11243827"/>
              <a:gd name="connsiteY25" fmla="*/ 5354151 h 5641173"/>
              <a:gd name="connsiteX26" fmla="*/ 10514646 w 11243827"/>
              <a:gd name="connsiteY26" fmla="*/ 5361064 h 5641173"/>
              <a:gd name="connsiteX27" fmla="*/ 10494292 w 11243827"/>
              <a:gd name="connsiteY27" fmla="*/ 5366054 h 5641173"/>
              <a:gd name="connsiteX28" fmla="*/ 10477869 w 11243827"/>
              <a:gd name="connsiteY28" fmla="*/ 5363025 h 5641173"/>
              <a:gd name="connsiteX29" fmla="*/ 10384411 w 11243827"/>
              <a:gd name="connsiteY29" fmla="*/ 5362257 h 5641173"/>
              <a:gd name="connsiteX30" fmla="*/ 10362921 w 11243827"/>
              <a:gd name="connsiteY30" fmla="*/ 5357444 h 5641173"/>
              <a:gd name="connsiteX31" fmla="*/ 10352736 w 11243827"/>
              <a:gd name="connsiteY31" fmla="*/ 5347851 h 5641173"/>
              <a:gd name="connsiteX32" fmla="*/ 10344754 w 11243827"/>
              <a:gd name="connsiteY32" fmla="*/ 5351272 h 5641173"/>
              <a:gd name="connsiteX33" fmla="*/ 10288226 w 11243827"/>
              <a:gd name="connsiteY33" fmla="*/ 5351613 h 5641173"/>
              <a:gd name="connsiteX34" fmla="*/ 10251350 w 11243827"/>
              <a:gd name="connsiteY34" fmla="*/ 5352711 h 5641173"/>
              <a:gd name="connsiteX35" fmla="*/ 10249108 w 11243827"/>
              <a:gd name="connsiteY35" fmla="*/ 5365881 h 5641173"/>
              <a:gd name="connsiteX36" fmla="*/ 10216272 w 11243827"/>
              <a:gd name="connsiteY36" fmla="*/ 5370573 h 5641173"/>
              <a:gd name="connsiteX37" fmla="*/ 10181278 w 11243827"/>
              <a:gd name="connsiteY37" fmla="*/ 5362119 h 5641173"/>
              <a:gd name="connsiteX38" fmla="*/ 10140033 w 11243827"/>
              <a:gd name="connsiteY38" fmla="*/ 5363304 h 5641173"/>
              <a:gd name="connsiteX39" fmla="*/ 10115353 w 11243827"/>
              <a:gd name="connsiteY39" fmla="*/ 5363869 h 5641173"/>
              <a:gd name="connsiteX40" fmla="*/ 10050578 w 11243827"/>
              <a:gd name="connsiteY40" fmla="*/ 5376153 h 5641173"/>
              <a:gd name="connsiteX41" fmla="*/ 9945478 w 11243827"/>
              <a:gd name="connsiteY41" fmla="*/ 5422859 h 5641173"/>
              <a:gd name="connsiteX42" fmla="*/ 9912481 w 11243827"/>
              <a:gd name="connsiteY42" fmla="*/ 5429477 h 5641173"/>
              <a:gd name="connsiteX43" fmla="*/ 9906713 w 11243827"/>
              <a:gd name="connsiteY43" fmla="*/ 5426784 h 5641173"/>
              <a:gd name="connsiteX44" fmla="*/ 9742436 w 11243827"/>
              <a:gd name="connsiteY44" fmla="*/ 5454834 h 5641173"/>
              <a:gd name="connsiteX45" fmla="*/ 9713044 w 11243827"/>
              <a:gd name="connsiteY45" fmla="*/ 5456476 h 5641173"/>
              <a:gd name="connsiteX46" fmla="*/ 9691033 w 11243827"/>
              <a:gd name="connsiteY46" fmla="*/ 5455451 h 5641173"/>
              <a:gd name="connsiteX47" fmla="*/ 9638355 w 11243827"/>
              <a:gd name="connsiteY47" fmla="*/ 5464794 h 5641173"/>
              <a:gd name="connsiteX48" fmla="*/ 9552434 w 11243827"/>
              <a:gd name="connsiteY48" fmla="*/ 5485280 h 5641173"/>
              <a:gd name="connsiteX49" fmla="*/ 9533883 w 11243827"/>
              <a:gd name="connsiteY49" fmla="*/ 5488516 h 5641173"/>
              <a:gd name="connsiteX50" fmla="*/ 9516916 w 11243827"/>
              <a:gd name="connsiteY50" fmla="*/ 5486828 h 5641173"/>
              <a:gd name="connsiteX51" fmla="*/ 9512093 w 11243827"/>
              <a:gd name="connsiteY51" fmla="*/ 5482541 h 5641173"/>
              <a:gd name="connsiteX52" fmla="*/ 9501725 w 11243827"/>
              <a:gd name="connsiteY52" fmla="*/ 5483603 h 5641173"/>
              <a:gd name="connsiteX53" fmla="*/ 9498754 w 11243827"/>
              <a:gd name="connsiteY53" fmla="*/ 5482951 h 5641173"/>
              <a:gd name="connsiteX54" fmla="*/ 9481932 w 11243827"/>
              <a:gd name="connsiteY54" fmla="*/ 5480151 h 5641173"/>
              <a:gd name="connsiteX55" fmla="*/ 9451321 w 11243827"/>
              <a:gd name="connsiteY55" fmla="*/ 5497375 h 5641173"/>
              <a:gd name="connsiteX56" fmla="*/ 9409298 w 11243827"/>
              <a:gd name="connsiteY56" fmla="*/ 5499478 h 5641173"/>
              <a:gd name="connsiteX57" fmla="*/ 9257007 w 11243827"/>
              <a:gd name="connsiteY57" fmla="*/ 5537183 h 5641173"/>
              <a:gd name="connsiteX58" fmla="*/ 9229078 w 11243827"/>
              <a:gd name="connsiteY58" fmla="*/ 5524154 h 5641173"/>
              <a:gd name="connsiteX59" fmla="*/ 9165105 w 11243827"/>
              <a:gd name="connsiteY59" fmla="*/ 5532892 h 5641173"/>
              <a:gd name="connsiteX60" fmla="*/ 9077301 w 11243827"/>
              <a:gd name="connsiteY60" fmla="*/ 5580356 h 5641173"/>
              <a:gd name="connsiteX61" fmla="*/ 8960065 w 11243827"/>
              <a:gd name="connsiteY61" fmla="*/ 5597982 h 5641173"/>
              <a:gd name="connsiteX62" fmla="*/ 8953536 w 11243827"/>
              <a:gd name="connsiteY62" fmla="*/ 5606638 h 5641173"/>
              <a:gd name="connsiteX63" fmla="*/ 8943907 w 11243827"/>
              <a:gd name="connsiteY63" fmla="*/ 5612541 h 5641173"/>
              <a:gd name="connsiteX64" fmla="*/ 8942046 w 11243827"/>
              <a:gd name="connsiteY64" fmla="*/ 5612112 h 5641173"/>
              <a:gd name="connsiteX65" fmla="*/ 8928824 w 11243827"/>
              <a:gd name="connsiteY65" fmla="*/ 5615549 h 5641173"/>
              <a:gd name="connsiteX66" fmla="*/ 8927294 w 11243827"/>
              <a:gd name="connsiteY66" fmla="*/ 5618607 h 5641173"/>
              <a:gd name="connsiteX67" fmla="*/ 8918651 w 11243827"/>
              <a:gd name="connsiteY67" fmla="*/ 5621688 h 5641173"/>
              <a:gd name="connsiteX68" fmla="*/ 8902772 w 11243827"/>
              <a:gd name="connsiteY68" fmla="*/ 5629703 h 5641173"/>
              <a:gd name="connsiteX69" fmla="*/ 8898724 w 11243827"/>
              <a:gd name="connsiteY69" fmla="*/ 5629379 h 5641173"/>
              <a:gd name="connsiteX70" fmla="*/ 8873099 w 11243827"/>
              <a:gd name="connsiteY70" fmla="*/ 5638628 h 5641173"/>
              <a:gd name="connsiteX71" fmla="*/ 8872234 w 11243827"/>
              <a:gd name="connsiteY71" fmla="*/ 5637889 h 5641173"/>
              <a:gd name="connsiteX72" fmla="*/ 8862777 w 11243827"/>
              <a:gd name="connsiteY72" fmla="*/ 5636711 h 5641173"/>
              <a:gd name="connsiteX73" fmla="*/ 8845869 w 11243827"/>
              <a:gd name="connsiteY73" fmla="*/ 5636436 h 5641173"/>
              <a:gd name="connsiteX74" fmla="*/ 8800548 w 11243827"/>
              <a:gd name="connsiteY74" fmla="*/ 5625084 h 5641173"/>
              <a:gd name="connsiteX75" fmla="*/ 8773774 w 11243827"/>
              <a:gd name="connsiteY75" fmla="*/ 5634630 h 5641173"/>
              <a:gd name="connsiteX76" fmla="*/ 8698255 w 11243827"/>
              <a:gd name="connsiteY76" fmla="*/ 5636083 h 5641173"/>
              <a:gd name="connsiteX77" fmla="*/ 8619167 w 11243827"/>
              <a:gd name="connsiteY77" fmla="*/ 5619130 h 5641173"/>
              <a:gd name="connsiteX78" fmla="*/ 8539822 w 11243827"/>
              <a:gd name="connsiteY78" fmla="*/ 5616905 h 5641173"/>
              <a:gd name="connsiteX79" fmla="*/ 8511094 w 11243827"/>
              <a:gd name="connsiteY79" fmla="*/ 5617360 h 5641173"/>
              <a:gd name="connsiteX80" fmla="*/ 8459886 w 11243827"/>
              <a:gd name="connsiteY80" fmla="*/ 5612612 h 5641173"/>
              <a:gd name="connsiteX81" fmla="*/ 8436432 w 11243827"/>
              <a:gd name="connsiteY81" fmla="*/ 5606990 h 5641173"/>
              <a:gd name="connsiteX82" fmla="*/ 8435403 w 11243827"/>
              <a:gd name="connsiteY82" fmla="*/ 5607336 h 5641173"/>
              <a:gd name="connsiteX83" fmla="*/ 8433307 w 11243827"/>
              <a:gd name="connsiteY83" fmla="*/ 5604917 h 5641173"/>
              <a:gd name="connsiteX84" fmla="*/ 8428968 w 11243827"/>
              <a:gd name="connsiteY84" fmla="*/ 5603796 h 5641173"/>
              <a:gd name="connsiteX85" fmla="*/ 8417124 w 11243827"/>
              <a:gd name="connsiteY85" fmla="*/ 5604518 h 5641173"/>
              <a:gd name="connsiteX86" fmla="*/ 8412669 w 11243827"/>
              <a:gd name="connsiteY86" fmla="*/ 5605413 h 5641173"/>
              <a:gd name="connsiteX87" fmla="*/ 8406152 w 11243827"/>
              <a:gd name="connsiteY87" fmla="*/ 5605396 h 5641173"/>
              <a:gd name="connsiteX88" fmla="*/ 8405989 w 11243827"/>
              <a:gd name="connsiteY88" fmla="*/ 5605197 h 5641173"/>
              <a:gd name="connsiteX89" fmla="*/ 8399884 w 11243827"/>
              <a:gd name="connsiteY89" fmla="*/ 5605568 h 5641173"/>
              <a:gd name="connsiteX90" fmla="*/ 8370014 w 11243827"/>
              <a:gd name="connsiteY90" fmla="*/ 5609900 h 5641173"/>
              <a:gd name="connsiteX91" fmla="*/ 8330544 w 11243827"/>
              <a:gd name="connsiteY91" fmla="*/ 5590964 h 5641173"/>
              <a:gd name="connsiteX92" fmla="*/ 8314221 w 11243827"/>
              <a:gd name="connsiteY92" fmla="*/ 5587682 h 5641173"/>
              <a:gd name="connsiteX93" fmla="*/ 8305502 w 11243827"/>
              <a:gd name="connsiteY93" fmla="*/ 5584868 h 5641173"/>
              <a:gd name="connsiteX94" fmla="*/ 8304962 w 11243827"/>
              <a:gd name="connsiteY94" fmla="*/ 5584007 h 5641173"/>
              <a:gd name="connsiteX95" fmla="*/ 8276324 w 11243827"/>
              <a:gd name="connsiteY95" fmla="*/ 5588260 h 5641173"/>
              <a:gd name="connsiteX96" fmla="*/ 8272522 w 11243827"/>
              <a:gd name="connsiteY96" fmla="*/ 5587226 h 5641173"/>
              <a:gd name="connsiteX97" fmla="*/ 8253857 w 11243827"/>
              <a:gd name="connsiteY97" fmla="*/ 5592043 h 5641173"/>
              <a:gd name="connsiteX98" fmla="*/ 8244212 w 11243827"/>
              <a:gd name="connsiteY98" fmla="*/ 5593439 h 5641173"/>
              <a:gd name="connsiteX99" fmla="*/ 8241488 w 11243827"/>
              <a:gd name="connsiteY99" fmla="*/ 5596085 h 5641173"/>
              <a:gd name="connsiteX100" fmla="*/ 8227256 w 11243827"/>
              <a:gd name="connsiteY100" fmla="*/ 5597005 h 5641173"/>
              <a:gd name="connsiteX101" fmla="*/ 8225619 w 11243827"/>
              <a:gd name="connsiteY101" fmla="*/ 5596262 h 5641173"/>
              <a:gd name="connsiteX102" fmla="*/ 8213882 w 11243827"/>
              <a:gd name="connsiteY102" fmla="*/ 5600179 h 5641173"/>
              <a:gd name="connsiteX103" fmla="*/ 8204045 w 11243827"/>
              <a:gd name="connsiteY103" fmla="*/ 5607275 h 5641173"/>
              <a:gd name="connsiteX104" fmla="*/ 8082989 w 11243827"/>
              <a:gd name="connsiteY104" fmla="*/ 5603160 h 5641173"/>
              <a:gd name="connsiteX105" fmla="*/ 7978506 w 11243827"/>
              <a:gd name="connsiteY105" fmla="*/ 5632788 h 5641173"/>
              <a:gd name="connsiteX106" fmla="*/ 7912803 w 11243827"/>
              <a:gd name="connsiteY106" fmla="*/ 5629702 h 5641173"/>
              <a:gd name="connsiteX107" fmla="*/ 7890915 w 11243827"/>
              <a:gd name="connsiteY107" fmla="*/ 5612272 h 5641173"/>
              <a:gd name="connsiteX108" fmla="*/ 7727691 w 11243827"/>
              <a:gd name="connsiteY108" fmla="*/ 5621064 h 5641173"/>
              <a:gd name="connsiteX109" fmla="*/ 7685998 w 11243827"/>
              <a:gd name="connsiteY109" fmla="*/ 5615564 h 5641173"/>
              <a:gd name="connsiteX110" fmla="*/ 7649302 w 11243827"/>
              <a:gd name="connsiteY110" fmla="*/ 5626541 h 5641173"/>
              <a:gd name="connsiteX111" fmla="*/ 7634083 w 11243827"/>
              <a:gd name="connsiteY111" fmla="*/ 5620862 h 5641173"/>
              <a:gd name="connsiteX112" fmla="*/ 7631455 w 11243827"/>
              <a:gd name="connsiteY112" fmla="*/ 5619708 h 5641173"/>
              <a:gd name="connsiteX113" fmla="*/ 7620952 w 11243827"/>
              <a:gd name="connsiteY113" fmla="*/ 5618872 h 5641173"/>
              <a:gd name="connsiteX114" fmla="*/ 7617992 w 11243827"/>
              <a:gd name="connsiteY114" fmla="*/ 5613914 h 5641173"/>
              <a:gd name="connsiteX115" fmla="*/ 7602182 w 11243827"/>
              <a:gd name="connsiteY115" fmla="*/ 5609271 h 5641173"/>
              <a:gd name="connsiteX116" fmla="*/ 7582847 w 11243827"/>
              <a:gd name="connsiteY116" fmla="*/ 5609047 h 5641173"/>
              <a:gd name="connsiteX117" fmla="*/ 7514158 w 11243827"/>
              <a:gd name="connsiteY117" fmla="*/ 5607737 h 5641173"/>
              <a:gd name="connsiteX118" fmla="*/ 7502955 w 11243827"/>
              <a:gd name="connsiteY118" fmla="*/ 5610415 h 5641173"/>
              <a:gd name="connsiteX119" fmla="*/ 7466391 w 11243827"/>
              <a:gd name="connsiteY119" fmla="*/ 5605949 h 5641173"/>
              <a:gd name="connsiteX120" fmla="*/ 7433806 w 11243827"/>
              <a:gd name="connsiteY120" fmla="*/ 5604945 h 5641173"/>
              <a:gd name="connsiteX121" fmla="*/ 7412693 w 11243827"/>
              <a:gd name="connsiteY121" fmla="*/ 5607075 h 5641173"/>
              <a:gd name="connsiteX122" fmla="*/ 7407159 w 11243827"/>
              <a:gd name="connsiteY122" fmla="*/ 5605310 h 5641173"/>
              <a:gd name="connsiteX123" fmla="*/ 7385900 w 11243827"/>
              <a:gd name="connsiteY123" fmla="*/ 5604171 h 5641173"/>
              <a:gd name="connsiteX124" fmla="*/ 7375071 w 11243827"/>
              <a:gd name="connsiteY124" fmla="*/ 5606788 h 5641173"/>
              <a:gd name="connsiteX125" fmla="*/ 7364382 w 11243827"/>
              <a:gd name="connsiteY125" fmla="*/ 5600762 h 5641173"/>
              <a:gd name="connsiteX126" fmla="*/ 7361770 w 11243827"/>
              <a:gd name="connsiteY126" fmla="*/ 5596347 h 5641173"/>
              <a:gd name="connsiteX127" fmla="*/ 7346641 w 11243827"/>
              <a:gd name="connsiteY127" fmla="*/ 5598329 h 5641173"/>
              <a:gd name="connsiteX128" fmla="*/ 7334238 w 11243827"/>
              <a:gd name="connsiteY128" fmla="*/ 5594014 h 5641173"/>
              <a:gd name="connsiteX129" fmla="*/ 7323426 w 11243827"/>
              <a:gd name="connsiteY129" fmla="*/ 5596835 h 5641173"/>
              <a:gd name="connsiteX130" fmla="*/ 7318938 w 11243827"/>
              <a:gd name="connsiteY130" fmla="*/ 5596200 h 5641173"/>
              <a:gd name="connsiteX131" fmla="*/ 7307784 w 11243827"/>
              <a:gd name="connsiteY131" fmla="*/ 5594065 h 5641173"/>
              <a:gd name="connsiteX132" fmla="*/ 7288540 w 11243827"/>
              <a:gd name="connsiteY132" fmla="*/ 5589320 h 5641173"/>
              <a:gd name="connsiteX133" fmla="*/ 7282537 w 11243827"/>
              <a:gd name="connsiteY133" fmla="*/ 5588660 h 5641173"/>
              <a:gd name="connsiteX134" fmla="*/ 7269466 w 11243827"/>
              <a:gd name="connsiteY134" fmla="*/ 5581404 h 5641173"/>
              <a:gd name="connsiteX135" fmla="*/ 7244165 w 11243827"/>
              <a:gd name="connsiteY135" fmla="*/ 5575200 h 5641173"/>
              <a:gd name="connsiteX136" fmla="*/ 7199619 w 11243827"/>
              <a:gd name="connsiteY136" fmla="*/ 5553550 h 5641173"/>
              <a:gd name="connsiteX137" fmla="*/ 7173434 w 11243827"/>
              <a:gd name="connsiteY137" fmla="*/ 5543219 h 5641173"/>
              <a:gd name="connsiteX138" fmla="*/ 7155718 w 11243827"/>
              <a:gd name="connsiteY138" fmla="*/ 5533697 h 5641173"/>
              <a:gd name="connsiteX139" fmla="*/ 7103430 w 11243827"/>
              <a:gd name="connsiteY139" fmla="*/ 5520249 h 5641173"/>
              <a:gd name="connsiteX140" fmla="*/ 7013746 w 11243827"/>
              <a:gd name="connsiteY140" fmla="*/ 5502470 h 5641173"/>
              <a:gd name="connsiteX141" fmla="*/ 6995379 w 11243827"/>
              <a:gd name="connsiteY141" fmla="*/ 5497693 h 5641173"/>
              <a:gd name="connsiteX142" fmla="*/ 6982475 w 11243827"/>
              <a:gd name="connsiteY142" fmla="*/ 5489641 h 5641173"/>
              <a:gd name="connsiteX143" fmla="*/ 6981994 w 11243827"/>
              <a:gd name="connsiteY143" fmla="*/ 5484335 h 5641173"/>
              <a:gd name="connsiteX144" fmla="*/ 6972355 w 11243827"/>
              <a:gd name="connsiteY144" fmla="*/ 5481074 h 5641173"/>
              <a:gd name="connsiteX145" fmla="*/ 6970394 w 11243827"/>
              <a:gd name="connsiteY145" fmla="*/ 5479383 h 5641173"/>
              <a:gd name="connsiteX146" fmla="*/ 6958543 w 11243827"/>
              <a:gd name="connsiteY146" fmla="*/ 5470507 h 5641173"/>
              <a:gd name="connsiteX147" fmla="*/ 6918276 w 11243827"/>
              <a:gd name="connsiteY147" fmla="*/ 5472034 h 5641173"/>
              <a:gd name="connsiteX148" fmla="*/ 6881046 w 11243827"/>
              <a:gd name="connsiteY148" fmla="*/ 5457070 h 5641173"/>
              <a:gd name="connsiteX149" fmla="*/ 6720917 w 11243827"/>
              <a:gd name="connsiteY149" fmla="*/ 5426664 h 5641173"/>
              <a:gd name="connsiteX150" fmla="*/ 6724964 w 11243827"/>
              <a:gd name="connsiteY150" fmla="*/ 5414071 h 5641173"/>
              <a:gd name="connsiteX151" fmla="*/ 6717823 w 11243827"/>
              <a:gd name="connsiteY151" fmla="*/ 5410317 h 5641173"/>
              <a:gd name="connsiteX152" fmla="*/ 6660723 w 11243827"/>
              <a:gd name="connsiteY152" fmla="*/ 5408304 h 5641173"/>
              <a:gd name="connsiteX153" fmla="*/ 6532914 w 11243827"/>
              <a:gd name="connsiteY153" fmla="*/ 5431205 h 5641173"/>
              <a:gd name="connsiteX154" fmla="*/ 6317327 w 11243827"/>
              <a:gd name="connsiteY154" fmla="*/ 5481889 h 5641173"/>
              <a:gd name="connsiteX155" fmla="*/ 6196243 w 11243827"/>
              <a:gd name="connsiteY155" fmla="*/ 5515042 h 5641173"/>
              <a:gd name="connsiteX156" fmla="*/ 6099124 w 11243827"/>
              <a:gd name="connsiteY156" fmla="*/ 5516848 h 5641173"/>
              <a:gd name="connsiteX157" fmla="*/ 6016077 w 11243827"/>
              <a:gd name="connsiteY157" fmla="*/ 5528642 h 5641173"/>
              <a:gd name="connsiteX158" fmla="*/ 6004389 w 11243827"/>
              <a:gd name="connsiteY158" fmla="*/ 5531206 h 5641173"/>
              <a:gd name="connsiteX159" fmla="*/ 5933945 w 11243827"/>
              <a:gd name="connsiteY159" fmla="*/ 5538840 h 5641173"/>
              <a:gd name="connsiteX160" fmla="*/ 5883936 w 11243827"/>
              <a:gd name="connsiteY160" fmla="*/ 5553807 h 5641173"/>
              <a:gd name="connsiteX161" fmla="*/ 5798331 w 11243827"/>
              <a:gd name="connsiteY161" fmla="*/ 5564248 h 5641173"/>
              <a:gd name="connsiteX162" fmla="*/ 5712738 w 11243827"/>
              <a:gd name="connsiteY162" fmla="*/ 5573120 h 5641173"/>
              <a:gd name="connsiteX163" fmla="*/ 5681342 w 11243827"/>
              <a:gd name="connsiteY163" fmla="*/ 5575621 h 5641173"/>
              <a:gd name="connsiteX164" fmla="*/ 5627167 w 11243827"/>
              <a:gd name="connsiteY164" fmla="*/ 5583215 h 5641173"/>
              <a:gd name="connsiteX165" fmla="*/ 5591414 w 11243827"/>
              <a:gd name="connsiteY165" fmla="*/ 5587695 h 5641173"/>
              <a:gd name="connsiteX166" fmla="*/ 5583028 w 11243827"/>
              <a:gd name="connsiteY166" fmla="*/ 5580877 h 5641173"/>
              <a:gd name="connsiteX167" fmla="*/ 5549426 w 11243827"/>
              <a:gd name="connsiteY167" fmla="*/ 5582858 h 5641173"/>
              <a:gd name="connsiteX168" fmla="*/ 5519999 w 11243827"/>
              <a:gd name="connsiteY168" fmla="*/ 5592246 h 5641173"/>
              <a:gd name="connsiteX169" fmla="*/ 5480028 w 11243827"/>
              <a:gd name="connsiteY169" fmla="*/ 5597282 h 5641173"/>
              <a:gd name="connsiteX170" fmla="*/ 5456175 w 11243827"/>
              <a:gd name="connsiteY170" fmla="*/ 5600371 h 5641173"/>
              <a:gd name="connsiteX171" fmla="*/ 5388463 w 11243827"/>
              <a:gd name="connsiteY171" fmla="*/ 5602638 h 5641173"/>
              <a:gd name="connsiteX172" fmla="*/ 5265898 w 11243827"/>
              <a:gd name="connsiteY172" fmla="*/ 5591830 h 5641173"/>
              <a:gd name="connsiteX173" fmla="*/ 5231231 w 11243827"/>
              <a:gd name="connsiteY173" fmla="*/ 5592790 h 5641173"/>
              <a:gd name="connsiteX174" fmla="*/ 5226996 w 11243827"/>
              <a:gd name="connsiteY174" fmla="*/ 5595040 h 5641173"/>
              <a:gd name="connsiteX175" fmla="*/ 5175988 w 11243827"/>
              <a:gd name="connsiteY175" fmla="*/ 5588131 h 5641173"/>
              <a:gd name="connsiteX176" fmla="*/ 5107470 w 11243827"/>
              <a:gd name="connsiteY176" fmla="*/ 5594771 h 5641173"/>
              <a:gd name="connsiteX177" fmla="*/ 5027868 w 11243827"/>
              <a:gd name="connsiteY177" fmla="*/ 5605624 h 5641173"/>
              <a:gd name="connsiteX178" fmla="*/ 5007324 w 11243827"/>
              <a:gd name="connsiteY178" fmla="*/ 5609209 h 5641173"/>
              <a:gd name="connsiteX179" fmla="*/ 4952559 w 11243827"/>
              <a:gd name="connsiteY179" fmla="*/ 5611402 h 5641173"/>
              <a:gd name="connsiteX180" fmla="*/ 4826081 w 11243827"/>
              <a:gd name="connsiteY180" fmla="*/ 5616191 h 5641173"/>
              <a:gd name="connsiteX181" fmla="*/ 4823501 w 11243827"/>
              <a:gd name="connsiteY181" fmla="*/ 5619174 h 5641173"/>
              <a:gd name="connsiteX182" fmla="*/ 4813093 w 11243827"/>
              <a:gd name="connsiteY182" fmla="*/ 5620026 h 5641173"/>
              <a:gd name="connsiteX183" fmla="*/ 4810563 w 11243827"/>
              <a:gd name="connsiteY183" fmla="*/ 5620787 h 5641173"/>
              <a:gd name="connsiteX184" fmla="*/ 4795818 w 11243827"/>
              <a:gd name="connsiteY184" fmla="*/ 5624618 h 5641173"/>
              <a:gd name="connsiteX185" fmla="*/ 4758404 w 11243827"/>
              <a:gd name="connsiteY185" fmla="*/ 5619510 h 5641173"/>
              <a:gd name="connsiteX186" fmla="*/ 4717254 w 11243827"/>
              <a:gd name="connsiteY186" fmla="*/ 5624155 h 5641173"/>
              <a:gd name="connsiteX187" fmla="*/ 4591958 w 11243827"/>
              <a:gd name="connsiteY187" fmla="*/ 5624710 h 5641173"/>
              <a:gd name="connsiteX188" fmla="*/ 4476215 w 11243827"/>
              <a:gd name="connsiteY188" fmla="*/ 5628210 h 5641173"/>
              <a:gd name="connsiteX189" fmla="*/ 4425193 w 11243827"/>
              <a:gd name="connsiteY189" fmla="*/ 5627414 h 5641173"/>
              <a:gd name="connsiteX190" fmla="*/ 4383866 w 11243827"/>
              <a:gd name="connsiteY190" fmla="*/ 5626546 h 5641173"/>
              <a:gd name="connsiteX191" fmla="*/ 4385596 w 11243827"/>
              <a:gd name="connsiteY191" fmla="*/ 5634646 h 5641173"/>
              <a:gd name="connsiteX192" fmla="*/ 4360864 w 11243827"/>
              <a:gd name="connsiteY192" fmla="*/ 5641173 h 5641173"/>
              <a:gd name="connsiteX193" fmla="*/ 4328321 w 11243827"/>
              <a:gd name="connsiteY193" fmla="*/ 5626332 h 5641173"/>
              <a:gd name="connsiteX194" fmla="*/ 4309842 w 11243827"/>
              <a:gd name="connsiteY194" fmla="*/ 5626471 h 5641173"/>
              <a:gd name="connsiteX195" fmla="*/ 4277424 w 11243827"/>
              <a:gd name="connsiteY195" fmla="*/ 5631598 h 5641173"/>
              <a:gd name="connsiteX196" fmla="*/ 4266627 w 11243827"/>
              <a:gd name="connsiteY196" fmla="*/ 5633969 h 5641173"/>
              <a:gd name="connsiteX197" fmla="*/ 4185525 w 11243827"/>
              <a:gd name="connsiteY197" fmla="*/ 5617508 h 5641173"/>
              <a:gd name="connsiteX198" fmla="*/ 4177617 w 11243827"/>
              <a:gd name="connsiteY198" fmla="*/ 5610903 h 5641173"/>
              <a:gd name="connsiteX199" fmla="*/ 4136948 w 11243827"/>
              <a:gd name="connsiteY199" fmla="*/ 5608031 h 5641173"/>
              <a:gd name="connsiteX200" fmla="*/ 4132323 w 11243827"/>
              <a:gd name="connsiteY200" fmla="*/ 5609784 h 5641173"/>
              <a:gd name="connsiteX201" fmla="*/ 4098620 w 11243827"/>
              <a:gd name="connsiteY201" fmla="*/ 5599672 h 5641173"/>
              <a:gd name="connsiteX202" fmla="*/ 3963475 w 11243827"/>
              <a:gd name="connsiteY202" fmla="*/ 5581841 h 5641173"/>
              <a:gd name="connsiteX203" fmla="*/ 3703613 w 11243827"/>
              <a:gd name="connsiteY203" fmla="*/ 5572482 h 5641173"/>
              <a:gd name="connsiteX204" fmla="*/ 3432987 w 11243827"/>
              <a:gd name="connsiteY204" fmla="*/ 5545768 h 5641173"/>
              <a:gd name="connsiteX205" fmla="*/ 3176381 w 11243827"/>
              <a:gd name="connsiteY205" fmla="*/ 5556110 h 5641173"/>
              <a:gd name="connsiteX206" fmla="*/ 2710156 w 11243827"/>
              <a:gd name="connsiteY206" fmla="*/ 5527517 h 5641173"/>
              <a:gd name="connsiteX207" fmla="*/ 2550206 w 11243827"/>
              <a:gd name="connsiteY207" fmla="*/ 5524958 h 5641173"/>
              <a:gd name="connsiteX208" fmla="*/ 2443041 w 11243827"/>
              <a:gd name="connsiteY208" fmla="*/ 5523990 h 5641173"/>
              <a:gd name="connsiteX209" fmla="*/ 2435613 w 11243827"/>
              <a:gd name="connsiteY209" fmla="*/ 5526704 h 5641173"/>
              <a:gd name="connsiteX210" fmla="*/ 2405682 w 11243827"/>
              <a:gd name="connsiteY210" fmla="*/ 5528307 h 5641173"/>
              <a:gd name="connsiteX211" fmla="*/ 2397487 w 11243827"/>
              <a:gd name="connsiteY211" fmla="*/ 5540337 h 5641173"/>
              <a:gd name="connsiteX212" fmla="*/ 2297454 w 11243827"/>
              <a:gd name="connsiteY212" fmla="*/ 5550765 h 5641173"/>
              <a:gd name="connsiteX213" fmla="*/ 2056700 w 11243827"/>
              <a:gd name="connsiteY213" fmla="*/ 5555489 h 5641173"/>
              <a:gd name="connsiteX214" fmla="*/ 1878530 w 11243827"/>
              <a:gd name="connsiteY214" fmla="*/ 5535330 h 5641173"/>
              <a:gd name="connsiteX215" fmla="*/ 1859292 w 11243827"/>
              <a:gd name="connsiteY215" fmla="*/ 5535461 h 5641173"/>
              <a:gd name="connsiteX216" fmla="*/ 1835626 w 11243827"/>
              <a:gd name="connsiteY216" fmla="*/ 5533793 h 5641173"/>
              <a:gd name="connsiteX217" fmla="*/ 1798939 w 11243827"/>
              <a:gd name="connsiteY217" fmla="*/ 5540285 h 5641173"/>
              <a:gd name="connsiteX218" fmla="*/ 1779046 w 11243827"/>
              <a:gd name="connsiteY218" fmla="*/ 5549949 h 5641173"/>
              <a:gd name="connsiteX219" fmla="*/ 1772421 w 11243827"/>
              <a:gd name="connsiteY219" fmla="*/ 5549018 h 5641173"/>
              <a:gd name="connsiteX220" fmla="*/ 1772052 w 11243827"/>
              <a:gd name="connsiteY220" fmla="*/ 5545689 h 5641173"/>
              <a:gd name="connsiteX221" fmla="*/ 1711543 w 11243827"/>
              <a:gd name="connsiteY221" fmla="*/ 5534558 h 5641173"/>
              <a:gd name="connsiteX222" fmla="*/ 1698891 w 11243827"/>
              <a:gd name="connsiteY222" fmla="*/ 5513187 h 5641173"/>
              <a:gd name="connsiteX223" fmla="*/ 1538763 w 11243827"/>
              <a:gd name="connsiteY223" fmla="*/ 5482781 h 5641173"/>
              <a:gd name="connsiteX224" fmla="*/ 1501533 w 11243827"/>
              <a:gd name="connsiteY224" fmla="*/ 5467817 h 5641173"/>
              <a:gd name="connsiteX225" fmla="*/ 1461266 w 11243827"/>
              <a:gd name="connsiteY225" fmla="*/ 5469343 h 5641173"/>
              <a:gd name="connsiteX226" fmla="*/ 1449415 w 11243827"/>
              <a:gd name="connsiteY226" fmla="*/ 5460467 h 5641173"/>
              <a:gd name="connsiteX227" fmla="*/ 1447454 w 11243827"/>
              <a:gd name="connsiteY227" fmla="*/ 5458776 h 5641173"/>
              <a:gd name="connsiteX228" fmla="*/ 1437814 w 11243827"/>
              <a:gd name="connsiteY228" fmla="*/ 5455515 h 5641173"/>
              <a:gd name="connsiteX229" fmla="*/ 1437334 w 11243827"/>
              <a:gd name="connsiteY229" fmla="*/ 5450209 h 5641173"/>
              <a:gd name="connsiteX230" fmla="*/ 1424429 w 11243827"/>
              <a:gd name="connsiteY230" fmla="*/ 5442157 h 5641173"/>
              <a:gd name="connsiteX231" fmla="*/ 1406063 w 11243827"/>
              <a:gd name="connsiteY231" fmla="*/ 5437380 h 5641173"/>
              <a:gd name="connsiteX232" fmla="*/ 1316379 w 11243827"/>
              <a:gd name="connsiteY232" fmla="*/ 5419601 h 5641173"/>
              <a:gd name="connsiteX233" fmla="*/ 1264090 w 11243827"/>
              <a:gd name="connsiteY233" fmla="*/ 5406153 h 5641173"/>
              <a:gd name="connsiteX234" fmla="*/ 1246374 w 11243827"/>
              <a:gd name="connsiteY234" fmla="*/ 5396631 h 5641173"/>
              <a:gd name="connsiteX235" fmla="*/ 1220190 w 11243827"/>
              <a:gd name="connsiteY235" fmla="*/ 5386301 h 5641173"/>
              <a:gd name="connsiteX236" fmla="*/ 1175643 w 11243827"/>
              <a:gd name="connsiteY236" fmla="*/ 5364651 h 5641173"/>
              <a:gd name="connsiteX237" fmla="*/ 1150342 w 11243827"/>
              <a:gd name="connsiteY237" fmla="*/ 5358447 h 5641173"/>
              <a:gd name="connsiteX238" fmla="*/ 1137272 w 11243827"/>
              <a:gd name="connsiteY238" fmla="*/ 5351191 h 5641173"/>
              <a:gd name="connsiteX239" fmla="*/ 1131268 w 11243827"/>
              <a:gd name="connsiteY239" fmla="*/ 5350530 h 5641173"/>
              <a:gd name="connsiteX240" fmla="*/ 1112024 w 11243827"/>
              <a:gd name="connsiteY240" fmla="*/ 5345786 h 5641173"/>
              <a:gd name="connsiteX241" fmla="*/ 1100870 w 11243827"/>
              <a:gd name="connsiteY241" fmla="*/ 5343651 h 5641173"/>
              <a:gd name="connsiteX242" fmla="*/ 1096383 w 11243827"/>
              <a:gd name="connsiteY242" fmla="*/ 5343015 h 5641173"/>
              <a:gd name="connsiteX243" fmla="*/ 1085571 w 11243827"/>
              <a:gd name="connsiteY243" fmla="*/ 5345836 h 5641173"/>
              <a:gd name="connsiteX244" fmla="*/ 1073168 w 11243827"/>
              <a:gd name="connsiteY244" fmla="*/ 5341521 h 5641173"/>
              <a:gd name="connsiteX245" fmla="*/ 1058039 w 11243827"/>
              <a:gd name="connsiteY245" fmla="*/ 5343504 h 5641173"/>
              <a:gd name="connsiteX246" fmla="*/ 1055426 w 11243827"/>
              <a:gd name="connsiteY246" fmla="*/ 5339088 h 5641173"/>
              <a:gd name="connsiteX247" fmla="*/ 1044738 w 11243827"/>
              <a:gd name="connsiteY247" fmla="*/ 5333063 h 5641173"/>
              <a:gd name="connsiteX248" fmla="*/ 1033909 w 11243827"/>
              <a:gd name="connsiteY248" fmla="*/ 5335680 h 5641173"/>
              <a:gd name="connsiteX249" fmla="*/ 1012649 w 11243827"/>
              <a:gd name="connsiteY249" fmla="*/ 5334541 h 5641173"/>
              <a:gd name="connsiteX250" fmla="*/ 1007115 w 11243827"/>
              <a:gd name="connsiteY250" fmla="*/ 5332775 h 5641173"/>
              <a:gd name="connsiteX251" fmla="*/ 986002 w 11243827"/>
              <a:gd name="connsiteY251" fmla="*/ 5334906 h 5641173"/>
              <a:gd name="connsiteX252" fmla="*/ 953418 w 11243827"/>
              <a:gd name="connsiteY252" fmla="*/ 5333901 h 5641173"/>
              <a:gd name="connsiteX253" fmla="*/ 916854 w 11243827"/>
              <a:gd name="connsiteY253" fmla="*/ 5329435 h 5641173"/>
              <a:gd name="connsiteX254" fmla="*/ 905651 w 11243827"/>
              <a:gd name="connsiteY254" fmla="*/ 5332114 h 5641173"/>
              <a:gd name="connsiteX255" fmla="*/ 836961 w 11243827"/>
              <a:gd name="connsiteY255" fmla="*/ 5330803 h 5641173"/>
              <a:gd name="connsiteX256" fmla="*/ 817627 w 11243827"/>
              <a:gd name="connsiteY256" fmla="*/ 5330580 h 5641173"/>
              <a:gd name="connsiteX257" fmla="*/ 801817 w 11243827"/>
              <a:gd name="connsiteY257" fmla="*/ 5325937 h 5641173"/>
              <a:gd name="connsiteX258" fmla="*/ 798857 w 11243827"/>
              <a:gd name="connsiteY258" fmla="*/ 5320979 h 5641173"/>
              <a:gd name="connsiteX259" fmla="*/ 788354 w 11243827"/>
              <a:gd name="connsiteY259" fmla="*/ 5320143 h 5641173"/>
              <a:gd name="connsiteX260" fmla="*/ 785726 w 11243827"/>
              <a:gd name="connsiteY260" fmla="*/ 5318989 h 5641173"/>
              <a:gd name="connsiteX261" fmla="*/ 770507 w 11243827"/>
              <a:gd name="connsiteY261" fmla="*/ 5313309 h 5641173"/>
              <a:gd name="connsiteX262" fmla="*/ 733810 w 11243827"/>
              <a:gd name="connsiteY262" fmla="*/ 5324286 h 5641173"/>
              <a:gd name="connsiteX263" fmla="*/ 692117 w 11243827"/>
              <a:gd name="connsiteY263" fmla="*/ 5318786 h 5641173"/>
              <a:gd name="connsiteX264" fmla="*/ 528894 w 11243827"/>
              <a:gd name="connsiteY264" fmla="*/ 5327578 h 5641173"/>
              <a:gd name="connsiteX265" fmla="*/ 507005 w 11243827"/>
              <a:gd name="connsiteY265" fmla="*/ 5310149 h 5641173"/>
              <a:gd name="connsiteX266" fmla="*/ 441302 w 11243827"/>
              <a:gd name="connsiteY266" fmla="*/ 5307062 h 5641173"/>
              <a:gd name="connsiteX267" fmla="*/ 336819 w 11243827"/>
              <a:gd name="connsiteY267" fmla="*/ 5336690 h 5641173"/>
              <a:gd name="connsiteX268" fmla="*/ 215763 w 11243827"/>
              <a:gd name="connsiteY268" fmla="*/ 5332575 h 5641173"/>
              <a:gd name="connsiteX269" fmla="*/ 205927 w 11243827"/>
              <a:gd name="connsiteY269" fmla="*/ 5339672 h 5641173"/>
              <a:gd name="connsiteX270" fmla="*/ 194189 w 11243827"/>
              <a:gd name="connsiteY270" fmla="*/ 5343588 h 5641173"/>
              <a:gd name="connsiteX271" fmla="*/ 192552 w 11243827"/>
              <a:gd name="connsiteY271" fmla="*/ 5342845 h 5641173"/>
              <a:gd name="connsiteX272" fmla="*/ 178320 w 11243827"/>
              <a:gd name="connsiteY272" fmla="*/ 5343766 h 5641173"/>
              <a:gd name="connsiteX273" fmla="*/ 175596 w 11243827"/>
              <a:gd name="connsiteY273" fmla="*/ 5346411 h 5641173"/>
              <a:gd name="connsiteX274" fmla="*/ 165951 w 11243827"/>
              <a:gd name="connsiteY274" fmla="*/ 5347808 h 5641173"/>
              <a:gd name="connsiteX275" fmla="*/ 147287 w 11243827"/>
              <a:gd name="connsiteY275" fmla="*/ 5352625 h 5641173"/>
              <a:gd name="connsiteX276" fmla="*/ 143484 w 11243827"/>
              <a:gd name="connsiteY276" fmla="*/ 5351591 h 5641173"/>
              <a:gd name="connsiteX277" fmla="*/ 114847 w 11243827"/>
              <a:gd name="connsiteY277" fmla="*/ 5355844 h 5641173"/>
              <a:gd name="connsiteX278" fmla="*/ 114306 w 11243827"/>
              <a:gd name="connsiteY278" fmla="*/ 5354983 h 5641173"/>
              <a:gd name="connsiteX279" fmla="*/ 105588 w 11243827"/>
              <a:gd name="connsiteY279" fmla="*/ 5352169 h 5641173"/>
              <a:gd name="connsiteX280" fmla="*/ 89264 w 11243827"/>
              <a:gd name="connsiteY280" fmla="*/ 5348886 h 5641173"/>
              <a:gd name="connsiteX281" fmla="*/ 49794 w 11243827"/>
              <a:gd name="connsiteY281" fmla="*/ 5329950 h 5641173"/>
              <a:gd name="connsiteX282" fmla="*/ 19924 w 11243827"/>
              <a:gd name="connsiteY282" fmla="*/ 5334282 h 5641173"/>
              <a:gd name="connsiteX283" fmla="*/ 13819 w 11243827"/>
              <a:gd name="connsiteY283" fmla="*/ 5334653 h 5641173"/>
              <a:gd name="connsiteX284" fmla="*/ 13657 w 11243827"/>
              <a:gd name="connsiteY284" fmla="*/ 5334455 h 5641173"/>
              <a:gd name="connsiteX285" fmla="*/ 7139 w 11243827"/>
              <a:gd name="connsiteY285" fmla="*/ 5334438 h 5641173"/>
              <a:gd name="connsiteX286" fmla="*/ 2684 w 11243827"/>
              <a:gd name="connsiteY286" fmla="*/ 5335333 h 5641173"/>
              <a:gd name="connsiteX287" fmla="*/ 0 w 11243827"/>
              <a:gd name="connsiteY287" fmla="*/ 5335496 h 5641173"/>
              <a:gd name="connsiteX288" fmla="*/ 0 w 11243827"/>
              <a:gd name="connsiteY288" fmla="*/ 10592 h 5641173"/>
              <a:gd name="connsiteX0" fmla="*/ 11243827 w 11243827"/>
              <a:gd name="connsiteY0" fmla="*/ 0 h 5641173"/>
              <a:gd name="connsiteX1" fmla="*/ 11243827 w 11243827"/>
              <a:gd name="connsiteY1" fmla="*/ 1470035 h 5641173"/>
              <a:gd name="connsiteX2" fmla="*/ 11243827 w 11243827"/>
              <a:gd name="connsiteY2" fmla="*/ 5001571 h 5641173"/>
              <a:gd name="connsiteX3" fmla="*/ 11243827 w 11243827"/>
              <a:gd name="connsiteY3" fmla="*/ 5209610 h 5641173"/>
              <a:gd name="connsiteX4" fmla="*/ 11240675 w 11243827"/>
              <a:gd name="connsiteY4" fmla="*/ 5210442 h 5641173"/>
              <a:gd name="connsiteX5" fmla="*/ 11179959 w 11243827"/>
              <a:gd name="connsiteY5" fmla="*/ 5221199 h 5641173"/>
              <a:gd name="connsiteX6" fmla="*/ 11105493 w 11243827"/>
              <a:gd name="connsiteY6" fmla="*/ 5259905 h 5641173"/>
              <a:gd name="connsiteX7" fmla="*/ 11078640 w 11243827"/>
              <a:gd name="connsiteY7" fmla="*/ 5263531 h 5641173"/>
              <a:gd name="connsiteX8" fmla="*/ 11079616 w 11243827"/>
              <a:gd name="connsiteY8" fmla="*/ 5270380 h 5641173"/>
              <a:gd name="connsiteX9" fmla="*/ 11069641 w 11243827"/>
              <a:gd name="connsiteY9" fmla="*/ 5270884 h 5641173"/>
              <a:gd name="connsiteX10" fmla="*/ 11047377 w 11243827"/>
              <a:gd name="connsiteY10" fmla="*/ 5271051 h 5641173"/>
              <a:gd name="connsiteX11" fmla="*/ 10980705 w 11243827"/>
              <a:gd name="connsiteY11" fmla="*/ 5272951 h 5641173"/>
              <a:gd name="connsiteX12" fmla="*/ 10962514 w 11243827"/>
              <a:gd name="connsiteY12" fmla="*/ 5286084 h 5641173"/>
              <a:gd name="connsiteX13" fmla="*/ 10945307 w 11243827"/>
              <a:gd name="connsiteY13" fmla="*/ 5286290 h 5641173"/>
              <a:gd name="connsiteX14" fmla="*/ 10845516 w 11243827"/>
              <a:gd name="connsiteY14" fmla="*/ 5303894 h 5641173"/>
              <a:gd name="connsiteX15" fmla="*/ 10831795 w 11243827"/>
              <a:gd name="connsiteY15" fmla="*/ 5305210 h 5641173"/>
              <a:gd name="connsiteX16" fmla="*/ 10824365 w 11243827"/>
              <a:gd name="connsiteY16" fmla="*/ 5311111 h 5641173"/>
              <a:gd name="connsiteX17" fmla="*/ 10797756 w 11243827"/>
              <a:gd name="connsiteY17" fmla="*/ 5312285 h 5641173"/>
              <a:gd name="connsiteX18" fmla="*/ 10796525 w 11243827"/>
              <a:gd name="connsiteY18" fmla="*/ 5315645 h 5641173"/>
              <a:gd name="connsiteX19" fmla="*/ 10709063 w 11243827"/>
              <a:gd name="connsiteY19" fmla="*/ 5344492 h 5641173"/>
              <a:gd name="connsiteX20" fmla="*/ 10694078 w 11243827"/>
              <a:gd name="connsiteY20" fmla="*/ 5349258 h 5641173"/>
              <a:gd name="connsiteX21" fmla="*/ 10681131 w 11243827"/>
              <a:gd name="connsiteY21" fmla="*/ 5347812 h 5641173"/>
              <a:gd name="connsiteX22" fmla="*/ 10609448 w 11243827"/>
              <a:gd name="connsiteY22" fmla="*/ 5351931 h 5641173"/>
              <a:gd name="connsiteX23" fmla="*/ 10592397 w 11243827"/>
              <a:gd name="connsiteY23" fmla="*/ 5349402 h 5641173"/>
              <a:gd name="connsiteX24" fmla="*/ 10585227 w 11243827"/>
              <a:gd name="connsiteY24" fmla="*/ 5344063 h 5641173"/>
              <a:gd name="connsiteX25" fmla="*/ 10557472 w 11243827"/>
              <a:gd name="connsiteY25" fmla="*/ 5354151 h 5641173"/>
              <a:gd name="connsiteX26" fmla="*/ 10514646 w 11243827"/>
              <a:gd name="connsiteY26" fmla="*/ 5361064 h 5641173"/>
              <a:gd name="connsiteX27" fmla="*/ 10494292 w 11243827"/>
              <a:gd name="connsiteY27" fmla="*/ 5366054 h 5641173"/>
              <a:gd name="connsiteX28" fmla="*/ 10477869 w 11243827"/>
              <a:gd name="connsiteY28" fmla="*/ 5363025 h 5641173"/>
              <a:gd name="connsiteX29" fmla="*/ 10384411 w 11243827"/>
              <a:gd name="connsiteY29" fmla="*/ 5362257 h 5641173"/>
              <a:gd name="connsiteX30" fmla="*/ 10362921 w 11243827"/>
              <a:gd name="connsiteY30" fmla="*/ 5357444 h 5641173"/>
              <a:gd name="connsiteX31" fmla="*/ 10352736 w 11243827"/>
              <a:gd name="connsiteY31" fmla="*/ 5347851 h 5641173"/>
              <a:gd name="connsiteX32" fmla="*/ 10344754 w 11243827"/>
              <a:gd name="connsiteY32" fmla="*/ 5351272 h 5641173"/>
              <a:gd name="connsiteX33" fmla="*/ 10288226 w 11243827"/>
              <a:gd name="connsiteY33" fmla="*/ 5351613 h 5641173"/>
              <a:gd name="connsiteX34" fmla="*/ 10251350 w 11243827"/>
              <a:gd name="connsiteY34" fmla="*/ 5352711 h 5641173"/>
              <a:gd name="connsiteX35" fmla="*/ 10249108 w 11243827"/>
              <a:gd name="connsiteY35" fmla="*/ 5365881 h 5641173"/>
              <a:gd name="connsiteX36" fmla="*/ 10216272 w 11243827"/>
              <a:gd name="connsiteY36" fmla="*/ 5370573 h 5641173"/>
              <a:gd name="connsiteX37" fmla="*/ 10181278 w 11243827"/>
              <a:gd name="connsiteY37" fmla="*/ 5362119 h 5641173"/>
              <a:gd name="connsiteX38" fmla="*/ 10140033 w 11243827"/>
              <a:gd name="connsiteY38" fmla="*/ 5363304 h 5641173"/>
              <a:gd name="connsiteX39" fmla="*/ 10115353 w 11243827"/>
              <a:gd name="connsiteY39" fmla="*/ 5363869 h 5641173"/>
              <a:gd name="connsiteX40" fmla="*/ 10050578 w 11243827"/>
              <a:gd name="connsiteY40" fmla="*/ 5376153 h 5641173"/>
              <a:gd name="connsiteX41" fmla="*/ 9945478 w 11243827"/>
              <a:gd name="connsiteY41" fmla="*/ 5422859 h 5641173"/>
              <a:gd name="connsiteX42" fmla="*/ 9912481 w 11243827"/>
              <a:gd name="connsiteY42" fmla="*/ 5429477 h 5641173"/>
              <a:gd name="connsiteX43" fmla="*/ 9906713 w 11243827"/>
              <a:gd name="connsiteY43" fmla="*/ 5426784 h 5641173"/>
              <a:gd name="connsiteX44" fmla="*/ 9742436 w 11243827"/>
              <a:gd name="connsiteY44" fmla="*/ 5454834 h 5641173"/>
              <a:gd name="connsiteX45" fmla="*/ 9713044 w 11243827"/>
              <a:gd name="connsiteY45" fmla="*/ 5456476 h 5641173"/>
              <a:gd name="connsiteX46" fmla="*/ 9691033 w 11243827"/>
              <a:gd name="connsiteY46" fmla="*/ 5455451 h 5641173"/>
              <a:gd name="connsiteX47" fmla="*/ 9638355 w 11243827"/>
              <a:gd name="connsiteY47" fmla="*/ 5464794 h 5641173"/>
              <a:gd name="connsiteX48" fmla="*/ 9552434 w 11243827"/>
              <a:gd name="connsiteY48" fmla="*/ 5485280 h 5641173"/>
              <a:gd name="connsiteX49" fmla="*/ 9533883 w 11243827"/>
              <a:gd name="connsiteY49" fmla="*/ 5488516 h 5641173"/>
              <a:gd name="connsiteX50" fmla="*/ 9516916 w 11243827"/>
              <a:gd name="connsiteY50" fmla="*/ 5486828 h 5641173"/>
              <a:gd name="connsiteX51" fmla="*/ 9512093 w 11243827"/>
              <a:gd name="connsiteY51" fmla="*/ 5482541 h 5641173"/>
              <a:gd name="connsiteX52" fmla="*/ 9501725 w 11243827"/>
              <a:gd name="connsiteY52" fmla="*/ 5483603 h 5641173"/>
              <a:gd name="connsiteX53" fmla="*/ 9498754 w 11243827"/>
              <a:gd name="connsiteY53" fmla="*/ 5482951 h 5641173"/>
              <a:gd name="connsiteX54" fmla="*/ 9481932 w 11243827"/>
              <a:gd name="connsiteY54" fmla="*/ 5480151 h 5641173"/>
              <a:gd name="connsiteX55" fmla="*/ 9451321 w 11243827"/>
              <a:gd name="connsiteY55" fmla="*/ 5497375 h 5641173"/>
              <a:gd name="connsiteX56" fmla="*/ 9409298 w 11243827"/>
              <a:gd name="connsiteY56" fmla="*/ 5499478 h 5641173"/>
              <a:gd name="connsiteX57" fmla="*/ 9257007 w 11243827"/>
              <a:gd name="connsiteY57" fmla="*/ 5537183 h 5641173"/>
              <a:gd name="connsiteX58" fmla="*/ 9229078 w 11243827"/>
              <a:gd name="connsiteY58" fmla="*/ 5524154 h 5641173"/>
              <a:gd name="connsiteX59" fmla="*/ 9165105 w 11243827"/>
              <a:gd name="connsiteY59" fmla="*/ 5532892 h 5641173"/>
              <a:gd name="connsiteX60" fmla="*/ 9077301 w 11243827"/>
              <a:gd name="connsiteY60" fmla="*/ 5580356 h 5641173"/>
              <a:gd name="connsiteX61" fmla="*/ 8960065 w 11243827"/>
              <a:gd name="connsiteY61" fmla="*/ 5597982 h 5641173"/>
              <a:gd name="connsiteX62" fmla="*/ 8953536 w 11243827"/>
              <a:gd name="connsiteY62" fmla="*/ 5606638 h 5641173"/>
              <a:gd name="connsiteX63" fmla="*/ 8943907 w 11243827"/>
              <a:gd name="connsiteY63" fmla="*/ 5612541 h 5641173"/>
              <a:gd name="connsiteX64" fmla="*/ 8942046 w 11243827"/>
              <a:gd name="connsiteY64" fmla="*/ 5612112 h 5641173"/>
              <a:gd name="connsiteX65" fmla="*/ 8928824 w 11243827"/>
              <a:gd name="connsiteY65" fmla="*/ 5615549 h 5641173"/>
              <a:gd name="connsiteX66" fmla="*/ 8927294 w 11243827"/>
              <a:gd name="connsiteY66" fmla="*/ 5618607 h 5641173"/>
              <a:gd name="connsiteX67" fmla="*/ 8918651 w 11243827"/>
              <a:gd name="connsiteY67" fmla="*/ 5621688 h 5641173"/>
              <a:gd name="connsiteX68" fmla="*/ 8902772 w 11243827"/>
              <a:gd name="connsiteY68" fmla="*/ 5629703 h 5641173"/>
              <a:gd name="connsiteX69" fmla="*/ 8898724 w 11243827"/>
              <a:gd name="connsiteY69" fmla="*/ 5629379 h 5641173"/>
              <a:gd name="connsiteX70" fmla="*/ 8873099 w 11243827"/>
              <a:gd name="connsiteY70" fmla="*/ 5638628 h 5641173"/>
              <a:gd name="connsiteX71" fmla="*/ 8872234 w 11243827"/>
              <a:gd name="connsiteY71" fmla="*/ 5637889 h 5641173"/>
              <a:gd name="connsiteX72" fmla="*/ 8862777 w 11243827"/>
              <a:gd name="connsiteY72" fmla="*/ 5636711 h 5641173"/>
              <a:gd name="connsiteX73" fmla="*/ 8845869 w 11243827"/>
              <a:gd name="connsiteY73" fmla="*/ 5636436 h 5641173"/>
              <a:gd name="connsiteX74" fmla="*/ 8800548 w 11243827"/>
              <a:gd name="connsiteY74" fmla="*/ 5625084 h 5641173"/>
              <a:gd name="connsiteX75" fmla="*/ 8773774 w 11243827"/>
              <a:gd name="connsiteY75" fmla="*/ 5634630 h 5641173"/>
              <a:gd name="connsiteX76" fmla="*/ 8698255 w 11243827"/>
              <a:gd name="connsiteY76" fmla="*/ 5636083 h 5641173"/>
              <a:gd name="connsiteX77" fmla="*/ 8619167 w 11243827"/>
              <a:gd name="connsiteY77" fmla="*/ 5619130 h 5641173"/>
              <a:gd name="connsiteX78" fmla="*/ 8539822 w 11243827"/>
              <a:gd name="connsiteY78" fmla="*/ 5616905 h 5641173"/>
              <a:gd name="connsiteX79" fmla="*/ 8511094 w 11243827"/>
              <a:gd name="connsiteY79" fmla="*/ 5617360 h 5641173"/>
              <a:gd name="connsiteX80" fmla="*/ 8459886 w 11243827"/>
              <a:gd name="connsiteY80" fmla="*/ 5612612 h 5641173"/>
              <a:gd name="connsiteX81" fmla="*/ 8436432 w 11243827"/>
              <a:gd name="connsiteY81" fmla="*/ 5606990 h 5641173"/>
              <a:gd name="connsiteX82" fmla="*/ 8435403 w 11243827"/>
              <a:gd name="connsiteY82" fmla="*/ 5607336 h 5641173"/>
              <a:gd name="connsiteX83" fmla="*/ 8433307 w 11243827"/>
              <a:gd name="connsiteY83" fmla="*/ 5604917 h 5641173"/>
              <a:gd name="connsiteX84" fmla="*/ 8428968 w 11243827"/>
              <a:gd name="connsiteY84" fmla="*/ 5603796 h 5641173"/>
              <a:gd name="connsiteX85" fmla="*/ 8417124 w 11243827"/>
              <a:gd name="connsiteY85" fmla="*/ 5604518 h 5641173"/>
              <a:gd name="connsiteX86" fmla="*/ 8412669 w 11243827"/>
              <a:gd name="connsiteY86" fmla="*/ 5605413 h 5641173"/>
              <a:gd name="connsiteX87" fmla="*/ 8406152 w 11243827"/>
              <a:gd name="connsiteY87" fmla="*/ 5605396 h 5641173"/>
              <a:gd name="connsiteX88" fmla="*/ 8405989 w 11243827"/>
              <a:gd name="connsiteY88" fmla="*/ 5605197 h 5641173"/>
              <a:gd name="connsiteX89" fmla="*/ 8399884 w 11243827"/>
              <a:gd name="connsiteY89" fmla="*/ 5605568 h 5641173"/>
              <a:gd name="connsiteX90" fmla="*/ 8370014 w 11243827"/>
              <a:gd name="connsiteY90" fmla="*/ 5609900 h 5641173"/>
              <a:gd name="connsiteX91" fmla="*/ 8330544 w 11243827"/>
              <a:gd name="connsiteY91" fmla="*/ 5590964 h 5641173"/>
              <a:gd name="connsiteX92" fmla="*/ 8314221 w 11243827"/>
              <a:gd name="connsiteY92" fmla="*/ 5587682 h 5641173"/>
              <a:gd name="connsiteX93" fmla="*/ 8305502 w 11243827"/>
              <a:gd name="connsiteY93" fmla="*/ 5584868 h 5641173"/>
              <a:gd name="connsiteX94" fmla="*/ 8304962 w 11243827"/>
              <a:gd name="connsiteY94" fmla="*/ 5584007 h 5641173"/>
              <a:gd name="connsiteX95" fmla="*/ 8276324 w 11243827"/>
              <a:gd name="connsiteY95" fmla="*/ 5588260 h 5641173"/>
              <a:gd name="connsiteX96" fmla="*/ 8272522 w 11243827"/>
              <a:gd name="connsiteY96" fmla="*/ 5587226 h 5641173"/>
              <a:gd name="connsiteX97" fmla="*/ 8253857 w 11243827"/>
              <a:gd name="connsiteY97" fmla="*/ 5592043 h 5641173"/>
              <a:gd name="connsiteX98" fmla="*/ 8244212 w 11243827"/>
              <a:gd name="connsiteY98" fmla="*/ 5593439 h 5641173"/>
              <a:gd name="connsiteX99" fmla="*/ 8241488 w 11243827"/>
              <a:gd name="connsiteY99" fmla="*/ 5596085 h 5641173"/>
              <a:gd name="connsiteX100" fmla="*/ 8227256 w 11243827"/>
              <a:gd name="connsiteY100" fmla="*/ 5597005 h 5641173"/>
              <a:gd name="connsiteX101" fmla="*/ 8225619 w 11243827"/>
              <a:gd name="connsiteY101" fmla="*/ 5596262 h 5641173"/>
              <a:gd name="connsiteX102" fmla="*/ 8213882 w 11243827"/>
              <a:gd name="connsiteY102" fmla="*/ 5600179 h 5641173"/>
              <a:gd name="connsiteX103" fmla="*/ 8204045 w 11243827"/>
              <a:gd name="connsiteY103" fmla="*/ 5607275 h 5641173"/>
              <a:gd name="connsiteX104" fmla="*/ 8082989 w 11243827"/>
              <a:gd name="connsiteY104" fmla="*/ 5603160 h 5641173"/>
              <a:gd name="connsiteX105" fmla="*/ 7912803 w 11243827"/>
              <a:gd name="connsiteY105" fmla="*/ 5629702 h 5641173"/>
              <a:gd name="connsiteX106" fmla="*/ 7890915 w 11243827"/>
              <a:gd name="connsiteY106" fmla="*/ 5612272 h 5641173"/>
              <a:gd name="connsiteX107" fmla="*/ 7727691 w 11243827"/>
              <a:gd name="connsiteY107" fmla="*/ 5621064 h 5641173"/>
              <a:gd name="connsiteX108" fmla="*/ 7685998 w 11243827"/>
              <a:gd name="connsiteY108" fmla="*/ 5615564 h 5641173"/>
              <a:gd name="connsiteX109" fmla="*/ 7649302 w 11243827"/>
              <a:gd name="connsiteY109" fmla="*/ 5626541 h 5641173"/>
              <a:gd name="connsiteX110" fmla="*/ 7634083 w 11243827"/>
              <a:gd name="connsiteY110" fmla="*/ 5620862 h 5641173"/>
              <a:gd name="connsiteX111" fmla="*/ 7631455 w 11243827"/>
              <a:gd name="connsiteY111" fmla="*/ 5619708 h 5641173"/>
              <a:gd name="connsiteX112" fmla="*/ 7620952 w 11243827"/>
              <a:gd name="connsiteY112" fmla="*/ 5618872 h 5641173"/>
              <a:gd name="connsiteX113" fmla="*/ 7617992 w 11243827"/>
              <a:gd name="connsiteY113" fmla="*/ 5613914 h 5641173"/>
              <a:gd name="connsiteX114" fmla="*/ 7602182 w 11243827"/>
              <a:gd name="connsiteY114" fmla="*/ 5609271 h 5641173"/>
              <a:gd name="connsiteX115" fmla="*/ 7582847 w 11243827"/>
              <a:gd name="connsiteY115" fmla="*/ 5609047 h 5641173"/>
              <a:gd name="connsiteX116" fmla="*/ 7514158 w 11243827"/>
              <a:gd name="connsiteY116" fmla="*/ 5607737 h 5641173"/>
              <a:gd name="connsiteX117" fmla="*/ 7502955 w 11243827"/>
              <a:gd name="connsiteY117" fmla="*/ 5610415 h 5641173"/>
              <a:gd name="connsiteX118" fmla="*/ 7466391 w 11243827"/>
              <a:gd name="connsiteY118" fmla="*/ 5605949 h 5641173"/>
              <a:gd name="connsiteX119" fmla="*/ 7433806 w 11243827"/>
              <a:gd name="connsiteY119" fmla="*/ 5604945 h 5641173"/>
              <a:gd name="connsiteX120" fmla="*/ 7412693 w 11243827"/>
              <a:gd name="connsiteY120" fmla="*/ 5607075 h 5641173"/>
              <a:gd name="connsiteX121" fmla="*/ 7407159 w 11243827"/>
              <a:gd name="connsiteY121" fmla="*/ 5605310 h 5641173"/>
              <a:gd name="connsiteX122" fmla="*/ 7385900 w 11243827"/>
              <a:gd name="connsiteY122" fmla="*/ 5604171 h 5641173"/>
              <a:gd name="connsiteX123" fmla="*/ 7375071 w 11243827"/>
              <a:gd name="connsiteY123" fmla="*/ 5606788 h 5641173"/>
              <a:gd name="connsiteX124" fmla="*/ 7364382 w 11243827"/>
              <a:gd name="connsiteY124" fmla="*/ 5600762 h 5641173"/>
              <a:gd name="connsiteX125" fmla="*/ 7361770 w 11243827"/>
              <a:gd name="connsiteY125" fmla="*/ 5596347 h 5641173"/>
              <a:gd name="connsiteX126" fmla="*/ 7346641 w 11243827"/>
              <a:gd name="connsiteY126" fmla="*/ 5598329 h 5641173"/>
              <a:gd name="connsiteX127" fmla="*/ 7334238 w 11243827"/>
              <a:gd name="connsiteY127" fmla="*/ 5594014 h 5641173"/>
              <a:gd name="connsiteX128" fmla="*/ 7323426 w 11243827"/>
              <a:gd name="connsiteY128" fmla="*/ 5596835 h 5641173"/>
              <a:gd name="connsiteX129" fmla="*/ 7318938 w 11243827"/>
              <a:gd name="connsiteY129" fmla="*/ 5596200 h 5641173"/>
              <a:gd name="connsiteX130" fmla="*/ 7307784 w 11243827"/>
              <a:gd name="connsiteY130" fmla="*/ 5594065 h 5641173"/>
              <a:gd name="connsiteX131" fmla="*/ 7288540 w 11243827"/>
              <a:gd name="connsiteY131" fmla="*/ 5589320 h 5641173"/>
              <a:gd name="connsiteX132" fmla="*/ 7282537 w 11243827"/>
              <a:gd name="connsiteY132" fmla="*/ 5588660 h 5641173"/>
              <a:gd name="connsiteX133" fmla="*/ 7269466 w 11243827"/>
              <a:gd name="connsiteY133" fmla="*/ 5581404 h 5641173"/>
              <a:gd name="connsiteX134" fmla="*/ 7244165 w 11243827"/>
              <a:gd name="connsiteY134" fmla="*/ 5575200 h 5641173"/>
              <a:gd name="connsiteX135" fmla="*/ 7199619 w 11243827"/>
              <a:gd name="connsiteY135" fmla="*/ 5553550 h 5641173"/>
              <a:gd name="connsiteX136" fmla="*/ 7173434 w 11243827"/>
              <a:gd name="connsiteY136" fmla="*/ 5543219 h 5641173"/>
              <a:gd name="connsiteX137" fmla="*/ 7155718 w 11243827"/>
              <a:gd name="connsiteY137" fmla="*/ 5533697 h 5641173"/>
              <a:gd name="connsiteX138" fmla="*/ 7103430 w 11243827"/>
              <a:gd name="connsiteY138" fmla="*/ 5520249 h 5641173"/>
              <a:gd name="connsiteX139" fmla="*/ 7013746 w 11243827"/>
              <a:gd name="connsiteY139" fmla="*/ 5502470 h 5641173"/>
              <a:gd name="connsiteX140" fmla="*/ 6995379 w 11243827"/>
              <a:gd name="connsiteY140" fmla="*/ 5497693 h 5641173"/>
              <a:gd name="connsiteX141" fmla="*/ 6982475 w 11243827"/>
              <a:gd name="connsiteY141" fmla="*/ 5489641 h 5641173"/>
              <a:gd name="connsiteX142" fmla="*/ 6981994 w 11243827"/>
              <a:gd name="connsiteY142" fmla="*/ 5484335 h 5641173"/>
              <a:gd name="connsiteX143" fmla="*/ 6972355 w 11243827"/>
              <a:gd name="connsiteY143" fmla="*/ 5481074 h 5641173"/>
              <a:gd name="connsiteX144" fmla="*/ 6970394 w 11243827"/>
              <a:gd name="connsiteY144" fmla="*/ 5479383 h 5641173"/>
              <a:gd name="connsiteX145" fmla="*/ 6958543 w 11243827"/>
              <a:gd name="connsiteY145" fmla="*/ 5470507 h 5641173"/>
              <a:gd name="connsiteX146" fmla="*/ 6918276 w 11243827"/>
              <a:gd name="connsiteY146" fmla="*/ 5472034 h 5641173"/>
              <a:gd name="connsiteX147" fmla="*/ 6881046 w 11243827"/>
              <a:gd name="connsiteY147" fmla="*/ 5457070 h 5641173"/>
              <a:gd name="connsiteX148" fmla="*/ 6720917 w 11243827"/>
              <a:gd name="connsiteY148" fmla="*/ 5426664 h 5641173"/>
              <a:gd name="connsiteX149" fmla="*/ 6724964 w 11243827"/>
              <a:gd name="connsiteY149" fmla="*/ 5414071 h 5641173"/>
              <a:gd name="connsiteX150" fmla="*/ 6717823 w 11243827"/>
              <a:gd name="connsiteY150" fmla="*/ 5410317 h 5641173"/>
              <a:gd name="connsiteX151" fmla="*/ 6660723 w 11243827"/>
              <a:gd name="connsiteY151" fmla="*/ 5408304 h 5641173"/>
              <a:gd name="connsiteX152" fmla="*/ 6532914 w 11243827"/>
              <a:gd name="connsiteY152" fmla="*/ 5431205 h 5641173"/>
              <a:gd name="connsiteX153" fmla="*/ 6317327 w 11243827"/>
              <a:gd name="connsiteY153" fmla="*/ 5481889 h 5641173"/>
              <a:gd name="connsiteX154" fmla="*/ 6196243 w 11243827"/>
              <a:gd name="connsiteY154" fmla="*/ 5515042 h 5641173"/>
              <a:gd name="connsiteX155" fmla="*/ 6099124 w 11243827"/>
              <a:gd name="connsiteY155" fmla="*/ 5516848 h 5641173"/>
              <a:gd name="connsiteX156" fmla="*/ 6016077 w 11243827"/>
              <a:gd name="connsiteY156" fmla="*/ 5528642 h 5641173"/>
              <a:gd name="connsiteX157" fmla="*/ 6004389 w 11243827"/>
              <a:gd name="connsiteY157" fmla="*/ 5531206 h 5641173"/>
              <a:gd name="connsiteX158" fmla="*/ 5933945 w 11243827"/>
              <a:gd name="connsiteY158" fmla="*/ 5538840 h 5641173"/>
              <a:gd name="connsiteX159" fmla="*/ 5883936 w 11243827"/>
              <a:gd name="connsiteY159" fmla="*/ 5553807 h 5641173"/>
              <a:gd name="connsiteX160" fmla="*/ 5798331 w 11243827"/>
              <a:gd name="connsiteY160" fmla="*/ 5564248 h 5641173"/>
              <a:gd name="connsiteX161" fmla="*/ 5712738 w 11243827"/>
              <a:gd name="connsiteY161" fmla="*/ 5573120 h 5641173"/>
              <a:gd name="connsiteX162" fmla="*/ 5681342 w 11243827"/>
              <a:gd name="connsiteY162" fmla="*/ 5575621 h 5641173"/>
              <a:gd name="connsiteX163" fmla="*/ 5627167 w 11243827"/>
              <a:gd name="connsiteY163" fmla="*/ 5583215 h 5641173"/>
              <a:gd name="connsiteX164" fmla="*/ 5591414 w 11243827"/>
              <a:gd name="connsiteY164" fmla="*/ 5587695 h 5641173"/>
              <a:gd name="connsiteX165" fmla="*/ 5583028 w 11243827"/>
              <a:gd name="connsiteY165" fmla="*/ 5580877 h 5641173"/>
              <a:gd name="connsiteX166" fmla="*/ 5549426 w 11243827"/>
              <a:gd name="connsiteY166" fmla="*/ 5582858 h 5641173"/>
              <a:gd name="connsiteX167" fmla="*/ 5519999 w 11243827"/>
              <a:gd name="connsiteY167" fmla="*/ 5592246 h 5641173"/>
              <a:gd name="connsiteX168" fmla="*/ 5480028 w 11243827"/>
              <a:gd name="connsiteY168" fmla="*/ 5597282 h 5641173"/>
              <a:gd name="connsiteX169" fmla="*/ 5456175 w 11243827"/>
              <a:gd name="connsiteY169" fmla="*/ 5600371 h 5641173"/>
              <a:gd name="connsiteX170" fmla="*/ 5388463 w 11243827"/>
              <a:gd name="connsiteY170" fmla="*/ 5602638 h 5641173"/>
              <a:gd name="connsiteX171" fmla="*/ 5265898 w 11243827"/>
              <a:gd name="connsiteY171" fmla="*/ 5591830 h 5641173"/>
              <a:gd name="connsiteX172" fmla="*/ 5231231 w 11243827"/>
              <a:gd name="connsiteY172" fmla="*/ 5592790 h 5641173"/>
              <a:gd name="connsiteX173" fmla="*/ 5226996 w 11243827"/>
              <a:gd name="connsiteY173" fmla="*/ 5595040 h 5641173"/>
              <a:gd name="connsiteX174" fmla="*/ 5175988 w 11243827"/>
              <a:gd name="connsiteY174" fmla="*/ 5588131 h 5641173"/>
              <a:gd name="connsiteX175" fmla="*/ 5107470 w 11243827"/>
              <a:gd name="connsiteY175" fmla="*/ 5594771 h 5641173"/>
              <a:gd name="connsiteX176" fmla="*/ 5027868 w 11243827"/>
              <a:gd name="connsiteY176" fmla="*/ 5605624 h 5641173"/>
              <a:gd name="connsiteX177" fmla="*/ 5007324 w 11243827"/>
              <a:gd name="connsiteY177" fmla="*/ 5609209 h 5641173"/>
              <a:gd name="connsiteX178" fmla="*/ 4952559 w 11243827"/>
              <a:gd name="connsiteY178" fmla="*/ 5611402 h 5641173"/>
              <a:gd name="connsiteX179" fmla="*/ 4826081 w 11243827"/>
              <a:gd name="connsiteY179" fmla="*/ 5616191 h 5641173"/>
              <a:gd name="connsiteX180" fmla="*/ 4823501 w 11243827"/>
              <a:gd name="connsiteY180" fmla="*/ 5619174 h 5641173"/>
              <a:gd name="connsiteX181" fmla="*/ 4813093 w 11243827"/>
              <a:gd name="connsiteY181" fmla="*/ 5620026 h 5641173"/>
              <a:gd name="connsiteX182" fmla="*/ 4810563 w 11243827"/>
              <a:gd name="connsiteY182" fmla="*/ 5620787 h 5641173"/>
              <a:gd name="connsiteX183" fmla="*/ 4795818 w 11243827"/>
              <a:gd name="connsiteY183" fmla="*/ 5624618 h 5641173"/>
              <a:gd name="connsiteX184" fmla="*/ 4758404 w 11243827"/>
              <a:gd name="connsiteY184" fmla="*/ 5619510 h 5641173"/>
              <a:gd name="connsiteX185" fmla="*/ 4717254 w 11243827"/>
              <a:gd name="connsiteY185" fmla="*/ 5624155 h 5641173"/>
              <a:gd name="connsiteX186" fmla="*/ 4591958 w 11243827"/>
              <a:gd name="connsiteY186" fmla="*/ 5624710 h 5641173"/>
              <a:gd name="connsiteX187" fmla="*/ 4476215 w 11243827"/>
              <a:gd name="connsiteY187" fmla="*/ 5628210 h 5641173"/>
              <a:gd name="connsiteX188" fmla="*/ 4425193 w 11243827"/>
              <a:gd name="connsiteY188" fmla="*/ 5627414 h 5641173"/>
              <a:gd name="connsiteX189" fmla="*/ 4383866 w 11243827"/>
              <a:gd name="connsiteY189" fmla="*/ 5626546 h 5641173"/>
              <a:gd name="connsiteX190" fmla="*/ 4385596 w 11243827"/>
              <a:gd name="connsiteY190" fmla="*/ 5634646 h 5641173"/>
              <a:gd name="connsiteX191" fmla="*/ 4360864 w 11243827"/>
              <a:gd name="connsiteY191" fmla="*/ 5641173 h 5641173"/>
              <a:gd name="connsiteX192" fmla="*/ 4328321 w 11243827"/>
              <a:gd name="connsiteY192" fmla="*/ 5626332 h 5641173"/>
              <a:gd name="connsiteX193" fmla="*/ 4309842 w 11243827"/>
              <a:gd name="connsiteY193" fmla="*/ 5626471 h 5641173"/>
              <a:gd name="connsiteX194" fmla="*/ 4277424 w 11243827"/>
              <a:gd name="connsiteY194" fmla="*/ 5631598 h 5641173"/>
              <a:gd name="connsiteX195" fmla="*/ 4266627 w 11243827"/>
              <a:gd name="connsiteY195" fmla="*/ 5633969 h 5641173"/>
              <a:gd name="connsiteX196" fmla="*/ 4185525 w 11243827"/>
              <a:gd name="connsiteY196" fmla="*/ 5617508 h 5641173"/>
              <a:gd name="connsiteX197" fmla="*/ 4177617 w 11243827"/>
              <a:gd name="connsiteY197" fmla="*/ 5610903 h 5641173"/>
              <a:gd name="connsiteX198" fmla="*/ 4136948 w 11243827"/>
              <a:gd name="connsiteY198" fmla="*/ 5608031 h 5641173"/>
              <a:gd name="connsiteX199" fmla="*/ 4132323 w 11243827"/>
              <a:gd name="connsiteY199" fmla="*/ 5609784 h 5641173"/>
              <a:gd name="connsiteX200" fmla="*/ 4098620 w 11243827"/>
              <a:gd name="connsiteY200" fmla="*/ 5599672 h 5641173"/>
              <a:gd name="connsiteX201" fmla="*/ 3963475 w 11243827"/>
              <a:gd name="connsiteY201" fmla="*/ 5581841 h 5641173"/>
              <a:gd name="connsiteX202" fmla="*/ 3703613 w 11243827"/>
              <a:gd name="connsiteY202" fmla="*/ 5572482 h 5641173"/>
              <a:gd name="connsiteX203" fmla="*/ 3432987 w 11243827"/>
              <a:gd name="connsiteY203" fmla="*/ 5545768 h 5641173"/>
              <a:gd name="connsiteX204" fmla="*/ 3176381 w 11243827"/>
              <a:gd name="connsiteY204" fmla="*/ 5556110 h 5641173"/>
              <a:gd name="connsiteX205" fmla="*/ 2710156 w 11243827"/>
              <a:gd name="connsiteY205" fmla="*/ 5527517 h 5641173"/>
              <a:gd name="connsiteX206" fmla="*/ 2550206 w 11243827"/>
              <a:gd name="connsiteY206" fmla="*/ 5524958 h 5641173"/>
              <a:gd name="connsiteX207" fmla="*/ 2443041 w 11243827"/>
              <a:gd name="connsiteY207" fmla="*/ 5523990 h 5641173"/>
              <a:gd name="connsiteX208" fmla="*/ 2435613 w 11243827"/>
              <a:gd name="connsiteY208" fmla="*/ 5526704 h 5641173"/>
              <a:gd name="connsiteX209" fmla="*/ 2405682 w 11243827"/>
              <a:gd name="connsiteY209" fmla="*/ 5528307 h 5641173"/>
              <a:gd name="connsiteX210" fmla="*/ 2397487 w 11243827"/>
              <a:gd name="connsiteY210" fmla="*/ 5540337 h 5641173"/>
              <a:gd name="connsiteX211" fmla="*/ 2297454 w 11243827"/>
              <a:gd name="connsiteY211" fmla="*/ 5550765 h 5641173"/>
              <a:gd name="connsiteX212" fmla="*/ 2056700 w 11243827"/>
              <a:gd name="connsiteY212" fmla="*/ 5555489 h 5641173"/>
              <a:gd name="connsiteX213" fmla="*/ 1878530 w 11243827"/>
              <a:gd name="connsiteY213" fmla="*/ 5535330 h 5641173"/>
              <a:gd name="connsiteX214" fmla="*/ 1859292 w 11243827"/>
              <a:gd name="connsiteY214" fmla="*/ 5535461 h 5641173"/>
              <a:gd name="connsiteX215" fmla="*/ 1835626 w 11243827"/>
              <a:gd name="connsiteY215" fmla="*/ 5533793 h 5641173"/>
              <a:gd name="connsiteX216" fmla="*/ 1798939 w 11243827"/>
              <a:gd name="connsiteY216" fmla="*/ 5540285 h 5641173"/>
              <a:gd name="connsiteX217" fmla="*/ 1779046 w 11243827"/>
              <a:gd name="connsiteY217" fmla="*/ 5549949 h 5641173"/>
              <a:gd name="connsiteX218" fmla="*/ 1772421 w 11243827"/>
              <a:gd name="connsiteY218" fmla="*/ 5549018 h 5641173"/>
              <a:gd name="connsiteX219" fmla="*/ 1772052 w 11243827"/>
              <a:gd name="connsiteY219" fmla="*/ 5545689 h 5641173"/>
              <a:gd name="connsiteX220" fmla="*/ 1711543 w 11243827"/>
              <a:gd name="connsiteY220" fmla="*/ 5534558 h 5641173"/>
              <a:gd name="connsiteX221" fmla="*/ 1698891 w 11243827"/>
              <a:gd name="connsiteY221" fmla="*/ 5513187 h 5641173"/>
              <a:gd name="connsiteX222" fmla="*/ 1538763 w 11243827"/>
              <a:gd name="connsiteY222" fmla="*/ 5482781 h 5641173"/>
              <a:gd name="connsiteX223" fmla="*/ 1501533 w 11243827"/>
              <a:gd name="connsiteY223" fmla="*/ 5467817 h 5641173"/>
              <a:gd name="connsiteX224" fmla="*/ 1461266 w 11243827"/>
              <a:gd name="connsiteY224" fmla="*/ 5469343 h 5641173"/>
              <a:gd name="connsiteX225" fmla="*/ 1449415 w 11243827"/>
              <a:gd name="connsiteY225" fmla="*/ 5460467 h 5641173"/>
              <a:gd name="connsiteX226" fmla="*/ 1447454 w 11243827"/>
              <a:gd name="connsiteY226" fmla="*/ 5458776 h 5641173"/>
              <a:gd name="connsiteX227" fmla="*/ 1437814 w 11243827"/>
              <a:gd name="connsiteY227" fmla="*/ 5455515 h 5641173"/>
              <a:gd name="connsiteX228" fmla="*/ 1437334 w 11243827"/>
              <a:gd name="connsiteY228" fmla="*/ 5450209 h 5641173"/>
              <a:gd name="connsiteX229" fmla="*/ 1424429 w 11243827"/>
              <a:gd name="connsiteY229" fmla="*/ 5442157 h 5641173"/>
              <a:gd name="connsiteX230" fmla="*/ 1406063 w 11243827"/>
              <a:gd name="connsiteY230" fmla="*/ 5437380 h 5641173"/>
              <a:gd name="connsiteX231" fmla="*/ 1316379 w 11243827"/>
              <a:gd name="connsiteY231" fmla="*/ 5419601 h 5641173"/>
              <a:gd name="connsiteX232" fmla="*/ 1264090 w 11243827"/>
              <a:gd name="connsiteY232" fmla="*/ 5406153 h 5641173"/>
              <a:gd name="connsiteX233" fmla="*/ 1246374 w 11243827"/>
              <a:gd name="connsiteY233" fmla="*/ 5396631 h 5641173"/>
              <a:gd name="connsiteX234" fmla="*/ 1220190 w 11243827"/>
              <a:gd name="connsiteY234" fmla="*/ 5386301 h 5641173"/>
              <a:gd name="connsiteX235" fmla="*/ 1175643 w 11243827"/>
              <a:gd name="connsiteY235" fmla="*/ 5364651 h 5641173"/>
              <a:gd name="connsiteX236" fmla="*/ 1150342 w 11243827"/>
              <a:gd name="connsiteY236" fmla="*/ 5358447 h 5641173"/>
              <a:gd name="connsiteX237" fmla="*/ 1137272 w 11243827"/>
              <a:gd name="connsiteY237" fmla="*/ 5351191 h 5641173"/>
              <a:gd name="connsiteX238" fmla="*/ 1131268 w 11243827"/>
              <a:gd name="connsiteY238" fmla="*/ 5350530 h 5641173"/>
              <a:gd name="connsiteX239" fmla="*/ 1112024 w 11243827"/>
              <a:gd name="connsiteY239" fmla="*/ 5345786 h 5641173"/>
              <a:gd name="connsiteX240" fmla="*/ 1100870 w 11243827"/>
              <a:gd name="connsiteY240" fmla="*/ 5343651 h 5641173"/>
              <a:gd name="connsiteX241" fmla="*/ 1096383 w 11243827"/>
              <a:gd name="connsiteY241" fmla="*/ 5343015 h 5641173"/>
              <a:gd name="connsiteX242" fmla="*/ 1085571 w 11243827"/>
              <a:gd name="connsiteY242" fmla="*/ 5345836 h 5641173"/>
              <a:gd name="connsiteX243" fmla="*/ 1073168 w 11243827"/>
              <a:gd name="connsiteY243" fmla="*/ 5341521 h 5641173"/>
              <a:gd name="connsiteX244" fmla="*/ 1058039 w 11243827"/>
              <a:gd name="connsiteY244" fmla="*/ 5343504 h 5641173"/>
              <a:gd name="connsiteX245" fmla="*/ 1055426 w 11243827"/>
              <a:gd name="connsiteY245" fmla="*/ 5339088 h 5641173"/>
              <a:gd name="connsiteX246" fmla="*/ 1044738 w 11243827"/>
              <a:gd name="connsiteY246" fmla="*/ 5333063 h 5641173"/>
              <a:gd name="connsiteX247" fmla="*/ 1033909 w 11243827"/>
              <a:gd name="connsiteY247" fmla="*/ 5335680 h 5641173"/>
              <a:gd name="connsiteX248" fmla="*/ 1012649 w 11243827"/>
              <a:gd name="connsiteY248" fmla="*/ 5334541 h 5641173"/>
              <a:gd name="connsiteX249" fmla="*/ 1007115 w 11243827"/>
              <a:gd name="connsiteY249" fmla="*/ 5332775 h 5641173"/>
              <a:gd name="connsiteX250" fmla="*/ 986002 w 11243827"/>
              <a:gd name="connsiteY250" fmla="*/ 5334906 h 5641173"/>
              <a:gd name="connsiteX251" fmla="*/ 953418 w 11243827"/>
              <a:gd name="connsiteY251" fmla="*/ 5333901 h 5641173"/>
              <a:gd name="connsiteX252" fmla="*/ 916854 w 11243827"/>
              <a:gd name="connsiteY252" fmla="*/ 5329435 h 5641173"/>
              <a:gd name="connsiteX253" fmla="*/ 905651 w 11243827"/>
              <a:gd name="connsiteY253" fmla="*/ 5332114 h 5641173"/>
              <a:gd name="connsiteX254" fmla="*/ 836961 w 11243827"/>
              <a:gd name="connsiteY254" fmla="*/ 5330803 h 5641173"/>
              <a:gd name="connsiteX255" fmla="*/ 817627 w 11243827"/>
              <a:gd name="connsiteY255" fmla="*/ 5330580 h 5641173"/>
              <a:gd name="connsiteX256" fmla="*/ 801817 w 11243827"/>
              <a:gd name="connsiteY256" fmla="*/ 5325937 h 5641173"/>
              <a:gd name="connsiteX257" fmla="*/ 798857 w 11243827"/>
              <a:gd name="connsiteY257" fmla="*/ 5320979 h 5641173"/>
              <a:gd name="connsiteX258" fmla="*/ 788354 w 11243827"/>
              <a:gd name="connsiteY258" fmla="*/ 5320143 h 5641173"/>
              <a:gd name="connsiteX259" fmla="*/ 785726 w 11243827"/>
              <a:gd name="connsiteY259" fmla="*/ 5318989 h 5641173"/>
              <a:gd name="connsiteX260" fmla="*/ 770507 w 11243827"/>
              <a:gd name="connsiteY260" fmla="*/ 5313309 h 5641173"/>
              <a:gd name="connsiteX261" fmla="*/ 733810 w 11243827"/>
              <a:gd name="connsiteY261" fmla="*/ 5324286 h 5641173"/>
              <a:gd name="connsiteX262" fmla="*/ 692117 w 11243827"/>
              <a:gd name="connsiteY262" fmla="*/ 5318786 h 5641173"/>
              <a:gd name="connsiteX263" fmla="*/ 528894 w 11243827"/>
              <a:gd name="connsiteY263" fmla="*/ 5327578 h 5641173"/>
              <a:gd name="connsiteX264" fmla="*/ 507005 w 11243827"/>
              <a:gd name="connsiteY264" fmla="*/ 5310149 h 5641173"/>
              <a:gd name="connsiteX265" fmla="*/ 441302 w 11243827"/>
              <a:gd name="connsiteY265" fmla="*/ 5307062 h 5641173"/>
              <a:gd name="connsiteX266" fmla="*/ 336819 w 11243827"/>
              <a:gd name="connsiteY266" fmla="*/ 5336690 h 5641173"/>
              <a:gd name="connsiteX267" fmla="*/ 215763 w 11243827"/>
              <a:gd name="connsiteY267" fmla="*/ 5332575 h 5641173"/>
              <a:gd name="connsiteX268" fmla="*/ 205927 w 11243827"/>
              <a:gd name="connsiteY268" fmla="*/ 5339672 h 5641173"/>
              <a:gd name="connsiteX269" fmla="*/ 194189 w 11243827"/>
              <a:gd name="connsiteY269" fmla="*/ 5343588 h 5641173"/>
              <a:gd name="connsiteX270" fmla="*/ 192552 w 11243827"/>
              <a:gd name="connsiteY270" fmla="*/ 5342845 h 5641173"/>
              <a:gd name="connsiteX271" fmla="*/ 178320 w 11243827"/>
              <a:gd name="connsiteY271" fmla="*/ 5343766 h 5641173"/>
              <a:gd name="connsiteX272" fmla="*/ 175596 w 11243827"/>
              <a:gd name="connsiteY272" fmla="*/ 5346411 h 5641173"/>
              <a:gd name="connsiteX273" fmla="*/ 165951 w 11243827"/>
              <a:gd name="connsiteY273" fmla="*/ 5347808 h 5641173"/>
              <a:gd name="connsiteX274" fmla="*/ 147287 w 11243827"/>
              <a:gd name="connsiteY274" fmla="*/ 5352625 h 5641173"/>
              <a:gd name="connsiteX275" fmla="*/ 143484 w 11243827"/>
              <a:gd name="connsiteY275" fmla="*/ 5351591 h 5641173"/>
              <a:gd name="connsiteX276" fmla="*/ 114847 w 11243827"/>
              <a:gd name="connsiteY276" fmla="*/ 5355844 h 5641173"/>
              <a:gd name="connsiteX277" fmla="*/ 114306 w 11243827"/>
              <a:gd name="connsiteY277" fmla="*/ 5354983 h 5641173"/>
              <a:gd name="connsiteX278" fmla="*/ 105588 w 11243827"/>
              <a:gd name="connsiteY278" fmla="*/ 5352169 h 5641173"/>
              <a:gd name="connsiteX279" fmla="*/ 89264 w 11243827"/>
              <a:gd name="connsiteY279" fmla="*/ 5348886 h 5641173"/>
              <a:gd name="connsiteX280" fmla="*/ 49794 w 11243827"/>
              <a:gd name="connsiteY280" fmla="*/ 5329950 h 5641173"/>
              <a:gd name="connsiteX281" fmla="*/ 19924 w 11243827"/>
              <a:gd name="connsiteY281" fmla="*/ 5334282 h 5641173"/>
              <a:gd name="connsiteX282" fmla="*/ 13819 w 11243827"/>
              <a:gd name="connsiteY282" fmla="*/ 5334653 h 5641173"/>
              <a:gd name="connsiteX283" fmla="*/ 13657 w 11243827"/>
              <a:gd name="connsiteY283" fmla="*/ 5334455 h 5641173"/>
              <a:gd name="connsiteX284" fmla="*/ 7139 w 11243827"/>
              <a:gd name="connsiteY284" fmla="*/ 5334438 h 5641173"/>
              <a:gd name="connsiteX285" fmla="*/ 2684 w 11243827"/>
              <a:gd name="connsiteY285" fmla="*/ 5335333 h 5641173"/>
              <a:gd name="connsiteX286" fmla="*/ 0 w 11243827"/>
              <a:gd name="connsiteY286" fmla="*/ 5335496 h 5641173"/>
              <a:gd name="connsiteX287" fmla="*/ 0 w 11243827"/>
              <a:gd name="connsiteY287" fmla="*/ 10592 h 5641173"/>
              <a:gd name="connsiteX288" fmla="*/ 11243827 w 11243827"/>
              <a:gd name="connsiteY288" fmla="*/ 0 h 5641173"/>
              <a:gd name="connsiteX0" fmla="*/ 11243827 w 11243827"/>
              <a:gd name="connsiteY0" fmla="*/ 0 h 5641173"/>
              <a:gd name="connsiteX1" fmla="*/ 11243827 w 11243827"/>
              <a:gd name="connsiteY1" fmla="*/ 1470035 h 5641173"/>
              <a:gd name="connsiteX2" fmla="*/ 11243827 w 11243827"/>
              <a:gd name="connsiteY2" fmla="*/ 5001571 h 5641173"/>
              <a:gd name="connsiteX3" fmla="*/ 11243827 w 11243827"/>
              <a:gd name="connsiteY3" fmla="*/ 5209610 h 5641173"/>
              <a:gd name="connsiteX4" fmla="*/ 11240675 w 11243827"/>
              <a:gd name="connsiteY4" fmla="*/ 5210442 h 5641173"/>
              <a:gd name="connsiteX5" fmla="*/ 11179959 w 11243827"/>
              <a:gd name="connsiteY5" fmla="*/ 5221199 h 5641173"/>
              <a:gd name="connsiteX6" fmla="*/ 11105493 w 11243827"/>
              <a:gd name="connsiteY6" fmla="*/ 5259905 h 5641173"/>
              <a:gd name="connsiteX7" fmla="*/ 11078640 w 11243827"/>
              <a:gd name="connsiteY7" fmla="*/ 5263531 h 5641173"/>
              <a:gd name="connsiteX8" fmla="*/ 11079616 w 11243827"/>
              <a:gd name="connsiteY8" fmla="*/ 5270380 h 5641173"/>
              <a:gd name="connsiteX9" fmla="*/ 11069641 w 11243827"/>
              <a:gd name="connsiteY9" fmla="*/ 5270884 h 5641173"/>
              <a:gd name="connsiteX10" fmla="*/ 11047377 w 11243827"/>
              <a:gd name="connsiteY10" fmla="*/ 5271051 h 5641173"/>
              <a:gd name="connsiteX11" fmla="*/ 10980705 w 11243827"/>
              <a:gd name="connsiteY11" fmla="*/ 5272951 h 5641173"/>
              <a:gd name="connsiteX12" fmla="*/ 10962514 w 11243827"/>
              <a:gd name="connsiteY12" fmla="*/ 5286084 h 5641173"/>
              <a:gd name="connsiteX13" fmla="*/ 10945307 w 11243827"/>
              <a:gd name="connsiteY13" fmla="*/ 5286290 h 5641173"/>
              <a:gd name="connsiteX14" fmla="*/ 10845516 w 11243827"/>
              <a:gd name="connsiteY14" fmla="*/ 5303894 h 5641173"/>
              <a:gd name="connsiteX15" fmla="*/ 10831795 w 11243827"/>
              <a:gd name="connsiteY15" fmla="*/ 5305210 h 5641173"/>
              <a:gd name="connsiteX16" fmla="*/ 10824365 w 11243827"/>
              <a:gd name="connsiteY16" fmla="*/ 5311111 h 5641173"/>
              <a:gd name="connsiteX17" fmla="*/ 10797756 w 11243827"/>
              <a:gd name="connsiteY17" fmla="*/ 5312285 h 5641173"/>
              <a:gd name="connsiteX18" fmla="*/ 10796525 w 11243827"/>
              <a:gd name="connsiteY18" fmla="*/ 5315645 h 5641173"/>
              <a:gd name="connsiteX19" fmla="*/ 10709063 w 11243827"/>
              <a:gd name="connsiteY19" fmla="*/ 5344492 h 5641173"/>
              <a:gd name="connsiteX20" fmla="*/ 10694078 w 11243827"/>
              <a:gd name="connsiteY20" fmla="*/ 5349258 h 5641173"/>
              <a:gd name="connsiteX21" fmla="*/ 10681131 w 11243827"/>
              <a:gd name="connsiteY21" fmla="*/ 5347812 h 5641173"/>
              <a:gd name="connsiteX22" fmla="*/ 10609448 w 11243827"/>
              <a:gd name="connsiteY22" fmla="*/ 5351931 h 5641173"/>
              <a:gd name="connsiteX23" fmla="*/ 10592397 w 11243827"/>
              <a:gd name="connsiteY23" fmla="*/ 5349402 h 5641173"/>
              <a:gd name="connsiteX24" fmla="*/ 10585227 w 11243827"/>
              <a:gd name="connsiteY24" fmla="*/ 5344063 h 5641173"/>
              <a:gd name="connsiteX25" fmla="*/ 10557472 w 11243827"/>
              <a:gd name="connsiteY25" fmla="*/ 5354151 h 5641173"/>
              <a:gd name="connsiteX26" fmla="*/ 10514646 w 11243827"/>
              <a:gd name="connsiteY26" fmla="*/ 5361064 h 5641173"/>
              <a:gd name="connsiteX27" fmla="*/ 10494292 w 11243827"/>
              <a:gd name="connsiteY27" fmla="*/ 5366054 h 5641173"/>
              <a:gd name="connsiteX28" fmla="*/ 10477869 w 11243827"/>
              <a:gd name="connsiteY28" fmla="*/ 5363025 h 5641173"/>
              <a:gd name="connsiteX29" fmla="*/ 10384411 w 11243827"/>
              <a:gd name="connsiteY29" fmla="*/ 5362257 h 5641173"/>
              <a:gd name="connsiteX30" fmla="*/ 10362921 w 11243827"/>
              <a:gd name="connsiteY30" fmla="*/ 5357444 h 5641173"/>
              <a:gd name="connsiteX31" fmla="*/ 10352736 w 11243827"/>
              <a:gd name="connsiteY31" fmla="*/ 5347851 h 5641173"/>
              <a:gd name="connsiteX32" fmla="*/ 10344754 w 11243827"/>
              <a:gd name="connsiteY32" fmla="*/ 5351272 h 5641173"/>
              <a:gd name="connsiteX33" fmla="*/ 10288226 w 11243827"/>
              <a:gd name="connsiteY33" fmla="*/ 5351613 h 5641173"/>
              <a:gd name="connsiteX34" fmla="*/ 10251350 w 11243827"/>
              <a:gd name="connsiteY34" fmla="*/ 5352711 h 5641173"/>
              <a:gd name="connsiteX35" fmla="*/ 10249108 w 11243827"/>
              <a:gd name="connsiteY35" fmla="*/ 5365881 h 5641173"/>
              <a:gd name="connsiteX36" fmla="*/ 10216272 w 11243827"/>
              <a:gd name="connsiteY36" fmla="*/ 5370573 h 5641173"/>
              <a:gd name="connsiteX37" fmla="*/ 10181278 w 11243827"/>
              <a:gd name="connsiteY37" fmla="*/ 5362119 h 5641173"/>
              <a:gd name="connsiteX38" fmla="*/ 10140033 w 11243827"/>
              <a:gd name="connsiteY38" fmla="*/ 5363304 h 5641173"/>
              <a:gd name="connsiteX39" fmla="*/ 10115353 w 11243827"/>
              <a:gd name="connsiteY39" fmla="*/ 5363869 h 5641173"/>
              <a:gd name="connsiteX40" fmla="*/ 10050578 w 11243827"/>
              <a:gd name="connsiteY40" fmla="*/ 5376153 h 5641173"/>
              <a:gd name="connsiteX41" fmla="*/ 9945478 w 11243827"/>
              <a:gd name="connsiteY41" fmla="*/ 5422859 h 5641173"/>
              <a:gd name="connsiteX42" fmla="*/ 9912481 w 11243827"/>
              <a:gd name="connsiteY42" fmla="*/ 5429477 h 5641173"/>
              <a:gd name="connsiteX43" fmla="*/ 9906713 w 11243827"/>
              <a:gd name="connsiteY43" fmla="*/ 5426784 h 5641173"/>
              <a:gd name="connsiteX44" fmla="*/ 9742436 w 11243827"/>
              <a:gd name="connsiteY44" fmla="*/ 5454834 h 5641173"/>
              <a:gd name="connsiteX45" fmla="*/ 9713044 w 11243827"/>
              <a:gd name="connsiteY45" fmla="*/ 5456476 h 5641173"/>
              <a:gd name="connsiteX46" fmla="*/ 9691033 w 11243827"/>
              <a:gd name="connsiteY46" fmla="*/ 5455451 h 5641173"/>
              <a:gd name="connsiteX47" fmla="*/ 9638355 w 11243827"/>
              <a:gd name="connsiteY47" fmla="*/ 5464794 h 5641173"/>
              <a:gd name="connsiteX48" fmla="*/ 9552434 w 11243827"/>
              <a:gd name="connsiteY48" fmla="*/ 5485280 h 5641173"/>
              <a:gd name="connsiteX49" fmla="*/ 9533883 w 11243827"/>
              <a:gd name="connsiteY49" fmla="*/ 5488516 h 5641173"/>
              <a:gd name="connsiteX50" fmla="*/ 9516916 w 11243827"/>
              <a:gd name="connsiteY50" fmla="*/ 5486828 h 5641173"/>
              <a:gd name="connsiteX51" fmla="*/ 9512093 w 11243827"/>
              <a:gd name="connsiteY51" fmla="*/ 5482541 h 5641173"/>
              <a:gd name="connsiteX52" fmla="*/ 9501725 w 11243827"/>
              <a:gd name="connsiteY52" fmla="*/ 5483603 h 5641173"/>
              <a:gd name="connsiteX53" fmla="*/ 9498754 w 11243827"/>
              <a:gd name="connsiteY53" fmla="*/ 5482951 h 5641173"/>
              <a:gd name="connsiteX54" fmla="*/ 9481932 w 11243827"/>
              <a:gd name="connsiteY54" fmla="*/ 5480151 h 5641173"/>
              <a:gd name="connsiteX55" fmla="*/ 9451321 w 11243827"/>
              <a:gd name="connsiteY55" fmla="*/ 5497375 h 5641173"/>
              <a:gd name="connsiteX56" fmla="*/ 9409298 w 11243827"/>
              <a:gd name="connsiteY56" fmla="*/ 5499478 h 5641173"/>
              <a:gd name="connsiteX57" fmla="*/ 9257007 w 11243827"/>
              <a:gd name="connsiteY57" fmla="*/ 5537183 h 5641173"/>
              <a:gd name="connsiteX58" fmla="*/ 9229078 w 11243827"/>
              <a:gd name="connsiteY58" fmla="*/ 5524154 h 5641173"/>
              <a:gd name="connsiteX59" fmla="*/ 9165105 w 11243827"/>
              <a:gd name="connsiteY59" fmla="*/ 5532892 h 5641173"/>
              <a:gd name="connsiteX60" fmla="*/ 9077301 w 11243827"/>
              <a:gd name="connsiteY60" fmla="*/ 5580356 h 5641173"/>
              <a:gd name="connsiteX61" fmla="*/ 8960065 w 11243827"/>
              <a:gd name="connsiteY61" fmla="*/ 5597982 h 5641173"/>
              <a:gd name="connsiteX62" fmla="*/ 8953536 w 11243827"/>
              <a:gd name="connsiteY62" fmla="*/ 5606638 h 5641173"/>
              <a:gd name="connsiteX63" fmla="*/ 8943907 w 11243827"/>
              <a:gd name="connsiteY63" fmla="*/ 5612541 h 5641173"/>
              <a:gd name="connsiteX64" fmla="*/ 8942046 w 11243827"/>
              <a:gd name="connsiteY64" fmla="*/ 5612112 h 5641173"/>
              <a:gd name="connsiteX65" fmla="*/ 8928824 w 11243827"/>
              <a:gd name="connsiteY65" fmla="*/ 5615549 h 5641173"/>
              <a:gd name="connsiteX66" fmla="*/ 8927294 w 11243827"/>
              <a:gd name="connsiteY66" fmla="*/ 5618607 h 5641173"/>
              <a:gd name="connsiteX67" fmla="*/ 8918651 w 11243827"/>
              <a:gd name="connsiteY67" fmla="*/ 5621688 h 5641173"/>
              <a:gd name="connsiteX68" fmla="*/ 8902772 w 11243827"/>
              <a:gd name="connsiteY68" fmla="*/ 5629703 h 5641173"/>
              <a:gd name="connsiteX69" fmla="*/ 8898724 w 11243827"/>
              <a:gd name="connsiteY69" fmla="*/ 5629379 h 5641173"/>
              <a:gd name="connsiteX70" fmla="*/ 8873099 w 11243827"/>
              <a:gd name="connsiteY70" fmla="*/ 5638628 h 5641173"/>
              <a:gd name="connsiteX71" fmla="*/ 8872234 w 11243827"/>
              <a:gd name="connsiteY71" fmla="*/ 5637889 h 5641173"/>
              <a:gd name="connsiteX72" fmla="*/ 8862777 w 11243827"/>
              <a:gd name="connsiteY72" fmla="*/ 5636711 h 5641173"/>
              <a:gd name="connsiteX73" fmla="*/ 8845869 w 11243827"/>
              <a:gd name="connsiteY73" fmla="*/ 5636436 h 5641173"/>
              <a:gd name="connsiteX74" fmla="*/ 8800548 w 11243827"/>
              <a:gd name="connsiteY74" fmla="*/ 5625084 h 5641173"/>
              <a:gd name="connsiteX75" fmla="*/ 8773774 w 11243827"/>
              <a:gd name="connsiteY75" fmla="*/ 5634630 h 5641173"/>
              <a:gd name="connsiteX76" fmla="*/ 8698255 w 11243827"/>
              <a:gd name="connsiteY76" fmla="*/ 5636083 h 5641173"/>
              <a:gd name="connsiteX77" fmla="*/ 8619167 w 11243827"/>
              <a:gd name="connsiteY77" fmla="*/ 5619130 h 5641173"/>
              <a:gd name="connsiteX78" fmla="*/ 8539822 w 11243827"/>
              <a:gd name="connsiteY78" fmla="*/ 5616905 h 5641173"/>
              <a:gd name="connsiteX79" fmla="*/ 8511094 w 11243827"/>
              <a:gd name="connsiteY79" fmla="*/ 5617360 h 5641173"/>
              <a:gd name="connsiteX80" fmla="*/ 8459886 w 11243827"/>
              <a:gd name="connsiteY80" fmla="*/ 5612612 h 5641173"/>
              <a:gd name="connsiteX81" fmla="*/ 8436432 w 11243827"/>
              <a:gd name="connsiteY81" fmla="*/ 5606990 h 5641173"/>
              <a:gd name="connsiteX82" fmla="*/ 8435403 w 11243827"/>
              <a:gd name="connsiteY82" fmla="*/ 5607336 h 5641173"/>
              <a:gd name="connsiteX83" fmla="*/ 8433307 w 11243827"/>
              <a:gd name="connsiteY83" fmla="*/ 5604917 h 5641173"/>
              <a:gd name="connsiteX84" fmla="*/ 8428968 w 11243827"/>
              <a:gd name="connsiteY84" fmla="*/ 5603796 h 5641173"/>
              <a:gd name="connsiteX85" fmla="*/ 8417124 w 11243827"/>
              <a:gd name="connsiteY85" fmla="*/ 5604518 h 5641173"/>
              <a:gd name="connsiteX86" fmla="*/ 8412669 w 11243827"/>
              <a:gd name="connsiteY86" fmla="*/ 5605413 h 5641173"/>
              <a:gd name="connsiteX87" fmla="*/ 8406152 w 11243827"/>
              <a:gd name="connsiteY87" fmla="*/ 5605396 h 5641173"/>
              <a:gd name="connsiteX88" fmla="*/ 8405989 w 11243827"/>
              <a:gd name="connsiteY88" fmla="*/ 5605197 h 5641173"/>
              <a:gd name="connsiteX89" fmla="*/ 8399884 w 11243827"/>
              <a:gd name="connsiteY89" fmla="*/ 5605568 h 5641173"/>
              <a:gd name="connsiteX90" fmla="*/ 8370014 w 11243827"/>
              <a:gd name="connsiteY90" fmla="*/ 5609900 h 5641173"/>
              <a:gd name="connsiteX91" fmla="*/ 8330544 w 11243827"/>
              <a:gd name="connsiteY91" fmla="*/ 5590964 h 5641173"/>
              <a:gd name="connsiteX92" fmla="*/ 8314221 w 11243827"/>
              <a:gd name="connsiteY92" fmla="*/ 5587682 h 5641173"/>
              <a:gd name="connsiteX93" fmla="*/ 8305502 w 11243827"/>
              <a:gd name="connsiteY93" fmla="*/ 5584868 h 5641173"/>
              <a:gd name="connsiteX94" fmla="*/ 8304962 w 11243827"/>
              <a:gd name="connsiteY94" fmla="*/ 5584007 h 5641173"/>
              <a:gd name="connsiteX95" fmla="*/ 8276324 w 11243827"/>
              <a:gd name="connsiteY95" fmla="*/ 5588260 h 5641173"/>
              <a:gd name="connsiteX96" fmla="*/ 8272522 w 11243827"/>
              <a:gd name="connsiteY96" fmla="*/ 5587226 h 5641173"/>
              <a:gd name="connsiteX97" fmla="*/ 8253857 w 11243827"/>
              <a:gd name="connsiteY97" fmla="*/ 5592043 h 5641173"/>
              <a:gd name="connsiteX98" fmla="*/ 8244212 w 11243827"/>
              <a:gd name="connsiteY98" fmla="*/ 5593439 h 5641173"/>
              <a:gd name="connsiteX99" fmla="*/ 8241488 w 11243827"/>
              <a:gd name="connsiteY99" fmla="*/ 5596085 h 5641173"/>
              <a:gd name="connsiteX100" fmla="*/ 8227256 w 11243827"/>
              <a:gd name="connsiteY100" fmla="*/ 5597005 h 5641173"/>
              <a:gd name="connsiteX101" fmla="*/ 8225619 w 11243827"/>
              <a:gd name="connsiteY101" fmla="*/ 5596262 h 5641173"/>
              <a:gd name="connsiteX102" fmla="*/ 8213882 w 11243827"/>
              <a:gd name="connsiteY102" fmla="*/ 5600179 h 5641173"/>
              <a:gd name="connsiteX103" fmla="*/ 8204045 w 11243827"/>
              <a:gd name="connsiteY103" fmla="*/ 5607275 h 5641173"/>
              <a:gd name="connsiteX104" fmla="*/ 8082989 w 11243827"/>
              <a:gd name="connsiteY104" fmla="*/ 5603160 h 5641173"/>
              <a:gd name="connsiteX105" fmla="*/ 7912803 w 11243827"/>
              <a:gd name="connsiteY105" fmla="*/ 5629702 h 5641173"/>
              <a:gd name="connsiteX106" fmla="*/ 7890915 w 11243827"/>
              <a:gd name="connsiteY106" fmla="*/ 5612272 h 5641173"/>
              <a:gd name="connsiteX107" fmla="*/ 7727691 w 11243827"/>
              <a:gd name="connsiteY107" fmla="*/ 5621064 h 5641173"/>
              <a:gd name="connsiteX108" fmla="*/ 7685998 w 11243827"/>
              <a:gd name="connsiteY108" fmla="*/ 5615564 h 5641173"/>
              <a:gd name="connsiteX109" fmla="*/ 7649302 w 11243827"/>
              <a:gd name="connsiteY109" fmla="*/ 5626541 h 5641173"/>
              <a:gd name="connsiteX110" fmla="*/ 7634083 w 11243827"/>
              <a:gd name="connsiteY110" fmla="*/ 5620862 h 5641173"/>
              <a:gd name="connsiteX111" fmla="*/ 7631455 w 11243827"/>
              <a:gd name="connsiteY111" fmla="*/ 5619708 h 5641173"/>
              <a:gd name="connsiteX112" fmla="*/ 7620952 w 11243827"/>
              <a:gd name="connsiteY112" fmla="*/ 5618872 h 5641173"/>
              <a:gd name="connsiteX113" fmla="*/ 7617992 w 11243827"/>
              <a:gd name="connsiteY113" fmla="*/ 5613914 h 5641173"/>
              <a:gd name="connsiteX114" fmla="*/ 7602182 w 11243827"/>
              <a:gd name="connsiteY114" fmla="*/ 5609271 h 5641173"/>
              <a:gd name="connsiteX115" fmla="*/ 7582847 w 11243827"/>
              <a:gd name="connsiteY115" fmla="*/ 5609047 h 5641173"/>
              <a:gd name="connsiteX116" fmla="*/ 7514158 w 11243827"/>
              <a:gd name="connsiteY116" fmla="*/ 5607737 h 5641173"/>
              <a:gd name="connsiteX117" fmla="*/ 7502955 w 11243827"/>
              <a:gd name="connsiteY117" fmla="*/ 5610415 h 5641173"/>
              <a:gd name="connsiteX118" fmla="*/ 7466391 w 11243827"/>
              <a:gd name="connsiteY118" fmla="*/ 5605949 h 5641173"/>
              <a:gd name="connsiteX119" fmla="*/ 7433806 w 11243827"/>
              <a:gd name="connsiteY119" fmla="*/ 5604945 h 5641173"/>
              <a:gd name="connsiteX120" fmla="*/ 7412693 w 11243827"/>
              <a:gd name="connsiteY120" fmla="*/ 5607075 h 5641173"/>
              <a:gd name="connsiteX121" fmla="*/ 7407159 w 11243827"/>
              <a:gd name="connsiteY121" fmla="*/ 5605310 h 5641173"/>
              <a:gd name="connsiteX122" fmla="*/ 7385900 w 11243827"/>
              <a:gd name="connsiteY122" fmla="*/ 5604171 h 5641173"/>
              <a:gd name="connsiteX123" fmla="*/ 7375071 w 11243827"/>
              <a:gd name="connsiteY123" fmla="*/ 5606788 h 5641173"/>
              <a:gd name="connsiteX124" fmla="*/ 7364382 w 11243827"/>
              <a:gd name="connsiteY124" fmla="*/ 5600762 h 5641173"/>
              <a:gd name="connsiteX125" fmla="*/ 7361770 w 11243827"/>
              <a:gd name="connsiteY125" fmla="*/ 5596347 h 5641173"/>
              <a:gd name="connsiteX126" fmla="*/ 7346641 w 11243827"/>
              <a:gd name="connsiteY126" fmla="*/ 5598329 h 5641173"/>
              <a:gd name="connsiteX127" fmla="*/ 7334238 w 11243827"/>
              <a:gd name="connsiteY127" fmla="*/ 5594014 h 5641173"/>
              <a:gd name="connsiteX128" fmla="*/ 7323426 w 11243827"/>
              <a:gd name="connsiteY128" fmla="*/ 5596835 h 5641173"/>
              <a:gd name="connsiteX129" fmla="*/ 7318938 w 11243827"/>
              <a:gd name="connsiteY129" fmla="*/ 5596200 h 5641173"/>
              <a:gd name="connsiteX130" fmla="*/ 7307784 w 11243827"/>
              <a:gd name="connsiteY130" fmla="*/ 5594065 h 5641173"/>
              <a:gd name="connsiteX131" fmla="*/ 7288540 w 11243827"/>
              <a:gd name="connsiteY131" fmla="*/ 5589320 h 5641173"/>
              <a:gd name="connsiteX132" fmla="*/ 7282537 w 11243827"/>
              <a:gd name="connsiteY132" fmla="*/ 5588660 h 5641173"/>
              <a:gd name="connsiteX133" fmla="*/ 7269466 w 11243827"/>
              <a:gd name="connsiteY133" fmla="*/ 5581404 h 5641173"/>
              <a:gd name="connsiteX134" fmla="*/ 7244165 w 11243827"/>
              <a:gd name="connsiteY134" fmla="*/ 5575200 h 5641173"/>
              <a:gd name="connsiteX135" fmla="*/ 7199619 w 11243827"/>
              <a:gd name="connsiteY135" fmla="*/ 5553550 h 5641173"/>
              <a:gd name="connsiteX136" fmla="*/ 7173434 w 11243827"/>
              <a:gd name="connsiteY136" fmla="*/ 5543219 h 5641173"/>
              <a:gd name="connsiteX137" fmla="*/ 7155718 w 11243827"/>
              <a:gd name="connsiteY137" fmla="*/ 5533697 h 5641173"/>
              <a:gd name="connsiteX138" fmla="*/ 7103430 w 11243827"/>
              <a:gd name="connsiteY138" fmla="*/ 5520249 h 5641173"/>
              <a:gd name="connsiteX139" fmla="*/ 7013746 w 11243827"/>
              <a:gd name="connsiteY139" fmla="*/ 5502470 h 5641173"/>
              <a:gd name="connsiteX140" fmla="*/ 6995379 w 11243827"/>
              <a:gd name="connsiteY140" fmla="*/ 5497693 h 5641173"/>
              <a:gd name="connsiteX141" fmla="*/ 6982475 w 11243827"/>
              <a:gd name="connsiteY141" fmla="*/ 5489641 h 5641173"/>
              <a:gd name="connsiteX142" fmla="*/ 6981994 w 11243827"/>
              <a:gd name="connsiteY142" fmla="*/ 5484335 h 5641173"/>
              <a:gd name="connsiteX143" fmla="*/ 6972355 w 11243827"/>
              <a:gd name="connsiteY143" fmla="*/ 5481074 h 5641173"/>
              <a:gd name="connsiteX144" fmla="*/ 6970394 w 11243827"/>
              <a:gd name="connsiteY144" fmla="*/ 5479383 h 5641173"/>
              <a:gd name="connsiteX145" fmla="*/ 6958543 w 11243827"/>
              <a:gd name="connsiteY145" fmla="*/ 5470507 h 5641173"/>
              <a:gd name="connsiteX146" fmla="*/ 6918276 w 11243827"/>
              <a:gd name="connsiteY146" fmla="*/ 5472034 h 5641173"/>
              <a:gd name="connsiteX147" fmla="*/ 6881046 w 11243827"/>
              <a:gd name="connsiteY147" fmla="*/ 5457070 h 5641173"/>
              <a:gd name="connsiteX148" fmla="*/ 6720917 w 11243827"/>
              <a:gd name="connsiteY148" fmla="*/ 5426664 h 5641173"/>
              <a:gd name="connsiteX149" fmla="*/ 6724964 w 11243827"/>
              <a:gd name="connsiteY149" fmla="*/ 5414071 h 5641173"/>
              <a:gd name="connsiteX150" fmla="*/ 6683286 w 11243827"/>
              <a:gd name="connsiteY150" fmla="*/ 5405383 h 5641173"/>
              <a:gd name="connsiteX151" fmla="*/ 6660723 w 11243827"/>
              <a:gd name="connsiteY151" fmla="*/ 5408304 h 5641173"/>
              <a:gd name="connsiteX152" fmla="*/ 6532914 w 11243827"/>
              <a:gd name="connsiteY152" fmla="*/ 5431205 h 5641173"/>
              <a:gd name="connsiteX153" fmla="*/ 6317327 w 11243827"/>
              <a:gd name="connsiteY153" fmla="*/ 5481889 h 5641173"/>
              <a:gd name="connsiteX154" fmla="*/ 6196243 w 11243827"/>
              <a:gd name="connsiteY154" fmla="*/ 5515042 h 5641173"/>
              <a:gd name="connsiteX155" fmla="*/ 6099124 w 11243827"/>
              <a:gd name="connsiteY155" fmla="*/ 5516848 h 5641173"/>
              <a:gd name="connsiteX156" fmla="*/ 6016077 w 11243827"/>
              <a:gd name="connsiteY156" fmla="*/ 5528642 h 5641173"/>
              <a:gd name="connsiteX157" fmla="*/ 6004389 w 11243827"/>
              <a:gd name="connsiteY157" fmla="*/ 5531206 h 5641173"/>
              <a:gd name="connsiteX158" fmla="*/ 5933945 w 11243827"/>
              <a:gd name="connsiteY158" fmla="*/ 5538840 h 5641173"/>
              <a:gd name="connsiteX159" fmla="*/ 5883936 w 11243827"/>
              <a:gd name="connsiteY159" fmla="*/ 5553807 h 5641173"/>
              <a:gd name="connsiteX160" fmla="*/ 5798331 w 11243827"/>
              <a:gd name="connsiteY160" fmla="*/ 5564248 h 5641173"/>
              <a:gd name="connsiteX161" fmla="*/ 5712738 w 11243827"/>
              <a:gd name="connsiteY161" fmla="*/ 5573120 h 5641173"/>
              <a:gd name="connsiteX162" fmla="*/ 5681342 w 11243827"/>
              <a:gd name="connsiteY162" fmla="*/ 5575621 h 5641173"/>
              <a:gd name="connsiteX163" fmla="*/ 5627167 w 11243827"/>
              <a:gd name="connsiteY163" fmla="*/ 5583215 h 5641173"/>
              <a:gd name="connsiteX164" fmla="*/ 5591414 w 11243827"/>
              <a:gd name="connsiteY164" fmla="*/ 5587695 h 5641173"/>
              <a:gd name="connsiteX165" fmla="*/ 5583028 w 11243827"/>
              <a:gd name="connsiteY165" fmla="*/ 5580877 h 5641173"/>
              <a:gd name="connsiteX166" fmla="*/ 5549426 w 11243827"/>
              <a:gd name="connsiteY166" fmla="*/ 5582858 h 5641173"/>
              <a:gd name="connsiteX167" fmla="*/ 5519999 w 11243827"/>
              <a:gd name="connsiteY167" fmla="*/ 5592246 h 5641173"/>
              <a:gd name="connsiteX168" fmla="*/ 5480028 w 11243827"/>
              <a:gd name="connsiteY168" fmla="*/ 5597282 h 5641173"/>
              <a:gd name="connsiteX169" fmla="*/ 5456175 w 11243827"/>
              <a:gd name="connsiteY169" fmla="*/ 5600371 h 5641173"/>
              <a:gd name="connsiteX170" fmla="*/ 5388463 w 11243827"/>
              <a:gd name="connsiteY170" fmla="*/ 5602638 h 5641173"/>
              <a:gd name="connsiteX171" fmla="*/ 5265898 w 11243827"/>
              <a:gd name="connsiteY171" fmla="*/ 5591830 h 5641173"/>
              <a:gd name="connsiteX172" fmla="*/ 5231231 w 11243827"/>
              <a:gd name="connsiteY172" fmla="*/ 5592790 h 5641173"/>
              <a:gd name="connsiteX173" fmla="*/ 5226996 w 11243827"/>
              <a:gd name="connsiteY173" fmla="*/ 5595040 h 5641173"/>
              <a:gd name="connsiteX174" fmla="*/ 5175988 w 11243827"/>
              <a:gd name="connsiteY174" fmla="*/ 5588131 h 5641173"/>
              <a:gd name="connsiteX175" fmla="*/ 5107470 w 11243827"/>
              <a:gd name="connsiteY175" fmla="*/ 5594771 h 5641173"/>
              <a:gd name="connsiteX176" fmla="*/ 5027868 w 11243827"/>
              <a:gd name="connsiteY176" fmla="*/ 5605624 h 5641173"/>
              <a:gd name="connsiteX177" fmla="*/ 5007324 w 11243827"/>
              <a:gd name="connsiteY177" fmla="*/ 5609209 h 5641173"/>
              <a:gd name="connsiteX178" fmla="*/ 4952559 w 11243827"/>
              <a:gd name="connsiteY178" fmla="*/ 5611402 h 5641173"/>
              <a:gd name="connsiteX179" fmla="*/ 4826081 w 11243827"/>
              <a:gd name="connsiteY179" fmla="*/ 5616191 h 5641173"/>
              <a:gd name="connsiteX180" fmla="*/ 4823501 w 11243827"/>
              <a:gd name="connsiteY180" fmla="*/ 5619174 h 5641173"/>
              <a:gd name="connsiteX181" fmla="*/ 4813093 w 11243827"/>
              <a:gd name="connsiteY181" fmla="*/ 5620026 h 5641173"/>
              <a:gd name="connsiteX182" fmla="*/ 4810563 w 11243827"/>
              <a:gd name="connsiteY182" fmla="*/ 5620787 h 5641173"/>
              <a:gd name="connsiteX183" fmla="*/ 4795818 w 11243827"/>
              <a:gd name="connsiteY183" fmla="*/ 5624618 h 5641173"/>
              <a:gd name="connsiteX184" fmla="*/ 4758404 w 11243827"/>
              <a:gd name="connsiteY184" fmla="*/ 5619510 h 5641173"/>
              <a:gd name="connsiteX185" fmla="*/ 4717254 w 11243827"/>
              <a:gd name="connsiteY185" fmla="*/ 5624155 h 5641173"/>
              <a:gd name="connsiteX186" fmla="*/ 4591958 w 11243827"/>
              <a:gd name="connsiteY186" fmla="*/ 5624710 h 5641173"/>
              <a:gd name="connsiteX187" fmla="*/ 4476215 w 11243827"/>
              <a:gd name="connsiteY187" fmla="*/ 5628210 h 5641173"/>
              <a:gd name="connsiteX188" fmla="*/ 4425193 w 11243827"/>
              <a:gd name="connsiteY188" fmla="*/ 5627414 h 5641173"/>
              <a:gd name="connsiteX189" fmla="*/ 4383866 w 11243827"/>
              <a:gd name="connsiteY189" fmla="*/ 5626546 h 5641173"/>
              <a:gd name="connsiteX190" fmla="*/ 4385596 w 11243827"/>
              <a:gd name="connsiteY190" fmla="*/ 5634646 h 5641173"/>
              <a:gd name="connsiteX191" fmla="*/ 4360864 w 11243827"/>
              <a:gd name="connsiteY191" fmla="*/ 5641173 h 5641173"/>
              <a:gd name="connsiteX192" fmla="*/ 4328321 w 11243827"/>
              <a:gd name="connsiteY192" fmla="*/ 5626332 h 5641173"/>
              <a:gd name="connsiteX193" fmla="*/ 4309842 w 11243827"/>
              <a:gd name="connsiteY193" fmla="*/ 5626471 h 5641173"/>
              <a:gd name="connsiteX194" fmla="*/ 4277424 w 11243827"/>
              <a:gd name="connsiteY194" fmla="*/ 5631598 h 5641173"/>
              <a:gd name="connsiteX195" fmla="*/ 4266627 w 11243827"/>
              <a:gd name="connsiteY195" fmla="*/ 5633969 h 5641173"/>
              <a:gd name="connsiteX196" fmla="*/ 4185525 w 11243827"/>
              <a:gd name="connsiteY196" fmla="*/ 5617508 h 5641173"/>
              <a:gd name="connsiteX197" fmla="*/ 4177617 w 11243827"/>
              <a:gd name="connsiteY197" fmla="*/ 5610903 h 5641173"/>
              <a:gd name="connsiteX198" fmla="*/ 4136948 w 11243827"/>
              <a:gd name="connsiteY198" fmla="*/ 5608031 h 5641173"/>
              <a:gd name="connsiteX199" fmla="*/ 4132323 w 11243827"/>
              <a:gd name="connsiteY199" fmla="*/ 5609784 h 5641173"/>
              <a:gd name="connsiteX200" fmla="*/ 4098620 w 11243827"/>
              <a:gd name="connsiteY200" fmla="*/ 5599672 h 5641173"/>
              <a:gd name="connsiteX201" fmla="*/ 3963475 w 11243827"/>
              <a:gd name="connsiteY201" fmla="*/ 5581841 h 5641173"/>
              <a:gd name="connsiteX202" fmla="*/ 3703613 w 11243827"/>
              <a:gd name="connsiteY202" fmla="*/ 5572482 h 5641173"/>
              <a:gd name="connsiteX203" fmla="*/ 3432987 w 11243827"/>
              <a:gd name="connsiteY203" fmla="*/ 5545768 h 5641173"/>
              <a:gd name="connsiteX204" fmla="*/ 3176381 w 11243827"/>
              <a:gd name="connsiteY204" fmla="*/ 5556110 h 5641173"/>
              <a:gd name="connsiteX205" fmla="*/ 2710156 w 11243827"/>
              <a:gd name="connsiteY205" fmla="*/ 5527517 h 5641173"/>
              <a:gd name="connsiteX206" fmla="*/ 2550206 w 11243827"/>
              <a:gd name="connsiteY206" fmla="*/ 5524958 h 5641173"/>
              <a:gd name="connsiteX207" fmla="*/ 2443041 w 11243827"/>
              <a:gd name="connsiteY207" fmla="*/ 5523990 h 5641173"/>
              <a:gd name="connsiteX208" fmla="*/ 2435613 w 11243827"/>
              <a:gd name="connsiteY208" fmla="*/ 5526704 h 5641173"/>
              <a:gd name="connsiteX209" fmla="*/ 2405682 w 11243827"/>
              <a:gd name="connsiteY209" fmla="*/ 5528307 h 5641173"/>
              <a:gd name="connsiteX210" fmla="*/ 2397487 w 11243827"/>
              <a:gd name="connsiteY210" fmla="*/ 5540337 h 5641173"/>
              <a:gd name="connsiteX211" fmla="*/ 2297454 w 11243827"/>
              <a:gd name="connsiteY211" fmla="*/ 5550765 h 5641173"/>
              <a:gd name="connsiteX212" fmla="*/ 2056700 w 11243827"/>
              <a:gd name="connsiteY212" fmla="*/ 5555489 h 5641173"/>
              <a:gd name="connsiteX213" fmla="*/ 1878530 w 11243827"/>
              <a:gd name="connsiteY213" fmla="*/ 5535330 h 5641173"/>
              <a:gd name="connsiteX214" fmla="*/ 1859292 w 11243827"/>
              <a:gd name="connsiteY214" fmla="*/ 5535461 h 5641173"/>
              <a:gd name="connsiteX215" fmla="*/ 1835626 w 11243827"/>
              <a:gd name="connsiteY215" fmla="*/ 5533793 h 5641173"/>
              <a:gd name="connsiteX216" fmla="*/ 1798939 w 11243827"/>
              <a:gd name="connsiteY216" fmla="*/ 5540285 h 5641173"/>
              <a:gd name="connsiteX217" fmla="*/ 1779046 w 11243827"/>
              <a:gd name="connsiteY217" fmla="*/ 5549949 h 5641173"/>
              <a:gd name="connsiteX218" fmla="*/ 1772421 w 11243827"/>
              <a:gd name="connsiteY218" fmla="*/ 5549018 h 5641173"/>
              <a:gd name="connsiteX219" fmla="*/ 1772052 w 11243827"/>
              <a:gd name="connsiteY219" fmla="*/ 5545689 h 5641173"/>
              <a:gd name="connsiteX220" fmla="*/ 1711543 w 11243827"/>
              <a:gd name="connsiteY220" fmla="*/ 5534558 h 5641173"/>
              <a:gd name="connsiteX221" fmla="*/ 1698891 w 11243827"/>
              <a:gd name="connsiteY221" fmla="*/ 5513187 h 5641173"/>
              <a:gd name="connsiteX222" fmla="*/ 1538763 w 11243827"/>
              <a:gd name="connsiteY222" fmla="*/ 5482781 h 5641173"/>
              <a:gd name="connsiteX223" fmla="*/ 1501533 w 11243827"/>
              <a:gd name="connsiteY223" fmla="*/ 5467817 h 5641173"/>
              <a:gd name="connsiteX224" fmla="*/ 1461266 w 11243827"/>
              <a:gd name="connsiteY224" fmla="*/ 5469343 h 5641173"/>
              <a:gd name="connsiteX225" fmla="*/ 1449415 w 11243827"/>
              <a:gd name="connsiteY225" fmla="*/ 5460467 h 5641173"/>
              <a:gd name="connsiteX226" fmla="*/ 1447454 w 11243827"/>
              <a:gd name="connsiteY226" fmla="*/ 5458776 h 5641173"/>
              <a:gd name="connsiteX227" fmla="*/ 1437814 w 11243827"/>
              <a:gd name="connsiteY227" fmla="*/ 5455515 h 5641173"/>
              <a:gd name="connsiteX228" fmla="*/ 1437334 w 11243827"/>
              <a:gd name="connsiteY228" fmla="*/ 5450209 h 5641173"/>
              <a:gd name="connsiteX229" fmla="*/ 1424429 w 11243827"/>
              <a:gd name="connsiteY229" fmla="*/ 5442157 h 5641173"/>
              <a:gd name="connsiteX230" fmla="*/ 1406063 w 11243827"/>
              <a:gd name="connsiteY230" fmla="*/ 5437380 h 5641173"/>
              <a:gd name="connsiteX231" fmla="*/ 1316379 w 11243827"/>
              <a:gd name="connsiteY231" fmla="*/ 5419601 h 5641173"/>
              <a:gd name="connsiteX232" fmla="*/ 1264090 w 11243827"/>
              <a:gd name="connsiteY232" fmla="*/ 5406153 h 5641173"/>
              <a:gd name="connsiteX233" fmla="*/ 1246374 w 11243827"/>
              <a:gd name="connsiteY233" fmla="*/ 5396631 h 5641173"/>
              <a:gd name="connsiteX234" fmla="*/ 1220190 w 11243827"/>
              <a:gd name="connsiteY234" fmla="*/ 5386301 h 5641173"/>
              <a:gd name="connsiteX235" fmla="*/ 1175643 w 11243827"/>
              <a:gd name="connsiteY235" fmla="*/ 5364651 h 5641173"/>
              <a:gd name="connsiteX236" fmla="*/ 1150342 w 11243827"/>
              <a:gd name="connsiteY236" fmla="*/ 5358447 h 5641173"/>
              <a:gd name="connsiteX237" fmla="*/ 1137272 w 11243827"/>
              <a:gd name="connsiteY237" fmla="*/ 5351191 h 5641173"/>
              <a:gd name="connsiteX238" fmla="*/ 1131268 w 11243827"/>
              <a:gd name="connsiteY238" fmla="*/ 5350530 h 5641173"/>
              <a:gd name="connsiteX239" fmla="*/ 1112024 w 11243827"/>
              <a:gd name="connsiteY239" fmla="*/ 5345786 h 5641173"/>
              <a:gd name="connsiteX240" fmla="*/ 1100870 w 11243827"/>
              <a:gd name="connsiteY240" fmla="*/ 5343651 h 5641173"/>
              <a:gd name="connsiteX241" fmla="*/ 1096383 w 11243827"/>
              <a:gd name="connsiteY241" fmla="*/ 5343015 h 5641173"/>
              <a:gd name="connsiteX242" fmla="*/ 1085571 w 11243827"/>
              <a:gd name="connsiteY242" fmla="*/ 5345836 h 5641173"/>
              <a:gd name="connsiteX243" fmla="*/ 1073168 w 11243827"/>
              <a:gd name="connsiteY243" fmla="*/ 5341521 h 5641173"/>
              <a:gd name="connsiteX244" fmla="*/ 1058039 w 11243827"/>
              <a:gd name="connsiteY244" fmla="*/ 5343504 h 5641173"/>
              <a:gd name="connsiteX245" fmla="*/ 1055426 w 11243827"/>
              <a:gd name="connsiteY245" fmla="*/ 5339088 h 5641173"/>
              <a:gd name="connsiteX246" fmla="*/ 1044738 w 11243827"/>
              <a:gd name="connsiteY246" fmla="*/ 5333063 h 5641173"/>
              <a:gd name="connsiteX247" fmla="*/ 1033909 w 11243827"/>
              <a:gd name="connsiteY247" fmla="*/ 5335680 h 5641173"/>
              <a:gd name="connsiteX248" fmla="*/ 1012649 w 11243827"/>
              <a:gd name="connsiteY248" fmla="*/ 5334541 h 5641173"/>
              <a:gd name="connsiteX249" fmla="*/ 1007115 w 11243827"/>
              <a:gd name="connsiteY249" fmla="*/ 5332775 h 5641173"/>
              <a:gd name="connsiteX250" fmla="*/ 986002 w 11243827"/>
              <a:gd name="connsiteY250" fmla="*/ 5334906 h 5641173"/>
              <a:gd name="connsiteX251" fmla="*/ 953418 w 11243827"/>
              <a:gd name="connsiteY251" fmla="*/ 5333901 h 5641173"/>
              <a:gd name="connsiteX252" fmla="*/ 916854 w 11243827"/>
              <a:gd name="connsiteY252" fmla="*/ 5329435 h 5641173"/>
              <a:gd name="connsiteX253" fmla="*/ 905651 w 11243827"/>
              <a:gd name="connsiteY253" fmla="*/ 5332114 h 5641173"/>
              <a:gd name="connsiteX254" fmla="*/ 836961 w 11243827"/>
              <a:gd name="connsiteY254" fmla="*/ 5330803 h 5641173"/>
              <a:gd name="connsiteX255" fmla="*/ 817627 w 11243827"/>
              <a:gd name="connsiteY255" fmla="*/ 5330580 h 5641173"/>
              <a:gd name="connsiteX256" fmla="*/ 801817 w 11243827"/>
              <a:gd name="connsiteY256" fmla="*/ 5325937 h 5641173"/>
              <a:gd name="connsiteX257" fmla="*/ 798857 w 11243827"/>
              <a:gd name="connsiteY257" fmla="*/ 5320979 h 5641173"/>
              <a:gd name="connsiteX258" fmla="*/ 788354 w 11243827"/>
              <a:gd name="connsiteY258" fmla="*/ 5320143 h 5641173"/>
              <a:gd name="connsiteX259" fmla="*/ 785726 w 11243827"/>
              <a:gd name="connsiteY259" fmla="*/ 5318989 h 5641173"/>
              <a:gd name="connsiteX260" fmla="*/ 770507 w 11243827"/>
              <a:gd name="connsiteY260" fmla="*/ 5313309 h 5641173"/>
              <a:gd name="connsiteX261" fmla="*/ 733810 w 11243827"/>
              <a:gd name="connsiteY261" fmla="*/ 5324286 h 5641173"/>
              <a:gd name="connsiteX262" fmla="*/ 692117 w 11243827"/>
              <a:gd name="connsiteY262" fmla="*/ 5318786 h 5641173"/>
              <a:gd name="connsiteX263" fmla="*/ 528894 w 11243827"/>
              <a:gd name="connsiteY263" fmla="*/ 5327578 h 5641173"/>
              <a:gd name="connsiteX264" fmla="*/ 507005 w 11243827"/>
              <a:gd name="connsiteY264" fmla="*/ 5310149 h 5641173"/>
              <a:gd name="connsiteX265" fmla="*/ 441302 w 11243827"/>
              <a:gd name="connsiteY265" fmla="*/ 5307062 h 5641173"/>
              <a:gd name="connsiteX266" fmla="*/ 336819 w 11243827"/>
              <a:gd name="connsiteY266" fmla="*/ 5336690 h 5641173"/>
              <a:gd name="connsiteX267" fmla="*/ 215763 w 11243827"/>
              <a:gd name="connsiteY267" fmla="*/ 5332575 h 5641173"/>
              <a:gd name="connsiteX268" fmla="*/ 205927 w 11243827"/>
              <a:gd name="connsiteY268" fmla="*/ 5339672 h 5641173"/>
              <a:gd name="connsiteX269" fmla="*/ 194189 w 11243827"/>
              <a:gd name="connsiteY269" fmla="*/ 5343588 h 5641173"/>
              <a:gd name="connsiteX270" fmla="*/ 192552 w 11243827"/>
              <a:gd name="connsiteY270" fmla="*/ 5342845 h 5641173"/>
              <a:gd name="connsiteX271" fmla="*/ 178320 w 11243827"/>
              <a:gd name="connsiteY271" fmla="*/ 5343766 h 5641173"/>
              <a:gd name="connsiteX272" fmla="*/ 175596 w 11243827"/>
              <a:gd name="connsiteY272" fmla="*/ 5346411 h 5641173"/>
              <a:gd name="connsiteX273" fmla="*/ 165951 w 11243827"/>
              <a:gd name="connsiteY273" fmla="*/ 5347808 h 5641173"/>
              <a:gd name="connsiteX274" fmla="*/ 147287 w 11243827"/>
              <a:gd name="connsiteY274" fmla="*/ 5352625 h 5641173"/>
              <a:gd name="connsiteX275" fmla="*/ 143484 w 11243827"/>
              <a:gd name="connsiteY275" fmla="*/ 5351591 h 5641173"/>
              <a:gd name="connsiteX276" fmla="*/ 114847 w 11243827"/>
              <a:gd name="connsiteY276" fmla="*/ 5355844 h 5641173"/>
              <a:gd name="connsiteX277" fmla="*/ 114306 w 11243827"/>
              <a:gd name="connsiteY277" fmla="*/ 5354983 h 5641173"/>
              <a:gd name="connsiteX278" fmla="*/ 105588 w 11243827"/>
              <a:gd name="connsiteY278" fmla="*/ 5352169 h 5641173"/>
              <a:gd name="connsiteX279" fmla="*/ 89264 w 11243827"/>
              <a:gd name="connsiteY279" fmla="*/ 5348886 h 5641173"/>
              <a:gd name="connsiteX280" fmla="*/ 49794 w 11243827"/>
              <a:gd name="connsiteY280" fmla="*/ 5329950 h 5641173"/>
              <a:gd name="connsiteX281" fmla="*/ 19924 w 11243827"/>
              <a:gd name="connsiteY281" fmla="*/ 5334282 h 5641173"/>
              <a:gd name="connsiteX282" fmla="*/ 13819 w 11243827"/>
              <a:gd name="connsiteY282" fmla="*/ 5334653 h 5641173"/>
              <a:gd name="connsiteX283" fmla="*/ 13657 w 11243827"/>
              <a:gd name="connsiteY283" fmla="*/ 5334455 h 5641173"/>
              <a:gd name="connsiteX284" fmla="*/ 7139 w 11243827"/>
              <a:gd name="connsiteY284" fmla="*/ 5334438 h 5641173"/>
              <a:gd name="connsiteX285" fmla="*/ 2684 w 11243827"/>
              <a:gd name="connsiteY285" fmla="*/ 5335333 h 5641173"/>
              <a:gd name="connsiteX286" fmla="*/ 0 w 11243827"/>
              <a:gd name="connsiteY286" fmla="*/ 5335496 h 5641173"/>
              <a:gd name="connsiteX287" fmla="*/ 0 w 11243827"/>
              <a:gd name="connsiteY287" fmla="*/ 10592 h 5641173"/>
              <a:gd name="connsiteX288" fmla="*/ 11243827 w 11243827"/>
              <a:gd name="connsiteY288" fmla="*/ 0 h 5641173"/>
              <a:gd name="connsiteX0" fmla="*/ 11243827 w 11243827"/>
              <a:gd name="connsiteY0" fmla="*/ 0 h 5641173"/>
              <a:gd name="connsiteX1" fmla="*/ 11243827 w 11243827"/>
              <a:gd name="connsiteY1" fmla="*/ 1470035 h 5641173"/>
              <a:gd name="connsiteX2" fmla="*/ 11243827 w 11243827"/>
              <a:gd name="connsiteY2" fmla="*/ 5001571 h 5641173"/>
              <a:gd name="connsiteX3" fmla="*/ 11243827 w 11243827"/>
              <a:gd name="connsiteY3" fmla="*/ 5209610 h 5641173"/>
              <a:gd name="connsiteX4" fmla="*/ 11240675 w 11243827"/>
              <a:gd name="connsiteY4" fmla="*/ 5210442 h 5641173"/>
              <a:gd name="connsiteX5" fmla="*/ 11179959 w 11243827"/>
              <a:gd name="connsiteY5" fmla="*/ 5221199 h 5641173"/>
              <a:gd name="connsiteX6" fmla="*/ 11105493 w 11243827"/>
              <a:gd name="connsiteY6" fmla="*/ 5259905 h 5641173"/>
              <a:gd name="connsiteX7" fmla="*/ 11078640 w 11243827"/>
              <a:gd name="connsiteY7" fmla="*/ 5263531 h 5641173"/>
              <a:gd name="connsiteX8" fmla="*/ 11079616 w 11243827"/>
              <a:gd name="connsiteY8" fmla="*/ 5270380 h 5641173"/>
              <a:gd name="connsiteX9" fmla="*/ 11069641 w 11243827"/>
              <a:gd name="connsiteY9" fmla="*/ 5270884 h 5641173"/>
              <a:gd name="connsiteX10" fmla="*/ 11047377 w 11243827"/>
              <a:gd name="connsiteY10" fmla="*/ 5271051 h 5641173"/>
              <a:gd name="connsiteX11" fmla="*/ 10980705 w 11243827"/>
              <a:gd name="connsiteY11" fmla="*/ 5272951 h 5641173"/>
              <a:gd name="connsiteX12" fmla="*/ 10962514 w 11243827"/>
              <a:gd name="connsiteY12" fmla="*/ 5286084 h 5641173"/>
              <a:gd name="connsiteX13" fmla="*/ 10945307 w 11243827"/>
              <a:gd name="connsiteY13" fmla="*/ 5286290 h 5641173"/>
              <a:gd name="connsiteX14" fmla="*/ 10845516 w 11243827"/>
              <a:gd name="connsiteY14" fmla="*/ 5303894 h 5641173"/>
              <a:gd name="connsiteX15" fmla="*/ 10831795 w 11243827"/>
              <a:gd name="connsiteY15" fmla="*/ 5305210 h 5641173"/>
              <a:gd name="connsiteX16" fmla="*/ 10824365 w 11243827"/>
              <a:gd name="connsiteY16" fmla="*/ 5311111 h 5641173"/>
              <a:gd name="connsiteX17" fmla="*/ 10797756 w 11243827"/>
              <a:gd name="connsiteY17" fmla="*/ 5312285 h 5641173"/>
              <a:gd name="connsiteX18" fmla="*/ 10796525 w 11243827"/>
              <a:gd name="connsiteY18" fmla="*/ 5315645 h 5641173"/>
              <a:gd name="connsiteX19" fmla="*/ 10709063 w 11243827"/>
              <a:gd name="connsiteY19" fmla="*/ 5344492 h 5641173"/>
              <a:gd name="connsiteX20" fmla="*/ 10694078 w 11243827"/>
              <a:gd name="connsiteY20" fmla="*/ 5349258 h 5641173"/>
              <a:gd name="connsiteX21" fmla="*/ 10681131 w 11243827"/>
              <a:gd name="connsiteY21" fmla="*/ 5347812 h 5641173"/>
              <a:gd name="connsiteX22" fmla="*/ 10609448 w 11243827"/>
              <a:gd name="connsiteY22" fmla="*/ 5351931 h 5641173"/>
              <a:gd name="connsiteX23" fmla="*/ 10592397 w 11243827"/>
              <a:gd name="connsiteY23" fmla="*/ 5349402 h 5641173"/>
              <a:gd name="connsiteX24" fmla="*/ 10585227 w 11243827"/>
              <a:gd name="connsiteY24" fmla="*/ 5344063 h 5641173"/>
              <a:gd name="connsiteX25" fmla="*/ 10557472 w 11243827"/>
              <a:gd name="connsiteY25" fmla="*/ 5354151 h 5641173"/>
              <a:gd name="connsiteX26" fmla="*/ 10514646 w 11243827"/>
              <a:gd name="connsiteY26" fmla="*/ 5361064 h 5641173"/>
              <a:gd name="connsiteX27" fmla="*/ 10494292 w 11243827"/>
              <a:gd name="connsiteY27" fmla="*/ 5366054 h 5641173"/>
              <a:gd name="connsiteX28" fmla="*/ 10477869 w 11243827"/>
              <a:gd name="connsiteY28" fmla="*/ 5363025 h 5641173"/>
              <a:gd name="connsiteX29" fmla="*/ 10384411 w 11243827"/>
              <a:gd name="connsiteY29" fmla="*/ 5362257 h 5641173"/>
              <a:gd name="connsiteX30" fmla="*/ 10362921 w 11243827"/>
              <a:gd name="connsiteY30" fmla="*/ 5357444 h 5641173"/>
              <a:gd name="connsiteX31" fmla="*/ 10352736 w 11243827"/>
              <a:gd name="connsiteY31" fmla="*/ 5347851 h 5641173"/>
              <a:gd name="connsiteX32" fmla="*/ 10344754 w 11243827"/>
              <a:gd name="connsiteY32" fmla="*/ 5351272 h 5641173"/>
              <a:gd name="connsiteX33" fmla="*/ 10288226 w 11243827"/>
              <a:gd name="connsiteY33" fmla="*/ 5351613 h 5641173"/>
              <a:gd name="connsiteX34" fmla="*/ 10251350 w 11243827"/>
              <a:gd name="connsiteY34" fmla="*/ 5352711 h 5641173"/>
              <a:gd name="connsiteX35" fmla="*/ 10249108 w 11243827"/>
              <a:gd name="connsiteY35" fmla="*/ 5365881 h 5641173"/>
              <a:gd name="connsiteX36" fmla="*/ 10216272 w 11243827"/>
              <a:gd name="connsiteY36" fmla="*/ 5370573 h 5641173"/>
              <a:gd name="connsiteX37" fmla="*/ 10181278 w 11243827"/>
              <a:gd name="connsiteY37" fmla="*/ 5362119 h 5641173"/>
              <a:gd name="connsiteX38" fmla="*/ 10140033 w 11243827"/>
              <a:gd name="connsiteY38" fmla="*/ 5363304 h 5641173"/>
              <a:gd name="connsiteX39" fmla="*/ 10115353 w 11243827"/>
              <a:gd name="connsiteY39" fmla="*/ 5363869 h 5641173"/>
              <a:gd name="connsiteX40" fmla="*/ 10050578 w 11243827"/>
              <a:gd name="connsiteY40" fmla="*/ 5376153 h 5641173"/>
              <a:gd name="connsiteX41" fmla="*/ 9945478 w 11243827"/>
              <a:gd name="connsiteY41" fmla="*/ 5422859 h 5641173"/>
              <a:gd name="connsiteX42" fmla="*/ 9912481 w 11243827"/>
              <a:gd name="connsiteY42" fmla="*/ 5429477 h 5641173"/>
              <a:gd name="connsiteX43" fmla="*/ 9906713 w 11243827"/>
              <a:gd name="connsiteY43" fmla="*/ 5426784 h 5641173"/>
              <a:gd name="connsiteX44" fmla="*/ 9742436 w 11243827"/>
              <a:gd name="connsiteY44" fmla="*/ 5454834 h 5641173"/>
              <a:gd name="connsiteX45" fmla="*/ 9713044 w 11243827"/>
              <a:gd name="connsiteY45" fmla="*/ 5456476 h 5641173"/>
              <a:gd name="connsiteX46" fmla="*/ 9691033 w 11243827"/>
              <a:gd name="connsiteY46" fmla="*/ 5455451 h 5641173"/>
              <a:gd name="connsiteX47" fmla="*/ 9638355 w 11243827"/>
              <a:gd name="connsiteY47" fmla="*/ 5464794 h 5641173"/>
              <a:gd name="connsiteX48" fmla="*/ 9552434 w 11243827"/>
              <a:gd name="connsiteY48" fmla="*/ 5485280 h 5641173"/>
              <a:gd name="connsiteX49" fmla="*/ 9533883 w 11243827"/>
              <a:gd name="connsiteY49" fmla="*/ 5488516 h 5641173"/>
              <a:gd name="connsiteX50" fmla="*/ 9516916 w 11243827"/>
              <a:gd name="connsiteY50" fmla="*/ 5486828 h 5641173"/>
              <a:gd name="connsiteX51" fmla="*/ 9512093 w 11243827"/>
              <a:gd name="connsiteY51" fmla="*/ 5482541 h 5641173"/>
              <a:gd name="connsiteX52" fmla="*/ 9501725 w 11243827"/>
              <a:gd name="connsiteY52" fmla="*/ 5483603 h 5641173"/>
              <a:gd name="connsiteX53" fmla="*/ 9498754 w 11243827"/>
              <a:gd name="connsiteY53" fmla="*/ 5482951 h 5641173"/>
              <a:gd name="connsiteX54" fmla="*/ 9481932 w 11243827"/>
              <a:gd name="connsiteY54" fmla="*/ 5480151 h 5641173"/>
              <a:gd name="connsiteX55" fmla="*/ 9451321 w 11243827"/>
              <a:gd name="connsiteY55" fmla="*/ 5497375 h 5641173"/>
              <a:gd name="connsiteX56" fmla="*/ 9409298 w 11243827"/>
              <a:gd name="connsiteY56" fmla="*/ 5499478 h 5641173"/>
              <a:gd name="connsiteX57" fmla="*/ 9257007 w 11243827"/>
              <a:gd name="connsiteY57" fmla="*/ 5537183 h 5641173"/>
              <a:gd name="connsiteX58" fmla="*/ 9229078 w 11243827"/>
              <a:gd name="connsiteY58" fmla="*/ 5524154 h 5641173"/>
              <a:gd name="connsiteX59" fmla="*/ 9165105 w 11243827"/>
              <a:gd name="connsiteY59" fmla="*/ 5532892 h 5641173"/>
              <a:gd name="connsiteX60" fmla="*/ 9077301 w 11243827"/>
              <a:gd name="connsiteY60" fmla="*/ 5580356 h 5641173"/>
              <a:gd name="connsiteX61" fmla="*/ 8960065 w 11243827"/>
              <a:gd name="connsiteY61" fmla="*/ 5597982 h 5641173"/>
              <a:gd name="connsiteX62" fmla="*/ 8953536 w 11243827"/>
              <a:gd name="connsiteY62" fmla="*/ 5606638 h 5641173"/>
              <a:gd name="connsiteX63" fmla="*/ 8943907 w 11243827"/>
              <a:gd name="connsiteY63" fmla="*/ 5612541 h 5641173"/>
              <a:gd name="connsiteX64" fmla="*/ 8942046 w 11243827"/>
              <a:gd name="connsiteY64" fmla="*/ 5612112 h 5641173"/>
              <a:gd name="connsiteX65" fmla="*/ 8928824 w 11243827"/>
              <a:gd name="connsiteY65" fmla="*/ 5615549 h 5641173"/>
              <a:gd name="connsiteX66" fmla="*/ 8927294 w 11243827"/>
              <a:gd name="connsiteY66" fmla="*/ 5618607 h 5641173"/>
              <a:gd name="connsiteX67" fmla="*/ 8918651 w 11243827"/>
              <a:gd name="connsiteY67" fmla="*/ 5621688 h 5641173"/>
              <a:gd name="connsiteX68" fmla="*/ 8902772 w 11243827"/>
              <a:gd name="connsiteY68" fmla="*/ 5629703 h 5641173"/>
              <a:gd name="connsiteX69" fmla="*/ 8898724 w 11243827"/>
              <a:gd name="connsiteY69" fmla="*/ 5629379 h 5641173"/>
              <a:gd name="connsiteX70" fmla="*/ 8873099 w 11243827"/>
              <a:gd name="connsiteY70" fmla="*/ 5638628 h 5641173"/>
              <a:gd name="connsiteX71" fmla="*/ 8872234 w 11243827"/>
              <a:gd name="connsiteY71" fmla="*/ 5637889 h 5641173"/>
              <a:gd name="connsiteX72" fmla="*/ 8862777 w 11243827"/>
              <a:gd name="connsiteY72" fmla="*/ 5636711 h 5641173"/>
              <a:gd name="connsiteX73" fmla="*/ 8845869 w 11243827"/>
              <a:gd name="connsiteY73" fmla="*/ 5636436 h 5641173"/>
              <a:gd name="connsiteX74" fmla="*/ 8800548 w 11243827"/>
              <a:gd name="connsiteY74" fmla="*/ 5625084 h 5641173"/>
              <a:gd name="connsiteX75" fmla="*/ 8773774 w 11243827"/>
              <a:gd name="connsiteY75" fmla="*/ 5634630 h 5641173"/>
              <a:gd name="connsiteX76" fmla="*/ 8698255 w 11243827"/>
              <a:gd name="connsiteY76" fmla="*/ 5636083 h 5641173"/>
              <a:gd name="connsiteX77" fmla="*/ 8619167 w 11243827"/>
              <a:gd name="connsiteY77" fmla="*/ 5619130 h 5641173"/>
              <a:gd name="connsiteX78" fmla="*/ 8539822 w 11243827"/>
              <a:gd name="connsiteY78" fmla="*/ 5616905 h 5641173"/>
              <a:gd name="connsiteX79" fmla="*/ 8511094 w 11243827"/>
              <a:gd name="connsiteY79" fmla="*/ 5617360 h 5641173"/>
              <a:gd name="connsiteX80" fmla="*/ 8459886 w 11243827"/>
              <a:gd name="connsiteY80" fmla="*/ 5612612 h 5641173"/>
              <a:gd name="connsiteX81" fmla="*/ 8436432 w 11243827"/>
              <a:gd name="connsiteY81" fmla="*/ 5606990 h 5641173"/>
              <a:gd name="connsiteX82" fmla="*/ 8435403 w 11243827"/>
              <a:gd name="connsiteY82" fmla="*/ 5607336 h 5641173"/>
              <a:gd name="connsiteX83" fmla="*/ 8433307 w 11243827"/>
              <a:gd name="connsiteY83" fmla="*/ 5604917 h 5641173"/>
              <a:gd name="connsiteX84" fmla="*/ 8428968 w 11243827"/>
              <a:gd name="connsiteY84" fmla="*/ 5603796 h 5641173"/>
              <a:gd name="connsiteX85" fmla="*/ 8417124 w 11243827"/>
              <a:gd name="connsiteY85" fmla="*/ 5604518 h 5641173"/>
              <a:gd name="connsiteX86" fmla="*/ 8412669 w 11243827"/>
              <a:gd name="connsiteY86" fmla="*/ 5605413 h 5641173"/>
              <a:gd name="connsiteX87" fmla="*/ 8406152 w 11243827"/>
              <a:gd name="connsiteY87" fmla="*/ 5605396 h 5641173"/>
              <a:gd name="connsiteX88" fmla="*/ 8405989 w 11243827"/>
              <a:gd name="connsiteY88" fmla="*/ 5605197 h 5641173"/>
              <a:gd name="connsiteX89" fmla="*/ 8399884 w 11243827"/>
              <a:gd name="connsiteY89" fmla="*/ 5605568 h 5641173"/>
              <a:gd name="connsiteX90" fmla="*/ 8370014 w 11243827"/>
              <a:gd name="connsiteY90" fmla="*/ 5609900 h 5641173"/>
              <a:gd name="connsiteX91" fmla="*/ 8330544 w 11243827"/>
              <a:gd name="connsiteY91" fmla="*/ 5590964 h 5641173"/>
              <a:gd name="connsiteX92" fmla="*/ 8314221 w 11243827"/>
              <a:gd name="connsiteY92" fmla="*/ 5587682 h 5641173"/>
              <a:gd name="connsiteX93" fmla="*/ 8305502 w 11243827"/>
              <a:gd name="connsiteY93" fmla="*/ 5584868 h 5641173"/>
              <a:gd name="connsiteX94" fmla="*/ 8304962 w 11243827"/>
              <a:gd name="connsiteY94" fmla="*/ 5584007 h 5641173"/>
              <a:gd name="connsiteX95" fmla="*/ 8276324 w 11243827"/>
              <a:gd name="connsiteY95" fmla="*/ 5588260 h 5641173"/>
              <a:gd name="connsiteX96" fmla="*/ 8272522 w 11243827"/>
              <a:gd name="connsiteY96" fmla="*/ 5587226 h 5641173"/>
              <a:gd name="connsiteX97" fmla="*/ 8253857 w 11243827"/>
              <a:gd name="connsiteY97" fmla="*/ 5592043 h 5641173"/>
              <a:gd name="connsiteX98" fmla="*/ 8244212 w 11243827"/>
              <a:gd name="connsiteY98" fmla="*/ 5593439 h 5641173"/>
              <a:gd name="connsiteX99" fmla="*/ 8241488 w 11243827"/>
              <a:gd name="connsiteY99" fmla="*/ 5596085 h 5641173"/>
              <a:gd name="connsiteX100" fmla="*/ 8227256 w 11243827"/>
              <a:gd name="connsiteY100" fmla="*/ 5597005 h 5641173"/>
              <a:gd name="connsiteX101" fmla="*/ 8225619 w 11243827"/>
              <a:gd name="connsiteY101" fmla="*/ 5596262 h 5641173"/>
              <a:gd name="connsiteX102" fmla="*/ 8213882 w 11243827"/>
              <a:gd name="connsiteY102" fmla="*/ 5600179 h 5641173"/>
              <a:gd name="connsiteX103" fmla="*/ 8204045 w 11243827"/>
              <a:gd name="connsiteY103" fmla="*/ 5607275 h 5641173"/>
              <a:gd name="connsiteX104" fmla="*/ 8082989 w 11243827"/>
              <a:gd name="connsiteY104" fmla="*/ 5603160 h 5641173"/>
              <a:gd name="connsiteX105" fmla="*/ 7912803 w 11243827"/>
              <a:gd name="connsiteY105" fmla="*/ 5629702 h 5641173"/>
              <a:gd name="connsiteX106" fmla="*/ 7890915 w 11243827"/>
              <a:gd name="connsiteY106" fmla="*/ 5612272 h 5641173"/>
              <a:gd name="connsiteX107" fmla="*/ 7727691 w 11243827"/>
              <a:gd name="connsiteY107" fmla="*/ 5621064 h 5641173"/>
              <a:gd name="connsiteX108" fmla="*/ 7685998 w 11243827"/>
              <a:gd name="connsiteY108" fmla="*/ 5615564 h 5641173"/>
              <a:gd name="connsiteX109" fmla="*/ 7649302 w 11243827"/>
              <a:gd name="connsiteY109" fmla="*/ 5626541 h 5641173"/>
              <a:gd name="connsiteX110" fmla="*/ 7634083 w 11243827"/>
              <a:gd name="connsiteY110" fmla="*/ 5620862 h 5641173"/>
              <a:gd name="connsiteX111" fmla="*/ 7631455 w 11243827"/>
              <a:gd name="connsiteY111" fmla="*/ 5619708 h 5641173"/>
              <a:gd name="connsiteX112" fmla="*/ 7620952 w 11243827"/>
              <a:gd name="connsiteY112" fmla="*/ 5618872 h 5641173"/>
              <a:gd name="connsiteX113" fmla="*/ 7617992 w 11243827"/>
              <a:gd name="connsiteY113" fmla="*/ 5613914 h 5641173"/>
              <a:gd name="connsiteX114" fmla="*/ 7602182 w 11243827"/>
              <a:gd name="connsiteY114" fmla="*/ 5609271 h 5641173"/>
              <a:gd name="connsiteX115" fmla="*/ 7582847 w 11243827"/>
              <a:gd name="connsiteY115" fmla="*/ 5609047 h 5641173"/>
              <a:gd name="connsiteX116" fmla="*/ 7514158 w 11243827"/>
              <a:gd name="connsiteY116" fmla="*/ 5607737 h 5641173"/>
              <a:gd name="connsiteX117" fmla="*/ 7502955 w 11243827"/>
              <a:gd name="connsiteY117" fmla="*/ 5610415 h 5641173"/>
              <a:gd name="connsiteX118" fmla="*/ 7466391 w 11243827"/>
              <a:gd name="connsiteY118" fmla="*/ 5605949 h 5641173"/>
              <a:gd name="connsiteX119" fmla="*/ 7433806 w 11243827"/>
              <a:gd name="connsiteY119" fmla="*/ 5604945 h 5641173"/>
              <a:gd name="connsiteX120" fmla="*/ 7412693 w 11243827"/>
              <a:gd name="connsiteY120" fmla="*/ 5607075 h 5641173"/>
              <a:gd name="connsiteX121" fmla="*/ 7407159 w 11243827"/>
              <a:gd name="connsiteY121" fmla="*/ 5605310 h 5641173"/>
              <a:gd name="connsiteX122" fmla="*/ 7385900 w 11243827"/>
              <a:gd name="connsiteY122" fmla="*/ 5604171 h 5641173"/>
              <a:gd name="connsiteX123" fmla="*/ 7375071 w 11243827"/>
              <a:gd name="connsiteY123" fmla="*/ 5606788 h 5641173"/>
              <a:gd name="connsiteX124" fmla="*/ 7364382 w 11243827"/>
              <a:gd name="connsiteY124" fmla="*/ 5600762 h 5641173"/>
              <a:gd name="connsiteX125" fmla="*/ 7361770 w 11243827"/>
              <a:gd name="connsiteY125" fmla="*/ 5596347 h 5641173"/>
              <a:gd name="connsiteX126" fmla="*/ 7346641 w 11243827"/>
              <a:gd name="connsiteY126" fmla="*/ 5598329 h 5641173"/>
              <a:gd name="connsiteX127" fmla="*/ 7334238 w 11243827"/>
              <a:gd name="connsiteY127" fmla="*/ 5594014 h 5641173"/>
              <a:gd name="connsiteX128" fmla="*/ 7323426 w 11243827"/>
              <a:gd name="connsiteY128" fmla="*/ 5596835 h 5641173"/>
              <a:gd name="connsiteX129" fmla="*/ 7318938 w 11243827"/>
              <a:gd name="connsiteY129" fmla="*/ 5596200 h 5641173"/>
              <a:gd name="connsiteX130" fmla="*/ 7307784 w 11243827"/>
              <a:gd name="connsiteY130" fmla="*/ 5594065 h 5641173"/>
              <a:gd name="connsiteX131" fmla="*/ 7288540 w 11243827"/>
              <a:gd name="connsiteY131" fmla="*/ 5589320 h 5641173"/>
              <a:gd name="connsiteX132" fmla="*/ 7282537 w 11243827"/>
              <a:gd name="connsiteY132" fmla="*/ 5588660 h 5641173"/>
              <a:gd name="connsiteX133" fmla="*/ 7269466 w 11243827"/>
              <a:gd name="connsiteY133" fmla="*/ 5581404 h 5641173"/>
              <a:gd name="connsiteX134" fmla="*/ 7244165 w 11243827"/>
              <a:gd name="connsiteY134" fmla="*/ 5575200 h 5641173"/>
              <a:gd name="connsiteX135" fmla="*/ 7199619 w 11243827"/>
              <a:gd name="connsiteY135" fmla="*/ 5553550 h 5641173"/>
              <a:gd name="connsiteX136" fmla="*/ 7173434 w 11243827"/>
              <a:gd name="connsiteY136" fmla="*/ 5543219 h 5641173"/>
              <a:gd name="connsiteX137" fmla="*/ 7155718 w 11243827"/>
              <a:gd name="connsiteY137" fmla="*/ 5533697 h 5641173"/>
              <a:gd name="connsiteX138" fmla="*/ 7103430 w 11243827"/>
              <a:gd name="connsiteY138" fmla="*/ 5520249 h 5641173"/>
              <a:gd name="connsiteX139" fmla="*/ 7013746 w 11243827"/>
              <a:gd name="connsiteY139" fmla="*/ 5502470 h 5641173"/>
              <a:gd name="connsiteX140" fmla="*/ 6995379 w 11243827"/>
              <a:gd name="connsiteY140" fmla="*/ 5497693 h 5641173"/>
              <a:gd name="connsiteX141" fmla="*/ 6982475 w 11243827"/>
              <a:gd name="connsiteY141" fmla="*/ 5489641 h 5641173"/>
              <a:gd name="connsiteX142" fmla="*/ 6981994 w 11243827"/>
              <a:gd name="connsiteY142" fmla="*/ 5484335 h 5641173"/>
              <a:gd name="connsiteX143" fmla="*/ 6972355 w 11243827"/>
              <a:gd name="connsiteY143" fmla="*/ 5481074 h 5641173"/>
              <a:gd name="connsiteX144" fmla="*/ 6970394 w 11243827"/>
              <a:gd name="connsiteY144" fmla="*/ 5479383 h 5641173"/>
              <a:gd name="connsiteX145" fmla="*/ 6958543 w 11243827"/>
              <a:gd name="connsiteY145" fmla="*/ 5470507 h 5641173"/>
              <a:gd name="connsiteX146" fmla="*/ 6918276 w 11243827"/>
              <a:gd name="connsiteY146" fmla="*/ 5472034 h 5641173"/>
              <a:gd name="connsiteX147" fmla="*/ 6881046 w 11243827"/>
              <a:gd name="connsiteY147" fmla="*/ 5457070 h 5641173"/>
              <a:gd name="connsiteX148" fmla="*/ 6720917 w 11243827"/>
              <a:gd name="connsiteY148" fmla="*/ 5637174 h 5641173"/>
              <a:gd name="connsiteX149" fmla="*/ 6724964 w 11243827"/>
              <a:gd name="connsiteY149" fmla="*/ 5414071 h 5641173"/>
              <a:gd name="connsiteX150" fmla="*/ 6683286 w 11243827"/>
              <a:gd name="connsiteY150" fmla="*/ 5405383 h 5641173"/>
              <a:gd name="connsiteX151" fmla="*/ 6660723 w 11243827"/>
              <a:gd name="connsiteY151" fmla="*/ 5408304 h 5641173"/>
              <a:gd name="connsiteX152" fmla="*/ 6532914 w 11243827"/>
              <a:gd name="connsiteY152" fmla="*/ 5431205 h 5641173"/>
              <a:gd name="connsiteX153" fmla="*/ 6317327 w 11243827"/>
              <a:gd name="connsiteY153" fmla="*/ 5481889 h 5641173"/>
              <a:gd name="connsiteX154" fmla="*/ 6196243 w 11243827"/>
              <a:gd name="connsiteY154" fmla="*/ 5515042 h 5641173"/>
              <a:gd name="connsiteX155" fmla="*/ 6099124 w 11243827"/>
              <a:gd name="connsiteY155" fmla="*/ 5516848 h 5641173"/>
              <a:gd name="connsiteX156" fmla="*/ 6016077 w 11243827"/>
              <a:gd name="connsiteY156" fmla="*/ 5528642 h 5641173"/>
              <a:gd name="connsiteX157" fmla="*/ 6004389 w 11243827"/>
              <a:gd name="connsiteY157" fmla="*/ 5531206 h 5641173"/>
              <a:gd name="connsiteX158" fmla="*/ 5933945 w 11243827"/>
              <a:gd name="connsiteY158" fmla="*/ 5538840 h 5641173"/>
              <a:gd name="connsiteX159" fmla="*/ 5883936 w 11243827"/>
              <a:gd name="connsiteY159" fmla="*/ 5553807 h 5641173"/>
              <a:gd name="connsiteX160" fmla="*/ 5798331 w 11243827"/>
              <a:gd name="connsiteY160" fmla="*/ 5564248 h 5641173"/>
              <a:gd name="connsiteX161" fmla="*/ 5712738 w 11243827"/>
              <a:gd name="connsiteY161" fmla="*/ 5573120 h 5641173"/>
              <a:gd name="connsiteX162" fmla="*/ 5681342 w 11243827"/>
              <a:gd name="connsiteY162" fmla="*/ 5575621 h 5641173"/>
              <a:gd name="connsiteX163" fmla="*/ 5627167 w 11243827"/>
              <a:gd name="connsiteY163" fmla="*/ 5583215 h 5641173"/>
              <a:gd name="connsiteX164" fmla="*/ 5591414 w 11243827"/>
              <a:gd name="connsiteY164" fmla="*/ 5587695 h 5641173"/>
              <a:gd name="connsiteX165" fmla="*/ 5583028 w 11243827"/>
              <a:gd name="connsiteY165" fmla="*/ 5580877 h 5641173"/>
              <a:gd name="connsiteX166" fmla="*/ 5549426 w 11243827"/>
              <a:gd name="connsiteY166" fmla="*/ 5582858 h 5641173"/>
              <a:gd name="connsiteX167" fmla="*/ 5519999 w 11243827"/>
              <a:gd name="connsiteY167" fmla="*/ 5592246 h 5641173"/>
              <a:gd name="connsiteX168" fmla="*/ 5480028 w 11243827"/>
              <a:gd name="connsiteY168" fmla="*/ 5597282 h 5641173"/>
              <a:gd name="connsiteX169" fmla="*/ 5456175 w 11243827"/>
              <a:gd name="connsiteY169" fmla="*/ 5600371 h 5641173"/>
              <a:gd name="connsiteX170" fmla="*/ 5388463 w 11243827"/>
              <a:gd name="connsiteY170" fmla="*/ 5602638 h 5641173"/>
              <a:gd name="connsiteX171" fmla="*/ 5265898 w 11243827"/>
              <a:gd name="connsiteY171" fmla="*/ 5591830 h 5641173"/>
              <a:gd name="connsiteX172" fmla="*/ 5231231 w 11243827"/>
              <a:gd name="connsiteY172" fmla="*/ 5592790 h 5641173"/>
              <a:gd name="connsiteX173" fmla="*/ 5226996 w 11243827"/>
              <a:gd name="connsiteY173" fmla="*/ 5595040 h 5641173"/>
              <a:gd name="connsiteX174" fmla="*/ 5175988 w 11243827"/>
              <a:gd name="connsiteY174" fmla="*/ 5588131 h 5641173"/>
              <a:gd name="connsiteX175" fmla="*/ 5107470 w 11243827"/>
              <a:gd name="connsiteY175" fmla="*/ 5594771 h 5641173"/>
              <a:gd name="connsiteX176" fmla="*/ 5027868 w 11243827"/>
              <a:gd name="connsiteY176" fmla="*/ 5605624 h 5641173"/>
              <a:gd name="connsiteX177" fmla="*/ 5007324 w 11243827"/>
              <a:gd name="connsiteY177" fmla="*/ 5609209 h 5641173"/>
              <a:gd name="connsiteX178" fmla="*/ 4952559 w 11243827"/>
              <a:gd name="connsiteY178" fmla="*/ 5611402 h 5641173"/>
              <a:gd name="connsiteX179" fmla="*/ 4826081 w 11243827"/>
              <a:gd name="connsiteY179" fmla="*/ 5616191 h 5641173"/>
              <a:gd name="connsiteX180" fmla="*/ 4823501 w 11243827"/>
              <a:gd name="connsiteY180" fmla="*/ 5619174 h 5641173"/>
              <a:gd name="connsiteX181" fmla="*/ 4813093 w 11243827"/>
              <a:gd name="connsiteY181" fmla="*/ 5620026 h 5641173"/>
              <a:gd name="connsiteX182" fmla="*/ 4810563 w 11243827"/>
              <a:gd name="connsiteY182" fmla="*/ 5620787 h 5641173"/>
              <a:gd name="connsiteX183" fmla="*/ 4795818 w 11243827"/>
              <a:gd name="connsiteY183" fmla="*/ 5624618 h 5641173"/>
              <a:gd name="connsiteX184" fmla="*/ 4758404 w 11243827"/>
              <a:gd name="connsiteY184" fmla="*/ 5619510 h 5641173"/>
              <a:gd name="connsiteX185" fmla="*/ 4717254 w 11243827"/>
              <a:gd name="connsiteY185" fmla="*/ 5624155 h 5641173"/>
              <a:gd name="connsiteX186" fmla="*/ 4591958 w 11243827"/>
              <a:gd name="connsiteY186" fmla="*/ 5624710 h 5641173"/>
              <a:gd name="connsiteX187" fmla="*/ 4476215 w 11243827"/>
              <a:gd name="connsiteY187" fmla="*/ 5628210 h 5641173"/>
              <a:gd name="connsiteX188" fmla="*/ 4425193 w 11243827"/>
              <a:gd name="connsiteY188" fmla="*/ 5627414 h 5641173"/>
              <a:gd name="connsiteX189" fmla="*/ 4383866 w 11243827"/>
              <a:gd name="connsiteY189" fmla="*/ 5626546 h 5641173"/>
              <a:gd name="connsiteX190" fmla="*/ 4385596 w 11243827"/>
              <a:gd name="connsiteY190" fmla="*/ 5634646 h 5641173"/>
              <a:gd name="connsiteX191" fmla="*/ 4360864 w 11243827"/>
              <a:gd name="connsiteY191" fmla="*/ 5641173 h 5641173"/>
              <a:gd name="connsiteX192" fmla="*/ 4328321 w 11243827"/>
              <a:gd name="connsiteY192" fmla="*/ 5626332 h 5641173"/>
              <a:gd name="connsiteX193" fmla="*/ 4309842 w 11243827"/>
              <a:gd name="connsiteY193" fmla="*/ 5626471 h 5641173"/>
              <a:gd name="connsiteX194" fmla="*/ 4277424 w 11243827"/>
              <a:gd name="connsiteY194" fmla="*/ 5631598 h 5641173"/>
              <a:gd name="connsiteX195" fmla="*/ 4266627 w 11243827"/>
              <a:gd name="connsiteY195" fmla="*/ 5633969 h 5641173"/>
              <a:gd name="connsiteX196" fmla="*/ 4185525 w 11243827"/>
              <a:gd name="connsiteY196" fmla="*/ 5617508 h 5641173"/>
              <a:gd name="connsiteX197" fmla="*/ 4177617 w 11243827"/>
              <a:gd name="connsiteY197" fmla="*/ 5610903 h 5641173"/>
              <a:gd name="connsiteX198" fmla="*/ 4136948 w 11243827"/>
              <a:gd name="connsiteY198" fmla="*/ 5608031 h 5641173"/>
              <a:gd name="connsiteX199" fmla="*/ 4132323 w 11243827"/>
              <a:gd name="connsiteY199" fmla="*/ 5609784 h 5641173"/>
              <a:gd name="connsiteX200" fmla="*/ 4098620 w 11243827"/>
              <a:gd name="connsiteY200" fmla="*/ 5599672 h 5641173"/>
              <a:gd name="connsiteX201" fmla="*/ 3963475 w 11243827"/>
              <a:gd name="connsiteY201" fmla="*/ 5581841 h 5641173"/>
              <a:gd name="connsiteX202" fmla="*/ 3703613 w 11243827"/>
              <a:gd name="connsiteY202" fmla="*/ 5572482 h 5641173"/>
              <a:gd name="connsiteX203" fmla="*/ 3432987 w 11243827"/>
              <a:gd name="connsiteY203" fmla="*/ 5545768 h 5641173"/>
              <a:gd name="connsiteX204" fmla="*/ 3176381 w 11243827"/>
              <a:gd name="connsiteY204" fmla="*/ 5556110 h 5641173"/>
              <a:gd name="connsiteX205" fmla="*/ 2710156 w 11243827"/>
              <a:gd name="connsiteY205" fmla="*/ 5527517 h 5641173"/>
              <a:gd name="connsiteX206" fmla="*/ 2550206 w 11243827"/>
              <a:gd name="connsiteY206" fmla="*/ 5524958 h 5641173"/>
              <a:gd name="connsiteX207" fmla="*/ 2443041 w 11243827"/>
              <a:gd name="connsiteY207" fmla="*/ 5523990 h 5641173"/>
              <a:gd name="connsiteX208" fmla="*/ 2435613 w 11243827"/>
              <a:gd name="connsiteY208" fmla="*/ 5526704 h 5641173"/>
              <a:gd name="connsiteX209" fmla="*/ 2405682 w 11243827"/>
              <a:gd name="connsiteY209" fmla="*/ 5528307 h 5641173"/>
              <a:gd name="connsiteX210" fmla="*/ 2397487 w 11243827"/>
              <a:gd name="connsiteY210" fmla="*/ 5540337 h 5641173"/>
              <a:gd name="connsiteX211" fmla="*/ 2297454 w 11243827"/>
              <a:gd name="connsiteY211" fmla="*/ 5550765 h 5641173"/>
              <a:gd name="connsiteX212" fmla="*/ 2056700 w 11243827"/>
              <a:gd name="connsiteY212" fmla="*/ 5555489 h 5641173"/>
              <a:gd name="connsiteX213" fmla="*/ 1878530 w 11243827"/>
              <a:gd name="connsiteY213" fmla="*/ 5535330 h 5641173"/>
              <a:gd name="connsiteX214" fmla="*/ 1859292 w 11243827"/>
              <a:gd name="connsiteY214" fmla="*/ 5535461 h 5641173"/>
              <a:gd name="connsiteX215" fmla="*/ 1835626 w 11243827"/>
              <a:gd name="connsiteY215" fmla="*/ 5533793 h 5641173"/>
              <a:gd name="connsiteX216" fmla="*/ 1798939 w 11243827"/>
              <a:gd name="connsiteY216" fmla="*/ 5540285 h 5641173"/>
              <a:gd name="connsiteX217" fmla="*/ 1779046 w 11243827"/>
              <a:gd name="connsiteY217" fmla="*/ 5549949 h 5641173"/>
              <a:gd name="connsiteX218" fmla="*/ 1772421 w 11243827"/>
              <a:gd name="connsiteY218" fmla="*/ 5549018 h 5641173"/>
              <a:gd name="connsiteX219" fmla="*/ 1772052 w 11243827"/>
              <a:gd name="connsiteY219" fmla="*/ 5545689 h 5641173"/>
              <a:gd name="connsiteX220" fmla="*/ 1711543 w 11243827"/>
              <a:gd name="connsiteY220" fmla="*/ 5534558 h 5641173"/>
              <a:gd name="connsiteX221" fmla="*/ 1698891 w 11243827"/>
              <a:gd name="connsiteY221" fmla="*/ 5513187 h 5641173"/>
              <a:gd name="connsiteX222" fmla="*/ 1538763 w 11243827"/>
              <a:gd name="connsiteY222" fmla="*/ 5482781 h 5641173"/>
              <a:gd name="connsiteX223" fmla="*/ 1501533 w 11243827"/>
              <a:gd name="connsiteY223" fmla="*/ 5467817 h 5641173"/>
              <a:gd name="connsiteX224" fmla="*/ 1461266 w 11243827"/>
              <a:gd name="connsiteY224" fmla="*/ 5469343 h 5641173"/>
              <a:gd name="connsiteX225" fmla="*/ 1449415 w 11243827"/>
              <a:gd name="connsiteY225" fmla="*/ 5460467 h 5641173"/>
              <a:gd name="connsiteX226" fmla="*/ 1447454 w 11243827"/>
              <a:gd name="connsiteY226" fmla="*/ 5458776 h 5641173"/>
              <a:gd name="connsiteX227" fmla="*/ 1437814 w 11243827"/>
              <a:gd name="connsiteY227" fmla="*/ 5455515 h 5641173"/>
              <a:gd name="connsiteX228" fmla="*/ 1437334 w 11243827"/>
              <a:gd name="connsiteY228" fmla="*/ 5450209 h 5641173"/>
              <a:gd name="connsiteX229" fmla="*/ 1424429 w 11243827"/>
              <a:gd name="connsiteY229" fmla="*/ 5442157 h 5641173"/>
              <a:gd name="connsiteX230" fmla="*/ 1406063 w 11243827"/>
              <a:gd name="connsiteY230" fmla="*/ 5437380 h 5641173"/>
              <a:gd name="connsiteX231" fmla="*/ 1316379 w 11243827"/>
              <a:gd name="connsiteY231" fmla="*/ 5419601 h 5641173"/>
              <a:gd name="connsiteX232" fmla="*/ 1264090 w 11243827"/>
              <a:gd name="connsiteY232" fmla="*/ 5406153 h 5641173"/>
              <a:gd name="connsiteX233" fmla="*/ 1246374 w 11243827"/>
              <a:gd name="connsiteY233" fmla="*/ 5396631 h 5641173"/>
              <a:gd name="connsiteX234" fmla="*/ 1220190 w 11243827"/>
              <a:gd name="connsiteY234" fmla="*/ 5386301 h 5641173"/>
              <a:gd name="connsiteX235" fmla="*/ 1175643 w 11243827"/>
              <a:gd name="connsiteY235" fmla="*/ 5364651 h 5641173"/>
              <a:gd name="connsiteX236" fmla="*/ 1150342 w 11243827"/>
              <a:gd name="connsiteY236" fmla="*/ 5358447 h 5641173"/>
              <a:gd name="connsiteX237" fmla="*/ 1137272 w 11243827"/>
              <a:gd name="connsiteY237" fmla="*/ 5351191 h 5641173"/>
              <a:gd name="connsiteX238" fmla="*/ 1131268 w 11243827"/>
              <a:gd name="connsiteY238" fmla="*/ 5350530 h 5641173"/>
              <a:gd name="connsiteX239" fmla="*/ 1112024 w 11243827"/>
              <a:gd name="connsiteY239" fmla="*/ 5345786 h 5641173"/>
              <a:gd name="connsiteX240" fmla="*/ 1100870 w 11243827"/>
              <a:gd name="connsiteY240" fmla="*/ 5343651 h 5641173"/>
              <a:gd name="connsiteX241" fmla="*/ 1096383 w 11243827"/>
              <a:gd name="connsiteY241" fmla="*/ 5343015 h 5641173"/>
              <a:gd name="connsiteX242" fmla="*/ 1085571 w 11243827"/>
              <a:gd name="connsiteY242" fmla="*/ 5345836 h 5641173"/>
              <a:gd name="connsiteX243" fmla="*/ 1073168 w 11243827"/>
              <a:gd name="connsiteY243" fmla="*/ 5341521 h 5641173"/>
              <a:gd name="connsiteX244" fmla="*/ 1058039 w 11243827"/>
              <a:gd name="connsiteY244" fmla="*/ 5343504 h 5641173"/>
              <a:gd name="connsiteX245" fmla="*/ 1055426 w 11243827"/>
              <a:gd name="connsiteY245" fmla="*/ 5339088 h 5641173"/>
              <a:gd name="connsiteX246" fmla="*/ 1044738 w 11243827"/>
              <a:gd name="connsiteY246" fmla="*/ 5333063 h 5641173"/>
              <a:gd name="connsiteX247" fmla="*/ 1033909 w 11243827"/>
              <a:gd name="connsiteY247" fmla="*/ 5335680 h 5641173"/>
              <a:gd name="connsiteX248" fmla="*/ 1012649 w 11243827"/>
              <a:gd name="connsiteY248" fmla="*/ 5334541 h 5641173"/>
              <a:gd name="connsiteX249" fmla="*/ 1007115 w 11243827"/>
              <a:gd name="connsiteY249" fmla="*/ 5332775 h 5641173"/>
              <a:gd name="connsiteX250" fmla="*/ 986002 w 11243827"/>
              <a:gd name="connsiteY250" fmla="*/ 5334906 h 5641173"/>
              <a:gd name="connsiteX251" fmla="*/ 953418 w 11243827"/>
              <a:gd name="connsiteY251" fmla="*/ 5333901 h 5641173"/>
              <a:gd name="connsiteX252" fmla="*/ 916854 w 11243827"/>
              <a:gd name="connsiteY252" fmla="*/ 5329435 h 5641173"/>
              <a:gd name="connsiteX253" fmla="*/ 905651 w 11243827"/>
              <a:gd name="connsiteY253" fmla="*/ 5332114 h 5641173"/>
              <a:gd name="connsiteX254" fmla="*/ 836961 w 11243827"/>
              <a:gd name="connsiteY254" fmla="*/ 5330803 h 5641173"/>
              <a:gd name="connsiteX255" fmla="*/ 817627 w 11243827"/>
              <a:gd name="connsiteY255" fmla="*/ 5330580 h 5641173"/>
              <a:gd name="connsiteX256" fmla="*/ 801817 w 11243827"/>
              <a:gd name="connsiteY256" fmla="*/ 5325937 h 5641173"/>
              <a:gd name="connsiteX257" fmla="*/ 798857 w 11243827"/>
              <a:gd name="connsiteY257" fmla="*/ 5320979 h 5641173"/>
              <a:gd name="connsiteX258" fmla="*/ 788354 w 11243827"/>
              <a:gd name="connsiteY258" fmla="*/ 5320143 h 5641173"/>
              <a:gd name="connsiteX259" fmla="*/ 785726 w 11243827"/>
              <a:gd name="connsiteY259" fmla="*/ 5318989 h 5641173"/>
              <a:gd name="connsiteX260" fmla="*/ 770507 w 11243827"/>
              <a:gd name="connsiteY260" fmla="*/ 5313309 h 5641173"/>
              <a:gd name="connsiteX261" fmla="*/ 733810 w 11243827"/>
              <a:gd name="connsiteY261" fmla="*/ 5324286 h 5641173"/>
              <a:gd name="connsiteX262" fmla="*/ 692117 w 11243827"/>
              <a:gd name="connsiteY262" fmla="*/ 5318786 h 5641173"/>
              <a:gd name="connsiteX263" fmla="*/ 528894 w 11243827"/>
              <a:gd name="connsiteY263" fmla="*/ 5327578 h 5641173"/>
              <a:gd name="connsiteX264" fmla="*/ 507005 w 11243827"/>
              <a:gd name="connsiteY264" fmla="*/ 5310149 h 5641173"/>
              <a:gd name="connsiteX265" fmla="*/ 441302 w 11243827"/>
              <a:gd name="connsiteY265" fmla="*/ 5307062 h 5641173"/>
              <a:gd name="connsiteX266" fmla="*/ 336819 w 11243827"/>
              <a:gd name="connsiteY266" fmla="*/ 5336690 h 5641173"/>
              <a:gd name="connsiteX267" fmla="*/ 215763 w 11243827"/>
              <a:gd name="connsiteY267" fmla="*/ 5332575 h 5641173"/>
              <a:gd name="connsiteX268" fmla="*/ 205927 w 11243827"/>
              <a:gd name="connsiteY268" fmla="*/ 5339672 h 5641173"/>
              <a:gd name="connsiteX269" fmla="*/ 194189 w 11243827"/>
              <a:gd name="connsiteY269" fmla="*/ 5343588 h 5641173"/>
              <a:gd name="connsiteX270" fmla="*/ 192552 w 11243827"/>
              <a:gd name="connsiteY270" fmla="*/ 5342845 h 5641173"/>
              <a:gd name="connsiteX271" fmla="*/ 178320 w 11243827"/>
              <a:gd name="connsiteY271" fmla="*/ 5343766 h 5641173"/>
              <a:gd name="connsiteX272" fmla="*/ 175596 w 11243827"/>
              <a:gd name="connsiteY272" fmla="*/ 5346411 h 5641173"/>
              <a:gd name="connsiteX273" fmla="*/ 165951 w 11243827"/>
              <a:gd name="connsiteY273" fmla="*/ 5347808 h 5641173"/>
              <a:gd name="connsiteX274" fmla="*/ 147287 w 11243827"/>
              <a:gd name="connsiteY274" fmla="*/ 5352625 h 5641173"/>
              <a:gd name="connsiteX275" fmla="*/ 143484 w 11243827"/>
              <a:gd name="connsiteY275" fmla="*/ 5351591 h 5641173"/>
              <a:gd name="connsiteX276" fmla="*/ 114847 w 11243827"/>
              <a:gd name="connsiteY276" fmla="*/ 5355844 h 5641173"/>
              <a:gd name="connsiteX277" fmla="*/ 114306 w 11243827"/>
              <a:gd name="connsiteY277" fmla="*/ 5354983 h 5641173"/>
              <a:gd name="connsiteX278" fmla="*/ 105588 w 11243827"/>
              <a:gd name="connsiteY278" fmla="*/ 5352169 h 5641173"/>
              <a:gd name="connsiteX279" fmla="*/ 89264 w 11243827"/>
              <a:gd name="connsiteY279" fmla="*/ 5348886 h 5641173"/>
              <a:gd name="connsiteX280" fmla="*/ 49794 w 11243827"/>
              <a:gd name="connsiteY280" fmla="*/ 5329950 h 5641173"/>
              <a:gd name="connsiteX281" fmla="*/ 19924 w 11243827"/>
              <a:gd name="connsiteY281" fmla="*/ 5334282 h 5641173"/>
              <a:gd name="connsiteX282" fmla="*/ 13819 w 11243827"/>
              <a:gd name="connsiteY282" fmla="*/ 5334653 h 5641173"/>
              <a:gd name="connsiteX283" fmla="*/ 13657 w 11243827"/>
              <a:gd name="connsiteY283" fmla="*/ 5334455 h 5641173"/>
              <a:gd name="connsiteX284" fmla="*/ 7139 w 11243827"/>
              <a:gd name="connsiteY284" fmla="*/ 5334438 h 5641173"/>
              <a:gd name="connsiteX285" fmla="*/ 2684 w 11243827"/>
              <a:gd name="connsiteY285" fmla="*/ 5335333 h 5641173"/>
              <a:gd name="connsiteX286" fmla="*/ 0 w 11243827"/>
              <a:gd name="connsiteY286" fmla="*/ 5335496 h 5641173"/>
              <a:gd name="connsiteX287" fmla="*/ 0 w 11243827"/>
              <a:gd name="connsiteY287" fmla="*/ 10592 h 5641173"/>
              <a:gd name="connsiteX288" fmla="*/ 11243827 w 11243827"/>
              <a:gd name="connsiteY288" fmla="*/ 0 h 5641173"/>
              <a:gd name="connsiteX0" fmla="*/ 11243827 w 11243827"/>
              <a:gd name="connsiteY0" fmla="*/ 0 h 5641173"/>
              <a:gd name="connsiteX1" fmla="*/ 11243827 w 11243827"/>
              <a:gd name="connsiteY1" fmla="*/ 1470035 h 5641173"/>
              <a:gd name="connsiteX2" fmla="*/ 11243827 w 11243827"/>
              <a:gd name="connsiteY2" fmla="*/ 5001571 h 5641173"/>
              <a:gd name="connsiteX3" fmla="*/ 11243827 w 11243827"/>
              <a:gd name="connsiteY3" fmla="*/ 5209610 h 5641173"/>
              <a:gd name="connsiteX4" fmla="*/ 11240675 w 11243827"/>
              <a:gd name="connsiteY4" fmla="*/ 5210442 h 5641173"/>
              <a:gd name="connsiteX5" fmla="*/ 11179959 w 11243827"/>
              <a:gd name="connsiteY5" fmla="*/ 5221199 h 5641173"/>
              <a:gd name="connsiteX6" fmla="*/ 11105493 w 11243827"/>
              <a:gd name="connsiteY6" fmla="*/ 5259905 h 5641173"/>
              <a:gd name="connsiteX7" fmla="*/ 11078640 w 11243827"/>
              <a:gd name="connsiteY7" fmla="*/ 5263531 h 5641173"/>
              <a:gd name="connsiteX8" fmla="*/ 11079616 w 11243827"/>
              <a:gd name="connsiteY8" fmla="*/ 5270380 h 5641173"/>
              <a:gd name="connsiteX9" fmla="*/ 11069641 w 11243827"/>
              <a:gd name="connsiteY9" fmla="*/ 5270884 h 5641173"/>
              <a:gd name="connsiteX10" fmla="*/ 11047377 w 11243827"/>
              <a:gd name="connsiteY10" fmla="*/ 5271051 h 5641173"/>
              <a:gd name="connsiteX11" fmla="*/ 10980705 w 11243827"/>
              <a:gd name="connsiteY11" fmla="*/ 5272951 h 5641173"/>
              <a:gd name="connsiteX12" fmla="*/ 10962514 w 11243827"/>
              <a:gd name="connsiteY12" fmla="*/ 5286084 h 5641173"/>
              <a:gd name="connsiteX13" fmla="*/ 10945307 w 11243827"/>
              <a:gd name="connsiteY13" fmla="*/ 5286290 h 5641173"/>
              <a:gd name="connsiteX14" fmla="*/ 10845516 w 11243827"/>
              <a:gd name="connsiteY14" fmla="*/ 5303894 h 5641173"/>
              <a:gd name="connsiteX15" fmla="*/ 10831795 w 11243827"/>
              <a:gd name="connsiteY15" fmla="*/ 5305210 h 5641173"/>
              <a:gd name="connsiteX16" fmla="*/ 10824365 w 11243827"/>
              <a:gd name="connsiteY16" fmla="*/ 5311111 h 5641173"/>
              <a:gd name="connsiteX17" fmla="*/ 10797756 w 11243827"/>
              <a:gd name="connsiteY17" fmla="*/ 5312285 h 5641173"/>
              <a:gd name="connsiteX18" fmla="*/ 10796525 w 11243827"/>
              <a:gd name="connsiteY18" fmla="*/ 5315645 h 5641173"/>
              <a:gd name="connsiteX19" fmla="*/ 10709063 w 11243827"/>
              <a:gd name="connsiteY19" fmla="*/ 5344492 h 5641173"/>
              <a:gd name="connsiteX20" fmla="*/ 10694078 w 11243827"/>
              <a:gd name="connsiteY20" fmla="*/ 5349258 h 5641173"/>
              <a:gd name="connsiteX21" fmla="*/ 10681131 w 11243827"/>
              <a:gd name="connsiteY21" fmla="*/ 5347812 h 5641173"/>
              <a:gd name="connsiteX22" fmla="*/ 10609448 w 11243827"/>
              <a:gd name="connsiteY22" fmla="*/ 5351931 h 5641173"/>
              <a:gd name="connsiteX23" fmla="*/ 10592397 w 11243827"/>
              <a:gd name="connsiteY23" fmla="*/ 5349402 h 5641173"/>
              <a:gd name="connsiteX24" fmla="*/ 10585227 w 11243827"/>
              <a:gd name="connsiteY24" fmla="*/ 5344063 h 5641173"/>
              <a:gd name="connsiteX25" fmla="*/ 10557472 w 11243827"/>
              <a:gd name="connsiteY25" fmla="*/ 5354151 h 5641173"/>
              <a:gd name="connsiteX26" fmla="*/ 10514646 w 11243827"/>
              <a:gd name="connsiteY26" fmla="*/ 5361064 h 5641173"/>
              <a:gd name="connsiteX27" fmla="*/ 10494292 w 11243827"/>
              <a:gd name="connsiteY27" fmla="*/ 5366054 h 5641173"/>
              <a:gd name="connsiteX28" fmla="*/ 10477869 w 11243827"/>
              <a:gd name="connsiteY28" fmla="*/ 5363025 h 5641173"/>
              <a:gd name="connsiteX29" fmla="*/ 10384411 w 11243827"/>
              <a:gd name="connsiteY29" fmla="*/ 5362257 h 5641173"/>
              <a:gd name="connsiteX30" fmla="*/ 10362921 w 11243827"/>
              <a:gd name="connsiteY30" fmla="*/ 5357444 h 5641173"/>
              <a:gd name="connsiteX31" fmla="*/ 10352736 w 11243827"/>
              <a:gd name="connsiteY31" fmla="*/ 5347851 h 5641173"/>
              <a:gd name="connsiteX32" fmla="*/ 10344754 w 11243827"/>
              <a:gd name="connsiteY32" fmla="*/ 5351272 h 5641173"/>
              <a:gd name="connsiteX33" fmla="*/ 10288226 w 11243827"/>
              <a:gd name="connsiteY33" fmla="*/ 5351613 h 5641173"/>
              <a:gd name="connsiteX34" fmla="*/ 10251350 w 11243827"/>
              <a:gd name="connsiteY34" fmla="*/ 5352711 h 5641173"/>
              <a:gd name="connsiteX35" fmla="*/ 10249108 w 11243827"/>
              <a:gd name="connsiteY35" fmla="*/ 5365881 h 5641173"/>
              <a:gd name="connsiteX36" fmla="*/ 10216272 w 11243827"/>
              <a:gd name="connsiteY36" fmla="*/ 5370573 h 5641173"/>
              <a:gd name="connsiteX37" fmla="*/ 10181278 w 11243827"/>
              <a:gd name="connsiteY37" fmla="*/ 5362119 h 5641173"/>
              <a:gd name="connsiteX38" fmla="*/ 10140033 w 11243827"/>
              <a:gd name="connsiteY38" fmla="*/ 5363304 h 5641173"/>
              <a:gd name="connsiteX39" fmla="*/ 10115353 w 11243827"/>
              <a:gd name="connsiteY39" fmla="*/ 5363869 h 5641173"/>
              <a:gd name="connsiteX40" fmla="*/ 10050578 w 11243827"/>
              <a:gd name="connsiteY40" fmla="*/ 5376153 h 5641173"/>
              <a:gd name="connsiteX41" fmla="*/ 9945478 w 11243827"/>
              <a:gd name="connsiteY41" fmla="*/ 5422859 h 5641173"/>
              <a:gd name="connsiteX42" fmla="*/ 9912481 w 11243827"/>
              <a:gd name="connsiteY42" fmla="*/ 5429477 h 5641173"/>
              <a:gd name="connsiteX43" fmla="*/ 9906713 w 11243827"/>
              <a:gd name="connsiteY43" fmla="*/ 5426784 h 5641173"/>
              <a:gd name="connsiteX44" fmla="*/ 9742436 w 11243827"/>
              <a:gd name="connsiteY44" fmla="*/ 5454834 h 5641173"/>
              <a:gd name="connsiteX45" fmla="*/ 9713044 w 11243827"/>
              <a:gd name="connsiteY45" fmla="*/ 5456476 h 5641173"/>
              <a:gd name="connsiteX46" fmla="*/ 9691033 w 11243827"/>
              <a:gd name="connsiteY46" fmla="*/ 5455451 h 5641173"/>
              <a:gd name="connsiteX47" fmla="*/ 9638355 w 11243827"/>
              <a:gd name="connsiteY47" fmla="*/ 5464794 h 5641173"/>
              <a:gd name="connsiteX48" fmla="*/ 9552434 w 11243827"/>
              <a:gd name="connsiteY48" fmla="*/ 5485280 h 5641173"/>
              <a:gd name="connsiteX49" fmla="*/ 9533883 w 11243827"/>
              <a:gd name="connsiteY49" fmla="*/ 5488516 h 5641173"/>
              <a:gd name="connsiteX50" fmla="*/ 9516916 w 11243827"/>
              <a:gd name="connsiteY50" fmla="*/ 5486828 h 5641173"/>
              <a:gd name="connsiteX51" fmla="*/ 9512093 w 11243827"/>
              <a:gd name="connsiteY51" fmla="*/ 5482541 h 5641173"/>
              <a:gd name="connsiteX52" fmla="*/ 9501725 w 11243827"/>
              <a:gd name="connsiteY52" fmla="*/ 5483603 h 5641173"/>
              <a:gd name="connsiteX53" fmla="*/ 9498754 w 11243827"/>
              <a:gd name="connsiteY53" fmla="*/ 5482951 h 5641173"/>
              <a:gd name="connsiteX54" fmla="*/ 9481932 w 11243827"/>
              <a:gd name="connsiteY54" fmla="*/ 5480151 h 5641173"/>
              <a:gd name="connsiteX55" fmla="*/ 9451321 w 11243827"/>
              <a:gd name="connsiteY55" fmla="*/ 5497375 h 5641173"/>
              <a:gd name="connsiteX56" fmla="*/ 9409298 w 11243827"/>
              <a:gd name="connsiteY56" fmla="*/ 5499478 h 5641173"/>
              <a:gd name="connsiteX57" fmla="*/ 9257007 w 11243827"/>
              <a:gd name="connsiteY57" fmla="*/ 5537183 h 5641173"/>
              <a:gd name="connsiteX58" fmla="*/ 9229078 w 11243827"/>
              <a:gd name="connsiteY58" fmla="*/ 5524154 h 5641173"/>
              <a:gd name="connsiteX59" fmla="*/ 9165105 w 11243827"/>
              <a:gd name="connsiteY59" fmla="*/ 5532892 h 5641173"/>
              <a:gd name="connsiteX60" fmla="*/ 9077301 w 11243827"/>
              <a:gd name="connsiteY60" fmla="*/ 5580356 h 5641173"/>
              <a:gd name="connsiteX61" fmla="*/ 8960065 w 11243827"/>
              <a:gd name="connsiteY61" fmla="*/ 5597982 h 5641173"/>
              <a:gd name="connsiteX62" fmla="*/ 8953536 w 11243827"/>
              <a:gd name="connsiteY62" fmla="*/ 5606638 h 5641173"/>
              <a:gd name="connsiteX63" fmla="*/ 8943907 w 11243827"/>
              <a:gd name="connsiteY63" fmla="*/ 5612541 h 5641173"/>
              <a:gd name="connsiteX64" fmla="*/ 8942046 w 11243827"/>
              <a:gd name="connsiteY64" fmla="*/ 5612112 h 5641173"/>
              <a:gd name="connsiteX65" fmla="*/ 8928824 w 11243827"/>
              <a:gd name="connsiteY65" fmla="*/ 5615549 h 5641173"/>
              <a:gd name="connsiteX66" fmla="*/ 8927294 w 11243827"/>
              <a:gd name="connsiteY66" fmla="*/ 5618607 h 5641173"/>
              <a:gd name="connsiteX67" fmla="*/ 8918651 w 11243827"/>
              <a:gd name="connsiteY67" fmla="*/ 5621688 h 5641173"/>
              <a:gd name="connsiteX68" fmla="*/ 8902772 w 11243827"/>
              <a:gd name="connsiteY68" fmla="*/ 5629703 h 5641173"/>
              <a:gd name="connsiteX69" fmla="*/ 8898724 w 11243827"/>
              <a:gd name="connsiteY69" fmla="*/ 5629379 h 5641173"/>
              <a:gd name="connsiteX70" fmla="*/ 8873099 w 11243827"/>
              <a:gd name="connsiteY70" fmla="*/ 5638628 h 5641173"/>
              <a:gd name="connsiteX71" fmla="*/ 8872234 w 11243827"/>
              <a:gd name="connsiteY71" fmla="*/ 5637889 h 5641173"/>
              <a:gd name="connsiteX72" fmla="*/ 8862777 w 11243827"/>
              <a:gd name="connsiteY72" fmla="*/ 5636711 h 5641173"/>
              <a:gd name="connsiteX73" fmla="*/ 8845869 w 11243827"/>
              <a:gd name="connsiteY73" fmla="*/ 5636436 h 5641173"/>
              <a:gd name="connsiteX74" fmla="*/ 8800548 w 11243827"/>
              <a:gd name="connsiteY74" fmla="*/ 5625084 h 5641173"/>
              <a:gd name="connsiteX75" fmla="*/ 8773774 w 11243827"/>
              <a:gd name="connsiteY75" fmla="*/ 5634630 h 5641173"/>
              <a:gd name="connsiteX76" fmla="*/ 8698255 w 11243827"/>
              <a:gd name="connsiteY76" fmla="*/ 5636083 h 5641173"/>
              <a:gd name="connsiteX77" fmla="*/ 8619167 w 11243827"/>
              <a:gd name="connsiteY77" fmla="*/ 5619130 h 5641173"/>
              <a:gd name="connsiteX78" fmla="*/ 8539822 w 11243827"/>
              <a:gd name="connsiteY78" fmla="*/ 5616905 h 5641173"/>
              <a:gd name="connsiteX79" fmla="*/ 8511094 w 11243827"/>
              <a:gd name="connsiteY79" fmla="*/ 5617360 h 5641173"/>
              <a:gd name="connsiteX80" fmla="*/ 8459886 w 11243827"/>
              <a:gd name="connsiteY80" fmla="*/ 5612612 h 5641173"/>
              <a:gd name="connsiteX81" fmla="*/ 8436432 w 11243827"/>
              <a:gd name="connsiteY81" fmla="*/ 5606990 h 5641173"/>
              <a:gd name="connsiteX82" fmla="*/ 8435403 w 11243827"/>
              <a:gd name="connsiteY82" fmla="*/ 5607336 h 5641173"/>
              <a:gd name="connsiteX83" fmla="*/ 8433307 w 11243827"/>
              <a:gd name="connsiteY83" fmla="*/ 5604917 h 5641173"/>
              <a:gd name="connsiteX84" fmla="*/ 8428968 w 11243827"/>
              <a:gd name="connsiteY84" fmla="*/ 5603796 h 5641173"/>
              <a:gd name="connsiteX85" fmla="*/ 8417124 w 11243827"/>
              <a:gd name="connsiteY85" fmla="*/ 5604518 h 5641173"/>
              <a:gd name="connsiteX86" fmla="*/ 8412669 w 11243827"/>
              <a:gd name="connsiteY86" fmla="*/ 5605413 h 5641173"/>
              <a:gd name="connsiteX87" fmla="*/ 8406152 w 11243827"/>
              <a:gd name="connsiteY87" fmla="*/ 5605396 h 5641173"/>
              <a:gd name="connsiteX88" fmla="*/ 8405989 w 11243827"/>
              <a:gd name="connsiteY88" fmla="*/ 5605197 h 5641173"/>
              <a:gd name="connsiteX89" fmla="*/ 8399884 w 11243827"/>
              <a:gd name="connsiteY89" fmla="*/ 5605568 h 5641173"/>
              <a:gd name="connsiteX90" fmla="*/ 8370014 w 11243827"/>
              <a:gd name="connsiteY90" fmla="*/ 5609900 h 5641173"/>
              <a:gd name="connsiteX91" fmla="*/ 8330544 w 11243827"/>
              <a:gd name="connsiteY91" fmla="*/ 5590964 h 5641173"/>
              <a:gd name="connsiteX92" fmla="*/ 8314221 w 11243827"/>
              <a:gd name="connsiteY92" fmla="*/ 5587682 h 5641173"/>
              <a:gd name="connsiteX93" fmla="*/ 8305502 w 11243827"/>
              <a:gd name="connsiteY93" fmla="*/ 5584868 h 5641173"/>
              <a:gd name="connsiteX94" fmla="*/ 8304962 w 11243827"/>
              <a:gd name="connsiteY94" fmla="*/ 5584007 h 5641173"/>
              <a:gd name="connsiteX95" fmla="*/ 8276324 w 11243827"/>
              <a:gd name="connsiteY95" fmla="*/ 5588260 h 5641173"/>
              <a:gd name="connsiteX96" fmla="*/ 8272522 w 11243827"/>
              <a:gd name="connsiteY96" fmla="*/ 5587226 h 5641173"/>
              <a:gd name="connsiteX97" fmla="*/ 8253857 w 11243827"/>
              <a:gd name="connsiteY97" fmla="*/ 5592043 h 5641173"/>
              <a:gd name="connsiteX98" fmla="*/ 8244212 w 11243827"/>
              <a:gd name="connsiteY98" fmla="*/ 5593439 h 5641173"/>
              <a:gd name="connsiteX99" fmla="*/ 8241488 w 11243827"/>
              <a:gd name="connsiteY99" fmla="*/ 5596085 h 5641173"/>
              <a:gd name="connsiteX100" fmla="*/ 8227256 w 11243827"/>
              <a:gd name="connsiteY100" fmla="*/ 5597005 h 5641173"/>
              <a:gd name="connsiteX101" fmla="*/ 8225619 w 11243827"/>
              <a:gd name="connsiteY101" fmla="*/ 5596262 h 5641173"/>
              <a:gd name="connsiteX102" fmla="*/ 8213882 w 11243827"/>
              <a:gd name="connsiteY102" fmla="*/ 5600179 h 5641173"/>
              <a:gd name="connsiteX103" fmla="*/ 8204045 w 11243827"/>
              <a:gd name="connsiteY103" fmla="*/ 5607275 h 5641173"/>
              <a:gd name="connsiteX104" fmla="*/ 8082989 w 11243827"/>
              <a:gd name="connsiteY104" fmla="*/ 5603160 h 5641173"/>
              <a:gd name="connsiteX105" fmla="*/ 7912803 w 11243827"/>
              <a:gd name="connsiteY105" fmla="*/ 5629702 h 5641173"/>
              <a:gd name="connsiteX106" fmla="*/ 7890915 w 11243827"/>
              <a:gd name="connsiteY106" fmla="*/ 5612272 h 5641173"/>
              <a:gd name="connsiteX107" fmla="*/ 7727691 w 11243827"/>
              <a:gd name="connsiteY107" fmla="*/ 5621064 h 5641173"/>
              <a:gd name="connsiteX108" fmla="*/ 7685998 w 11243827"/>
              <a:gd name="connsiteY108" fmla="*/ 5615564 h 5641173"/>
              <a:gd name="connsiteX109" fmla="*/ 7649302 w 11243827"/>
              <a:gd name="connsiteY109" fmla="*/ 5626541 h 5641173"/>
              <a:gd name="connsiteX110" fmla="*/ 7634083 w 11243827"/>
              <a:gd name="connsiteY110" fmla="*/ 5620862 h 5641173"/>
              <a:gd name="connsiteX111" fmla="*/ 7631455 w 11243827"/>
              <a:gd name="connsiteY111" fmla="*/ 5619708 h 5641173"/>
              <a:gd name="connsiteX112" fmla="*/ 7620952 w 11243827"/>
              <a:gd name="connsiteY112" fmla="*/ 5618872 h 5641173"/>
              <a:gd name="connsiteX113" fmla="*/ 7617992 w 11243827"/>
              <a:gd name="connsiteY113" fmla="*/ 5613914 h 5641173"/>
              <a:gd name="connsiteX114" fmla="*/ 7602182 w 11243827"/>
              <a:gd name="connsiteY114" fmla="*/ 5609271 h 5641173"/>
              <a:gd name="connsiteX115" fmla="*/ 7582847 w 11243827"/>
              <a:gd name="connsiteY115" fmla="*/ 5609047 h 5641173"/>
              <a:gd name="connsiteX116" fmla="*/ 7514158 w 11243827"/>
              <a:gd name="connsiteY116" fmla="*/ 5607737 h 5641173"/>
              <a:gd name="connsiteX117" fmla="*/ 7502955 w 11243827"/>
              <a:gd name="connsiteY117" fmla="*/ 5610415 h 5641173"/>
              <a:gd name="connsiteX118" fmla="*/ 7466391 w 11243827"/>
              <a:gd name="connsiteY118" fmla="*/ 5605949 h 5641173"/>
              <a:gd name="connsiteX119" fmla="*/ 7433806 w 11243827"/>
              <a:gd name="connsiteY119" fmla="*/ 5604945 h 5641173"/>
              <a:gd name="connsiteX120" fmla="*/ 7412693 w 11243827"/>
              <a:gd name="connsiteY120" fmla="*/ 5607075 h 5641173"/>
              <a:gd name="connsiteX121" fmla="*/ 7407159 w 11243827"/>
              <a:gd name="connsiteY121" fmla="*/ 5605310 h 5641173"/>
              <a:gd name="connsiteX122" fmla="*/ 7385900 w 11243827"/>
              <a:gd name="connsiteY122" fmla="*/ 5604171 h 5641173"/>
              <a:gd name="connsiteX123" fmla="*/ 7375071 w 11243827"/>
              <a:gd name="connsiteY123" fmla="*/ 5606788 h 5641173"/>
              <a:gd name="connsiteX124" fmla="*/ 7364382 w 11243827"/>
              <a:gd name="connsiteY124" fmla="*/ 5600762 h 5641173"/>
              <a:gd name="connsiteX125" fmla="*/ 7361770 w 11243827"/>
              <a:gd name="connsiteY125" fmla="*/ 5596347 h 5641173"/>
              <a:gd name="connsiteX126" fmla="*/ 7346641 w 11243827"/>
              <a:gd name="connsiteY126" fmla="*/ 5598329 h 5641173"/>
              <a:gd name="connsiteX127" fmla="*/ 7334238 w 11243827"/>
              <a:gd name="connsiteY127" fmla="*/ 5594014 h 5641173"/>
              <a:gd name="connsiteX128" fmla="*/ 7323426 w 11243827"/>
              <a:gd name="connsiteY128" fmla="*/ 5596835 h 5641173"/>
              <a:gd name="connsiteX129" fmla="*/ 7318938 w 11243827"/>
              <a:gd name="connsiteY129" fmla="*/ 5596200 h 5641173"/>
              <a:gd name="connsiteX130" fmla="*/ 7307784 w 11243827"/>
              <a:gd name="connsiteY130" fmla="*/ 5594065 h 5641173"/>
              <a:gd name="connsiteX131" fmla="*/ 7288540 w 11243827"/>
              <a:gd name="connsiteY131" fmla="*/ 5589320 h 5641173"/>
              <a:gd name="connsiteX132" fmla="*/ 7282537 w 11243827"/>
              <a:gd name="connsiteY132" fmla="*/ 5588660 h 5641173"/>
              <a:gd name="connsiteX133" fmla="*/ 7269466 w 11243827"/>
              <a:gd name="connsiteY133" fmla="*/ 5581404 h 5641173"/>
              <a:gd name="connsiteX134" fmla="*/ 7244165 w 11243827"/>
              <a:gd name="connsiteY134" fmla="*/ 5575200 h 5641173"/>
              <a:gd name="connsiteX135" fmla="*/ 7199619 w 11243827"/>
              <a:gd name="connsiteY135" fmla="*/ 5553550 h 5641173"/>
              <a:gd name="connsiteX136" fmla="*/ 7173434 w 11243827"/>
              <a:gd name="connsiteY136" fmla="*/ 5543219 h 5641173"/>
              <a:gd name="connsiteX137" fmla="*/ 7155718 w 11243827"/>
              <a:gd name="connsiteY137" fmla="*/ 5533697 h 5641173"/>
              <a:gd name="connsiteX138" fmla="*/ 7103430 w 11243827"/>
              <a:gd name="connsiteY138" fmla="*/ 5520249 h 5641173"/>
              <a:gd name="connsiteX139" fmla="*/ 7013746 w 11243827"/>
              <a:gd name="connsiteY139" fmla="*/ 5502470 h 5641173"/>
              <a:gd name="connsiteX140" fmla="*/ 6995379 w 11243827"/>
              <a:gd name="connsiteY140" fmla="*/ 5497693 h 5641173"/>
              <a:gd name="connsiteX141" fmla="*/ 6982475 w 11243827"/>
              <a:gd name="connsiteY141" fmla="*/ 5489641 h 5641173"/>
              <a:gd name="connsiteX142" fmla="*/ 6981994 w 11243827"/>
              <a:gd name="connsiteY142" fmla="*/ 5484335 h 5641173"/>
              <a:gd name="connsiteX143" fmla="*/ 6972355 w 11243827"/>
              <a:gd name="connsiteY143" fmla="*/ 5481074 h 5641173"/>
              <a:gd name="connsiteX144" fmla="*/ 6970394 w 11243827"/>
              <a:gd name="connsiteY144" fmla="*/ 5479383 h 5641173"/>
              <a:gd name="connsiteX145" fmla="*/ 6958543 w 11243827"/>
              <a:gd name="connsiteY145" fmla="*/ 5470507 h 5641173"/>
              <a:gd name="connsiteX146" fmla="*/ 6918276 w 11243827"/>
              <a:gd name="connsiteY146" fmla="*/ 5472034 h 5641173"/>
              <a:gd name="connsiteX147" fmla="*/ 6881046 w 11243827"/>
              <a:gd name="connsiteY147" fmla="*/ 5457070 h 5641173"/>
              <a:gd name="connsiteX148" fmla="*/ 6804792 w 11243827"/>
              <a:gd name="connsiteY148" fmla="*/ 5439822 h 5641173"/>
              <a:gd name="connsiteX149" fmla="*/ 6724964 w 11243827"/>
              <a:gd name="connsiteY149" fmla="*/ 5414071 h 5641173"/>
              <a:gd name="connsiteX150" fmla="*/ 6683286 w 11243827"/>
              <a:gd name="connsiteY150" fmla="*/ 5405383 h 5641173"/>
              <a:gd name="connsiteX151" fmla="*/ 6660723 w 11243827"/>
              <a:gd name="connsiteY151" fmla="*/ 5408304 h 5641173"/>
              <a:gd name="connsiteX152" fmla="*/ 6532914 w 11243827"/>
              <a:gd name="connsiteY152" fmla="*/ 5431205 h 5641173"/>
              <a:gd name="connsiteX153" fmla="*/ 6317327 w 11243827"/>
              <a:gd name="connsiteY153" fmla="*/ 5481889 h 5641173"/>
              <a:gd name="connsiteX154" fmla="*/ 6196243 w 11243827"/>
              <a:gd name="connsiteY154" fmla="*/ 5515042 h 5641173"/>
              <a:gd name="connsiteX155" fmla="*/ 6099124 w 11243827"/>
              <a:gd name="connsiteY155" fmla="*/ 5516848 h 5641173"/>
              <a:gd name="connsiteX156" fmla="*/ 6016077 w 11243827"/>
              <a:gd name="connsiteY156" fmla="*/ 5528642 h 5641173"/>
              <a:gd name="connsiteX157" fmla="*/ 6004389 w 11243827"/>
              <a:gd name="connsiteY157" fmla="*/ 5531206 h 5641173"/>
              <a:gd name="connsiteX158" fmla="*/ 5933945 w 11243827"/>
              <a:gd name="connsiteY158" fmla="*/ 5538840 h 5641173"/>
              <a:gd name="connsiteX159" fmla="*/ 5883936 w 11243827"/>
              <a:gd name="connsiteY159" fmla="*/ 5553807 h 5641173"/>
              <a:gd name="connsiteX160" fmla="*/ 5798331 w 11243827"/>
              <a:gd name="connsiteY160" fmla="*/ 5564248 h 5641173"/>
              <a:gd name="connsiteX161" fmla="*/ 5712738 w 11243827"/>
              <a:gd name="connsiteY161" fmla="*/ 5573120 h 5641173"/>
              <a:gd name="connsiteX162" fmla="*/ 5681342 w 11243827"/>
              <a:gd name="connsiteY162" fmla="*/ 5575621 h 5641173"/>
              <a:gd name="connsiteX163" fmla="*/ 5627167 w 11243827"/>
              <a:gd name="connsiteY163" fmla="*/ 5583215 h 5641173"/>
              <a:gd name="connsiteX164" fmla="*/ 5591414 w 11243827"/>
              <a:gd name="connsiteY164" fmla="*/ 5587695 h 5641173"/>
              <a:gd name="connsiteX165" fmla="*/ 5583028 w 11243827"/>
              <a:gd name="connsiteY165" fmla="*/ 5580877 h 5641173"/>
              <a:gd name="connsiteX166" fmla="*/ 5549426 w 11243827"/>
              <a:gd name="connsiteY166" fmla="*/ 5582858 h 5641173"/>
              <a:gd name="connsiteX167" fmla="*/ 5519999 w 11243827"/>
              <a:gd name="connsiteY167" fmla="*/ 5592246 h 5641173"/>
              <a:gd name="connsiteX168" fmla="*/ 5480028 w 11243827"/>
              <a:gd name="connsiteY168" fmla="*/ 5597282 h 5641173"/>
              <a:gd name="connsiteX169" fmla="*/ 5456175 w 11243827"/>
              <a:gd name="connsiteY169" fmla="*/ 5600371 h 5641173"/>
              <a:gd name="connsiteX170" fmla="*/ 5388463 w 11243827"/>
              <a:gd name="connsiteY170" fmla="*/ 5602638 h 5641173"/>
              <a:gd name="connsiteX171" fmla="*/ 5265898 w 11243827"/>
              <a:gd name="connsiteY171" fmla="*/ 5591830 h 5641173"/>
              <a:gd name="connsiteX172" fmla="*/ 5231231 w 11243827"/>
              <a:gd name="connsiteY172" fmla="*/ 5592790 h 5641173"/>
              <a:gd name="connsiteX173" fmla="*/ 5226996 w 11243827"/>
              <a:gd name="connsiteY173" fmla="*/ 5595040 h 5641173"/>
              <a:gd name="connsiteX174" fmla="*/ 5175988 w 11243827"/>
              <a:gd name="connsiteY174" fmla="*/ 5588131 h 5641173"/>
              <a:gd name="connsiteX175" fmla="*/ 5107470 w 11243827"/>
              <a:gd name="connsiteY175" fmla="*/ 5594771 h 5641173"/>
              <a:gd name="connsiteX176" fmla="*/ 5027868 w 11243827"/>
              <a:gd name="connsiteY176" fmla="*/ 5605624 h 5641173"/>
              <a:gd name="connsiteX177" fmla="*/ 5007324 w 11243827"/>
              <a:gd name="connsiteY177" fmla="*/ 5609209 h 5641173"/>
              <a:gd name="connsiteX178" fmla="*/ 4952559 w 11243827"/>
              <a:gd name="connsiteY178" fmla="*/ 5611402 h 5641173"/>
              <a:gd name="connsiteX179" fmla="*/ 4826081 w 11243827"/>
              <a:gd name="connsiteY179" fmla="*/ 5616191 h 5641173"/>
              <a:gd name="connsiteX180" fmla="*/ 4823501 w 11243827"/>
              <a:gd name="connsiteY180" fmla="*/ 5619174 h 5641173"/>
              <a:gd name="connsiteX181" fmla="*/ 4813093 w 11243827"/>
              <a:gd name="connsiteY181" fmla="*/ 5620026 h 5641173"/>
              <a:gd name="connsiteX182" fmla="*/ 4810563 w 11243827"/>
              <a:gd name="connsiteY182" fmla="*/ 5620787 h 5641173"/>
              <a:gd name="connsiteX183" fmla="*/ 4795818 w 11243827"/>
              <a:gd name="connsiteY183" fmla="*/ 5624618 h 5641173"/>
              <a:gd name="connsiteX184" fmla="*/ 4758404 w 11243827"/>
              <a:gd name="connsiteY184" fmla="*/ 5619510 h 5641173"/>
              <a:gd name="connsiteX185" fmla="*/ 4717254 w 11243827"/>
              <a:gd name="connsiteY185" fmla="*/ 5624155 h 5641173"/>
              <a:gd name="connsiteX186" fmla="*/ 4591958 w 11243827"/>
              <a:gd name="connsiteY186" fmla="*/ 5624710 h 5641173"/>
              <a:gd name="connsiteX187" fmla="*/ 4476215 w 11243827"/>
              <a:gd name="connsiteY187" fmla="*/ 5628210 h 5641173"/>
              <a:gd name="connsiteX188" fmla="*/ 4425193 w 11243827"/>
              <a:gd name="connsiteY188" fmla="*/ 5627414 h 5641173"/>
              <a:gd name="connsiteX189" fmla="*/ 4383866 w 11243827"/>
              <a:gd name="connsiteY189" fmla="*/ 5626546 h 5641173"/>
              <a:gd name="connsiteX190" fmla="*/ 4385596 w 11243827"/>
              <a:gd name="connsiteY190" fmla="*/ 5634646 h 5641173"/>
              <a:gd name="connsiteX191" fmla="*/ 4360864 w 11243827"/>
              <a:gd name="connsiteY191" fmla="*/ 5641173 h 5641173"/>
              <a:gd name="connsiteX192" fmla="*/ 4328321 w 11243827"/>
              <a:gd name="connsiteY192" fmla="*/ 5626332 h 5641173"/>
              <a:gd name="connsiteX193" fmla="*/ 4309842 w 11243827"/>
              <a:gd name="connsiteY193" fmla="*/ 5626471 h 5641173"/>
              <a:gd name="connsiteX194" fmla="*/ 4277424 w 11243827"/>
              <a:gd name="connsiteY194" fmla="*/ 5631598 h 5641173"/>
              <a:gd name="connsiteX195" fmla="*/ 4266627 w 11243827"/>
              <a:gd name="connsiteY195" fmla="*/ 5633969 h 5641173"/>
              <a:gd name="connsiteX196" fmla="*/ 4185525 w 11243827"/>
              <a:gd name="connsiteY196" fmla="*/ 5617508 h 5641173"/>
              <a:gd name="connsiteX197" fmla="*/ 4177617 w 11243827"/>
              <a:gd name="connsiteY197" fmla="*/ 5610903 h 5641173"/>
              <a:gd name="connsiteX198" fmla="*/ 4136948 w 11243827"/>
              <a:gd name="connsiteY198" fmla="*/ 5608031 h 5641173"/>
              <a:gd name="connsiteX199" fmla="*/ 4132323 w 11243827"/>
              <a:gd name="connsiteY199" fmla="*/ 5609784 h 5641173"/>
              <a:gd name="connsiteX200" fmla="*/ 4098620 w 11243827"/>
              <a:gd name="connsiteY200" fmla="*/ 5599672 h 5641173"/>
              <a:gd name="connsiteX201" fmla="*/ 3963475 w 11243827"/>
              <a:gd name="connsiteY201" fmla="*/ 5581841 h 5641173"/>
              <a:gd name="connsiteX202" fmla="*/ 3703613 w 11243827"/>
              <a:gd name="connsiteY202" fmla="*/ 5572482 h 5641173"/>
              <a:gd name="connsiteX203" fmla="*/ 3432987 w 11243827"/>
              <a:gd name="connsiteY203" fmla="*/ 5545768 h 5641173"/>
              <a:gd name="connsiteX204" fmla="*/ 3176381 w 11243827"/>
              <a:gd name="connsiteY204" fmla="*/ 5556110 h 5641173"/>
              <a:gd name="connsiteX205" fmla="*/ 2710156 w 11243827"/>
              <a:gd name="connsiteY205" fmla="*/ 5527517 h 5641173"/>
              <a:gd name="connsiteX206" fmla="*/ 2550206 w 11243827"/>
              <a:gd name="connsiteY206" fmla="*/ 5524958 h 5641173"/>
              <a:gd name="connsiteX207" fmla="*/ 2443041 w 11243827"/>
              <a:gd name="connsiteY207" fmla="*/ 5523990 h 5641173"/>
              <a:gd name="connsiteX208" fmla="*/ 2435613 w 11243827"/>
              <a:gd name="connsiteY208" fmla="*/ 5526704 h 5641173"/>
              <a:gd name="connsiteX209" fmla="*/ 2405682 w 11243827"/>
              <a:gd name="connsiteY209" fmla="*/ 5528307 h 5641173"/>
              <a:gd name="connsiteX210" fmla="*/ 2397487 w 11243827"/>
              <a:gd name="connsiteY210" fmla="*/ 5540337 h 5641173"/>
              <a:gd name="connsiteX211" fmla="*/ 2297454 w 11243827"/>
              <a:gd name="connsiteY211" fmla="*/ 5550765 h 5641173"/>
              <a:gd name="connsiteX212" fmla="*/ 2056700 w 11243827"/>
              <a:gd name="connsiteY212" fmla="*/ 5555489 h 5641173"/>
              <a:gd name="connsiteX213" fmla="*/ 1878530 w 11243827"/>
              <a:gd name="connsiteY213" fmla="*/ 5535330 h 5641173"/>
              <a:gd name="connsiteX214" fmla="*/ 1859292 w 11243827"/>
              <a:gd name="connsiteY214" fmla="*/ 5535461 h 5641173"/>
              <a:gd name="connsiteX215" fmla="*/ 1835626 w 11243827"/>
              <a:gd name="connsiteY215" fmla="*/ 5533793 h 5641173"/>
              <a:gd name="connsiteX216" fmla="*/ 1798939 w 11243827"/>
              <a:gd name="connsiteY216" fmla="*/ 5540285 h 5641173"/>
              <a:gd name="connsiteX217" fmla="*/ 1779046 w 11243827"/>
              <a:gd name="connsiteY217" fmla="*/ 5549949 h 5641173"/>
              <a:gd name="connsiteX218" fmla="*/ 1772421 w 11243827"/>
              <a:gd name="connsiteY218" fmla="*/ 5549018 h 5641173"/>
              <a:gd name="connsiteX219" fmla="*/ 1772052 w 11243827"/>
              <a:gd name="connsiteY219" fmla="*/ 5545689 h 5641173"/>
              <a:gd name="connsiteX220" fmla="*/ 1711543 w 11243827"/>
              <a:gd name="connsiteY220" fmla="*/ 5534558 h 5641173"/>
              <a:gd name="connsiteX221" fmla="*/ 1698891 w 11243827"/>
              <a:gd name="connsiteY221" fmla="*/ 5513187 h 5641173"/>
              <a:gd name="connsiteX222" fmla="*/ 1538763 w 11243827"/>
              <a:gd name="connsiteY222" fmla="*/ 5482781 h 5641173"/>
              <a:gd name="connsiteX223" fmla="*/ 1501533 w 11243827"/>
              <a:gd name="connsiteY223" fmla="*/ 5467817 h 5641173"/>
              <a:gd name="connsiteX224" fmla="*/ 1461266 w 11243827"/>
              <a:gd name="connsiteY224" fmla="*/ 5469343 h 5641173"/>
              <a:gd name="connsiteX225" fmla="*/ 1449415 w 11243827"/>
              <a:gd name="connsiteY225" fmla="*/ 5460467 h 5641173"/>
              <a:gd name="connsiteX226" fmla="*/ 1447454 w 11243827"/>
              <a:gd name="connsiteY226" fmla="*/ 5458776 h 5641173"/>
              <a:gd name="connsiteX227" fmla="*/ 1437814 w 11243827"/>
              <a:gd name="connsiteY227" fmla="*/ 5455515 h 5641173"/>
              <a:gd name="connsiteX228" fmla="*/ 1437334 w 11243827"/>
              <a:gd name="connsiteY228" fmla="*/ 5450209 h 5641173"/>
              <a:gd name="connsiteX229" fmla="*/ 1424429 w 11243827"/>
              <a:gd name="connsiteY229" fmla="*/ 5442157 h 5641173"/>
              <a:gd name="connsiteX230" fmla="*/ 1406063 w 11243827"/>
              <a:gd name="connsiteY230" fmla="*/ 5437380 h 5641173"/>
              <a:gd name="connsiteX231" fmla="*/ 1316379 w 11243827"/>
              <a:gd name="connsiteY231" fmla="*/ 5419601 h 5641173"/>
              <a:gd name="connsiteX232" fmla="*/ 1264090 w 11243827"/>
              <a:gd name="connsiteY232" fmla="*/ 5406153 h 5641173"/>
              <a:gd name="connsiteX233" fmla="*/ 1246374 w 11243827"/>
              <a:gd name="connsiteY233" fmla="*/ 5396631 h 5641173"/>
              <a:gd name="connsiteX234" fmla="*/ 1220190 w 11243827"/>
              <a:gd name="connsiteY234" fmla="*/ 5386301 h 5641173"/>
              <a:gd name="connsiteX235" fmla="*/ 1175643 w 11243827"/>
              <a:gd name="connsiteY235" fmla="*/ 5364651 h 5641173"/>
              <a:gd name="connsiteX236" fmla="*/ 1150342 w 11243827"/>
              <a:gd name="connsiteY236" fmla="*/ 5358447 h 5641173"/>
              <a:gd name="connsiteX237" fmla="*/ 1137272 w 11243827"/>
              <a:gd name="connsiteY237" fmla="*/ 5351191 h 5641173"/>
              <a:gd name="connsiteX238" fmla="*/ 1131268 w 11243827"/>
              <a:gd name="connsiteY238" fmla="*/ 5350530 h 5641173"/>
              <a:gd name="connsiteX239" fmla="*/ 1112024 w 11243827"/>
              <a:gd name="connsiteY239" fmla="*/ 5345786 h 5641173"/>
              <a:gd name="connsiteX240" fmla="*/ 1100870 w 11243827"/>
              <a:gd name="connsiteY240" fmla="*/ 5343651 h 5641173"/>
              <a:gd name="connsiteX241" fmla="*/ 1096383 w 11243827"/>
              <a:gd name="connsiteY241" fmla="*/ 5343015 h 5641173"/>
              <a:gd name="connsiteX242" fmla="*/ 1085571 w 11243827"/>
              <a:gd name="connsiteY242" fmla="*/ 5345836 h 5641173"/>
              <a:gd name="connsiteX243" fmla="*/ 1073168 w 11243827"/>
              <a:gd name="connsiteY243" fmla="*/ 5341521 h 5641173"/>
              <a:gd name="connsiteX244" fmla="*/ 1058039 w 11243827"/>
              <a:gd name="connsiteY244" fmla="*/ 5343504 h 5641173"/>
              <a:gd name="connsiteX245" fmla="*/ 1055426 w 11243827"/>
              <a:gd name="connsiteY245" fmla="*/ 5339088 h 5641173"/>
              <a:gd name="connsiteX246" fmla="*/ 1044738 w 11243827"/>
              <a:gd name="connsiteY246" fmla="*/ 5333063 h 5641173"/>
              <a:gd name="connsiteX247" fmla="*/ 1033909 w 11243827"/>
              <a:gd name="connsiteY247" fmla="*/ 5335680 h 5641173"/>
              <a:gd name="connsiteX248" fmla="*/ 1012649 w 11243827"/>
              <a:gd name="connsiteY248" fmla="*/ 5334541 h 5641173"/>
              <a:gd name="connsiteX249" fmla="*/ 1007115 w 11243827"/>
              <a:gd name="connsiteY249" fmla="*/ 5332775 h 5641173"/>
              <a:gd name="connsiteX250" fmla="*/ 986002 w 11243827"/>
              <a:gd name="connsiteY250" fmla="*/ 5334906 h 5641173"/>
              <a:gd name="connsiteX251" fmla="*/ 953418 w 11243827"/>
              <a:gd name="connsiteY251" fmla="*/ 5333901 h 5641173"/>
              <a:gd name="connsiteX252" fmla="*/ 916854 w 11243827"/>
              <a:gd name="connsiteY252" fmla="*/ 5329435 h 5641173"/>
              <a:gd name="connsiteX253" fmla="*/ 905651 w 11243827"/>
              <a:gd name="connsiteY253" fmla="*/ 5332114 h 5641173"/>
              <a:gd name="connsiteX254" fmla="*/ 836961 w 11243827"/>
              <a:gd name="connsiteY254" fmla="*/ 5330803 h 5641173"/>
              <a:gd name="connsiteX255" fmla="*/ 817627 w 11243827"/>
              <a:gd name="connsiteY255" fmla="*/ 5330580 h 5641173"/>
              <a:gd name="connsiteX256" fmla="*/ 801817 w 11243827"/>
              <a:gd name="connsiteY256" fmla="*/ 5325937 h 5641173"/>
              <a:gd name="connsiteX257" fmla="*/ 798857 w 11243827"/>
              <a:gd name="connsiteY257" fmla="*/ 5320979 h 5641173"/>
              <a:gd name="connsiteX258" fmla="*/ 788354 w 11243827"/>
              <a:gd name="connsiteY258" fmla="*/ 5320143 h 5641173"/>
              <a:gd name="connsiteX259" fmla="*/ 785726 w 11243827"/>
              <a:gd name="connsiteY259" fmla="*/ 5318989 h 5641173"/>
              <a:gd name="connsiteX260" fmla="*/ 770507 w 11243827"/>
              <a:gd name="connsiteY260" fmla="*/ 5313309 h 5641173"/>
              <a:gd name="connsiteX261" fmla="*/ 733810 w 11243827"/>
              <a:gd name="connsiteY261" fmla="*/ 5324286 h 5641173"/>
              <a:gd name="connsiteX262" fmla="*/ 692117 w 11243827"/>
              <a:gd name="connsiteY262" fmla="*/ 5318786 h 5641173"/>
              <a:gd name="connsiteX263" fmla="*/ 528894 w 11243827"/>
              <a:gd name="connsiteY263" fmla="*/ 5327578 h 5641173"/>
              <a:gd name="connsiteX264" fmla="*/ 507005 w 11243827"/>
              <a:gd name="connsiteY264" fmla="*/ 5310149 h 5641173"/>
              <a:gd name="connsiteX265" fmla="*/ 441302 w 11243827"/>
              <a:gd name="connsiteY265" fmla="*/ 5307062 h 5641173"/>
              <a:gd name="connsiteX266" fmla="*/ 336819 w 11243827"/>
              <a:gd name="connsiteY266" fmla="*/ 5336690 h 5641173"/>
              <a:gd name="connsiteX267" fmla="*/ 215763 w 11243827"/>
              <a:gd name="connsiteY267" fmla="*/ 5332575 h 5641173"/>
              <a:gd name="connsiteX268" fmla="*/ 205927 w 11243827"/>
              <a:gd name="connsiteY268" fmla="*/ 5339672 h 5641173"/>
              <a:gd name="connsiteX269" fmla="*/ 194189 w 11243827"/>
              <a:gd name="connsiteY269" fmla="*/ 5343588 h 5641173"/>
              <a:gd name="connsiteX270" fmla="*/ 192552 w 11243827"/>
              <a:gd name="connsiteY270" fmla="*/ 5342845 h 5641173"/>
              <a:gd name="connsiteX271" fmla="*/ 178320 w 11243827"/>
              <a:gd name="connsiteY271" fmla="*/ 5343766 h 5641173"/>
              <a:gd name="connsiteX272" fmla="*/ 175596 w 11243827"/>
              <a:gd name="connsiteY272" fmla="*/ 5346411 h 5641173"/>
              <a:gd name="connsiteX273" fmla="*/ 165951 w 11243827"/>
              <a:gd name="connsiteY273" fmla="*/ 5347808 h 5641173"/>
              <a:gd name="connsiteX274" fmla="*/ 147287 w 11243827"/>
              <a:gd name="connsiteY274" fmla="*/ 5352625 h 5641173"/>
              <a:gd name="connsiteX275" fmla="*/ 143484 w 11243827"/>
              <a:gd name="connsiteY275" fmla="*/ 5351591 h 5641173"/>
              <a:gd name="connsiteX276" fmla="*/ 114847 w 11243827"/>
              <a:gd name="connsiteY276" fmla="*/ 5355844 h 5641173"/>
              <a:gd name="connsiteX277" fmla="*/ 114306 w 11243827"/>
              <a:gd name="connsiteY277" fmla="*/ 5354983 h 5641173"/>
              <a:gd name="connsiteX278" fmla="*/ 105588 w 11243827"/>
              <a:gd name="connsiteY278" fmla="*/ 5352169 h 5641173"/>
              <a:gd name="connsiteX279" fmla="*/ 89264 w 11243827"/>
              <a:gd name="connsiteY279" fmla="*/ 5348886 h 5641173"/>
              <a:gd name="connsiteX280" fmla="*/ 49794 w 11243827"/>
              <a:gd name="connsiteY280" fmla="*/ 5329950 h 5641173"/>
              <a:gd name="connsiteX281" fmla="*/ 19924 w 11243827"/>
              <a:gd name="connsiteY281" fmla="*/ 5334282 h 5641173"/>
              <a:gd name="connsiteX282" fmla="*/ 13819 w 11243827"/>
              <a:gd name="connsiteY282" fmla="*/ 5334653 h 5641173"/>
              <a:gd name="connsiteX283" fmla="*/ 13657 w 11243827"/>
              <a:gd name="connsiteY283" fmla="*/ 5334455 h 5641173"/>
              <a:gd name="connsiteX284" fmla="*/ 7139 w 11243827"/>
              <a:gd name="connsiteY284" fmla="*/ 5334438 h 5641173"/>
              <a:gd name="connsiteX285" fmla="*/ 2684 w 11243827"/>
              <a:gd name="connsiteY285" fmla="*/ 5335333 h 5641173"/>
              <a:gd name="connsiteX286" fmla="*/ 0 w 11243827"/>
              <a:gd name="connsiteY286" fmla="*/ 5335496 h 5641173"/>
              <a:gd name="connsiteX287" fmla="*/ 0 w 11243827"/>
              <a:gd name="connsiteY287" fmla="*/ 10592 h 5641173"/>
              <a:gd name="connsiteX288" fmla="*/ 11243827 w 11243827"/>
              <a:gd name="connsiteY288" fmla="*/ 0 h 5641173"/>
              <a:gd name="connsiteX0" fmla="*/ 11243827 w 11243827"/>
              <a:gd name="connsiteY0" fmla="*/ 0 h 5641173"/>
              <a:gd name="connsiteX1" fmla="*/ 11243827 w 11243827"/>
              <a:gd name="connsiteY1" fmla="*/ 1470035 h 5641173"/>
              <a:gd name="connsiteX2" fmla="*/ 11243827 w 11243827"/>
              <a:gd name="connsiteY2" fmla="*/ 5001571 h 5641173"/>
              <a:gd name="connsiteX3" fmla="*/ 11243827 w 11243827"/>
              <a:gd name="connsiteY3" fmla="*/ 5209610 h 5641173"/>
              <a:gd name="connsiteX4" fmla="*/ 11240675 w 11243827"/>
              <a:gd name="connsiteY4" fmla="*/ 5210442 h 5641173"/>
              <a:gd name="connsiteX5" fmla="*/ 11179959 w 11243827"/>
              <a:gd name="connsiteY5" fmla="*/ 5221199 h 5641173"/>
              <a:gd name="connsiteX6" fmla="*/ 11105493 w 11243827"/>
              <a:gd name="connsiteY6" fmla="*/ 5259905 h 5641173"/>
              <a:gd name="connsiteX7" fmla="*/ 11078640 w 11243827"/>
              <a:gd name="connsiteY7" fmla="*/ 5263531 h 5641173"/>
              <a:gd name="connsiteX8" fmla="*/ 11079616 w 11243827"/>
              <a:gd name="connsiteY8" fmla="*/ 5270380 h 5641173"/>
              <a:gd name="connsiteX9" fmla="*/ 11069641 w 11243827"/>
              <a:gd name="connsiteY9" fmla="*/ 5270884 h 5641173"/>
              <a:gd name="connsiteX10" fmla="*/ 11047377 w 11243827"/>
              <a:gd name="connsiteY10" fmla="*/ 5271051 h 5641173"/>
              <a:gd name="connsiteX11" fmla="*/ 10980705 w 11243827"/>
              <a:gd name="connsiteY11" fmla="*/ 5272951 h 5641173"/>
              <a:gd name="connsiteX12" fmla="*/ 10962514 w 11243827"/>
              <a:gd name="connsiteY12" fmla="*/ 5286084 h 5641173"/>
              <a:gd name="connsiteX13" fmla="*/ 10945307 w 11243827"/>
              <a:gd name="connsiteY13" fmla="*/ 5286290 h 5641173"/>
              <a:gd name="connsiteX14" fmla="*/ 10845516 w 11243827"/>
              <a:gd name="connsiteY14" fmla="*/ 5303894 h 5641173"/>
              <a:gd name="connsiteX15" fmla="*/ 10831795 w 11243827"/>
              <a:gd name="connsiteY15" fmla="*/ 5305210 h 5641173"/>
              <a:gd name="connsiteX16" fmla="*/ 10824365 w 11243827"/>
              <a:gd name="connsiteY16" fmla="*/ 5311111 h 5641173"/>
              <a:gd name="connsiteX17" fmla="*/ 10797756 w 11243827"/>
              <a:gd name="connsiteY17" fmla="*/ 5312285 h 5641173"/>
              <a:gd name="connsiteX18" fmla="*/ 10796525 w 11243827"/>
              <a:gd name="connsiteY18" fmla="*/ 5315645 h 5641173"/>
              <a:gd name="connsiteX19" fmla="*/ 10709063 w 11243827"/>
              <a:gd name="connsiteY19" fmla="*/ 5344492 h 5641173"/>
              <a:gd name="connsiteX20" fmla="*/ 10694078 w 11243827"/>
              <a:gd name="connsiteY20" fmla="*/ 5349258 h 5641173"/>
              <a:gd name="connsiteX21" fmla="*/ 10681131 w 11243827"/>
              <a:gd name="connsiteY21" fmla="*/ 5347812 h 5641173"/>
              <a:gd name="connsiteX22" fmla="*/ 10609448 w 11243827"/>
              <a:gd name="connsiteY22" fmla="*/ 5351931 h 5641173"/>
              <a:gd name="connsiteX23" fmla="*/ 10592397 w 11243827"/>
              <a:gd name="connsiteY23" fmla="*/ 5349402 h 5641173"/>
              <a:gd name="connsiteX24" fmla="*/ 10585227 w 11243827"/>
              <a:gd name="connsiteY24" fmla="*/ 5344063 h 5641173"/>
              <a:gd name="connsiteX25" fmla="*/ 10557472 w 11243827"/>
              <a:gd name="connsiteY25" fmla="*/ 5354151 h 5641173"/>
              <a:gd name="connsiteX26" fmla="*/ 10514646 w 11243827"/>
              <a:gd name="connsiteY26" fmla="*/ 5361064 h 5641173"/>
              <a:gd name="connsiteX27" fmla="*/ 10494292 w 11243827"/>
              <a:gd name="connsiteY27" fmla="*/ 5366054 h 5641173"/>
              <a:gd name="connsiteX28" fmla="*/ 10477869 w 11243827"/>
              <a:gd name="connsiteY28" fmla="*/ 5363025 h 5641173"/>
              <a:gd name="connsiteX29" fmla="*/ 10384411 w 11243827"/>
              <a:gd name="connsiteY29" fmla="*/ 5362257 h 5641173"/>
              <a:gd name="connsiteX30" fmla="*/ 10362921 w 11243827"/>
              <a:gd name="connsiteY30" fmla="*/ 5357444 h 5641173"/>
              <a:gd name="connsiteX31" fmla="*/ 10352736 w 11243827"/>
              <a:gd name="connsiteY31" fmla="*/ 5347851 h 5641173"/>
              <a:gd name="connsiteX32" fmla="*/ 10344754 w 11243827"/>
              <a:gd name="connsiteY32" fmla="*/ 5351272 h 5641173"/>
              <a:gd name="connsiteX33" fmla="*/ 10288226 w 11243827"/>
              <a:gd name="connsiteY33" fmla="*/ 5351613 h 5641173"/>
              <a:gd name="connsiteX34" fmla="*/ 10251350 w 11243827"/>
              <a:gd name="connsiteY34" fmla="*/ 5352711 h 5641173"/>
              <a:gd name="connsiteX35" fmla="*/ 10249108 w 11243827"/>
              <a:gd name="connsiteY35" fmla="*/ 5365881 h 5641173"/>
              <a:gd name="connsiteX36" fmla="*/ 10216272 w 11243827"/>
              <a:gd name="connsiteY36" fmla="*/ 5370573 h 5641173"/>
              <a:gd name="connsiteX37" fmla="*/ 10181278 w 11243827"/>
              <a:gd name="connsiteY37" fmla="*/ 5362119 h 5641173"/>
              <a:gd name="connsiteX38" fmla="*/ 10140033 w 11243827"/>
              <a:gd name="connsiteY38" fmla="*/ 5363304 h 5641173"/>
              <a:gd name="connsiteX39" fmla="*/ 10115353 w 11243827"/>
              <a:gd name="connsiteY39" fmla="*/ 5363869 h 5641173"/>
              <a:gd name="connsiteX40" fmla="*/ 10050578 w 11243827"/>
              <a:gd name="connsiteY40" fmla="*/ 5376153 h 5641173"/>
              <a:gd name="connsiteX41" fmla="*/ 9945478 w 11243827"/>
              <a:gd name="connsiteY41" fmla="*/ 5422859 h 5641173"/>
              <a:gd name="connsiteX42" fmla="*/ 9912481 w 11243827"/>
              <a:gd name="connsiteY42" fmla="*/ 5429477 h 5641173"/>
              <a:gd name="connsiteX43" fmla="*/ 9906713 w 11243827"/>
              <a:gd name="connsiteY43" fmla="*/ 5426784 h 5641173"/>
              <a:gd name="connsiteX44" fmla="*/ 9742436 w 11243827"/>
              <a:gd name="connsiteY44" fmla="*/ 5454834 h 5641173"/>
              <a:gd name="connsiteX45" fmla="*/ 9713044 w 11243827"/>
              <a:gd name="connsiteY45" fmla="*/ 5456476 h 5641173"/>
              <a:gd name="connsiteX46" fmla="*/ 9691033 w 11243827"/>
              <a:gd name="connsiteY46" fmla="*/ 5455451 h 5641173"/>
              <a:gd name="connsiteX47" fmla="*/ 9638355 w 11243827"/>
              <a:gd name="connsiteY47" fmla="*/ 5464794 h 5641173"/>
              <a:gd name="connsiteX48" fmla="*/ 9552434 w 11243827"/>
              <a:gd name="connsiteY48" fmla="*/ 5485280 h 5641173"/>
              <a:gd name="connsiteX49" fmla="*/ 9533883 w 11243827"/>
              <a:gd name="connsiteY49" fmla="*/ 5488516 h 5641173"/>
              <a:gd name="connsiteX50" fmla="*/ 9516916 w 11243827"/>
              <a:gd name="connsiteY50" fmla="*/ 5486828 h 5641173"/>
              <a:gd name="connsiteX51" fmla="*/ 9512093 w 11243827"/>
              <a:gd name="connsiteY51" fmla="*/ 5482541 h 5641173"/>
              <a:gd name="connsiteX52" fmla="*/ 9501725 w 11243827"/>
              <a:gd name="connsiteY52" fmla="*/ 5483603 h 5641173"/>
              <a:gd name="connsiteX53" fmla="*/ 9498754 w 11243827"/>
              <a:gd name="connsiteY53" fmla="*/ 5482951 h 5641173"/>
              <a:gd name="connsiteX54" fmla="*/ 9481932 w 11243827"/>
              <a:gd name="connsiteY54" fmla="*/ 5480151 h 5641173"/>
              <a:gd name="connsiteX55" fmla="*/ 9451321 w 11243827"/>
              <a:gd name="connsiteY55" fmla="*/ 5497375 h 5641173"/>
              <a:gd name="connsiteX56" fmla="*/ 9409298 w 11243827"/>
              <a:gd name="connsiteY56" fmla="*/ 5499478 h 5641173"/>
              <a:gd name="connsiteX57" fmla="*/ 9257007 w 11243827"/>
              <a:gd name="connsiteY57" fmla="*/ 5537183 h 5641173"/>
              <a:gd name="connsiteX58" fmla="*/ 9229078 w 11243827"/>
              <a:gd name="connsiteY58" fmla="*/ 5524154 h 5641173"/>
              <a:gd name="connsiteX59" fmla="*/ 9165105 w 11243827"/>
              <a:gd name="connsiteY59" fmla="*/ 5532892 h 5641173"/>
              <a:gd name="connsiteX60" fmla="*/ 9077301 w 11243827"/>
              <a:gd name="connsiteY60" fmla="*/ 5580356 h 5641173"/>
              <a:gd name="connsiteX61" fmla="*/ 8960065 w 11243827"/>
              <a:gd name="connsiteY61" fmla="*/ 5597982 h 5641173"/>
              <a:gd name="connsiteX62" fmla="*/ 8953536 w 11243827"/>
              <a:gd name="connsiteY62" fmla="*/ 5606638 h 5641173"/>
              <a:gd name="connsiteX63" fmla="*/ 8943907 w 11243827"/>
              <a:gd name="connsiteY63" fmla="*/ 5612541 h 5641173"/>
              <a:gd name="connsiteX64" fmla="*/ 8942046 w 11243827"/>
              <a:gd name="connsiteY64" fmla="*/ 5612112 h 5641173"/>
              <a:gd name="connsiteX65" fmla="*/ 8928824 w 11243827"/>
              <a:gd name="connsiteY65" fmla="*/ 5615549 h 5641173"/>
              <a:gd name="connsiteX66" fmla="*/ 8927294 w 11243827"/>
              <a:gd name="connsiteY66" fmla="*/ 5618607 h 5641173"/>
              <a:gd name="connsiteX67" fmla="*/ 8918651 w 11243827"/>
              <a:gd name="connsiteY67" fmla="*/ 5621688 h 5641173"/>
              <a:gd name="connsiteX68" fmla="*/ 8902772 w 11243827"/>
              <a:gd name="connsiteY68" fmla="*/ 5629703 h 5641173"/>
              <a:gd name="connsiteX69" fmla="*/ 8898724 w 11243827"/>
              <a:gd name="connsiteY69" fmla="*/ 5629379 h 5641173"/>
              <a:gd name="connsiteX70" fmla="*/ 8873099 w 11243827"/>
              <a:gd name="connsiteY70" fmla="*/ 5638628 h 5641173"/>
              <a:gd name="connsiteX71" fmla="*/ 8872234 w 11243827"/>
              <a:gd name="connsiteY71" fmla="*/ 5637889 h 5641173"/>
              <a:gd name="connsiteX72" fmla="*/ 8862777 w 11243827"/>
              <a:gd name="connsiteY72" fmla="*/ 5636711 h 5641173"/>
              <a:gd name="connsiteX73" fmla="*/ 8845869 w 11243827"/>
              <a:gd name="connsiteY73" fmla="*/ 5636436 h 5641173"/>
              <a:gd name="connsiteX74" fmla="*/ 8800548 w 11243827"/>
              <a:gd name="connsiteY74" fmla="*/ 5625084 h 5641173"/>
              <a:gd name="connsiteX75" fmla="*/ 8773774 w 11243827"/>
              <a:gd name="connsiteY75" fmla="*/ 5634630 h 5641173"/>
              <a:gd name="connsiteX76" fmla="*/ 8698255 w 11243827"/>
              <a:gd name="connsiteY76" fmla="*/ 5636083 h 5641173"/>
              <a:gd name="connsiteX77" fmla="*/ 8619167 w 11243827"/>
              <a:gd name="connsiteY77" fmla="*/ 5619130 h 5641173"/>
              <a:gd name="connsiteX78" fmla="*/ 8539822 w 11243827"/>
              <a:gd name="connsiteY78" fmla="*/ 5616905 h 5641173"/>
              <a:gd name="connsiteX79" fmla="*/ 8511094 w 11243827"/>
              <a:gd name="connsiteY79" fmla="*/ 5617360 h 5641173"/>
              <a:gd name="connsiteX80" fmla="*/ 8459886 w 11243827"/>
              <a:gd name="connsiteY80" fmla="*/ 5612612 h 5641173"/>
              <a:gd name="connsiteX81" fmla="*/ 8436432 w 11243827"/>
              <a:gd name="connsiteY81" fmla="*/ 5606990 h 5641173"/>
              <a:gd name="connsiteX82" fmla="*/ 8435403 w 11243827"/>
              <a:gd name="connsiteY82" fmla="*/ 5607336 h 5641173"/>
              <a:gd name="connsiteX83" fmla="*/ 8433307 w 11243827"/>
              <a:gd name="connsiteY83" fmla="*/ 5604917 h 5641173"/>
              <a:gd name="connsiteX84" fmla="*/ 8428968 w 11243827"/>
              <a:gd name="connsiteY84" fmla="*/ 5603796 h 5641173"/>
              <a:gd name="connsiteX85" fmla="*/ 8417124 w 11243827"/>
              <a:gd name="connsiteY85" fmla="*/ 5604518 h 5641173"/>
              <a:gd name="connsiteX86" fmla="*/ 8412669 w 11243827"/>
              <a:gd name="connsiteY86" fmla="*/ 5605413 h 5641173"/>
              <a:gd name="connsiteX87" fmla="*/ 8406152 w 11243827"/>
              <a:gd name="connsiteY87" fmla="*/ 5605396 h 5641173"/>
              <a:gd name="connsiteX88" fmla="*/ 8405989 w 11243827"/>
              <a:gd name="connsiteY88" fmla="*/ 5605197 h 5641173"/>
              <a:gd name="connsiteX89" fmla="*/ 8399884 w 11243827"/>
              <a:gd name="connsiteY89" fmla="*/ 5605568 h 5641173"/>
              <a:gd name="connsiteX90" fmla="*/ 8370014 w 11243827"/>
              <a:gd name="connsiteY90" fmla="*/ 5609900 h 5641173"/>
              <a:gd name="connsiteX91" fmla="*/ 8330544 w 11243827"/>
              <a:gd name="connsiteY91" fmla="*/ 5590964 h 5641173"/>
              <a:gd name="connsiteX92" fmla="*/ 8314221 w 11243827"/>
              <a:gd name="connsiteY92" fmla="*/ 5587682 h 5641173"/>
              <a:gd name="connsiteX93" fmla="*/ 8305502 w 11243827"/>
              <a:gd name="connsiteY93" fmla="*/ 5584868 h 5641173"/>
              <a:gd name="connsiteX94" fmla="*/ 8304962 w 11243827"/>
              <a:gd name="connsiteY94" fmla="*/ 5584007 h 5641173"/>
              <a:gd name="connsiteX95" fmla="*/ 8276324 w 11243827"/>
              <a:gd name="connsiteY95" fmla="*/ 5588260 h 5641173"/>
              <a:gd name="connsiteX96" fmla="*/ 8272522 w 11243827"/>
              <a:gd name="connsiteY96" fmla="*/ 5587226 h 5641173"/>
              <a:gd name="connsiteX97" fmla="*/ 8253857 w 11243827"/>
              <a:gd name="connsiteY97" fmla="*/ 5592043 h 5641173"/>
              <a:gd name="connsiteX98" fmla="*/ 8244212 w 11243827"/>
              <a:gd name="connsiteY98" fmla="*/ 5593439 h 5641173"/>
              <a:gd name="connsiteX99" fmla="*/ 8241488 w 11243827"/>
              <a:gd name="connsiteY99" fmla="*/ 5596085 h 5641173"/>
              <a:gd name="connsiteX100" fmla="*/ 8227256 w 11243827"/>
              <a:gd name="connsiteY100" fmla="*/ 5597005 h 5641173"/>
              <a:gd name="connsiteX101" fmla="*/ 8225619 w 11243827"/>
              <a:gd name="connsiteY101" fmla="*/ 5596262 h 5641173"/>
              <a:gd name="connsiteX102" fmla="*/ 8213882 w 11243827"/>
              <a:gd name="connsiteY102" fmla="*/ 5600179 h 5641173"/>
              <a:gd name="connsiteX103" fmla="*/ 8204045 w 11243827"/>
              <a:gd name="connsiteY103" fmla="*/ 5607275 h 5641173"/>
              <a:gd name="connsiteX104" fmla="*/ 8082989 w 11243827"/>
              <a:gd name="connsiteY104" fmla="*/ 5603160 h 5641173"/>
              <a:gd name="connsiteX105" fmla="*/ 7912803 w 11243827"/>
              <a:gd name="connsiteY105" fmla="*/ 5629702 h 5641173"/>
              <a:gd name="connsiteX106" fmla="*/ 7890915 w 11243827"/>
              <a:gd name="connsiteY106" fmla="*/ 5612272 h 5641173"/>
              <a:gd name="connsiteX107" fmla="*/ 7727691 w 11243827"/>
              <a:gd name="connsiteY107" fmla="*/ 5621064 h 5641173"/>
              <a:gd name="connsiteX108" fmla="*/ 7685998 w 11243827"/>
              <a:gd name="connsiteY108" fmla="*/ 5615564 h 5641173"/>
              <a:gd name="connsiteX109" fmla="*/ 7649302 w 11243827"/>
              <a:gd name="connsiteY109" fmla="*/ 5626541 h 5641173"/>
              <a:gd name="connsiteX110" fmla="*/ 7634083 w 11243827"/>
              <a:gd name="connsiteY110" fmla="*/ 5620862 h 5641173"/>
              <a:gd name="connsiteX111" fmla="*/ 7631455 w 11243827"/>
              <a:gd name="connsiteY111" fmla="*/ 5619708 h 5641173"/>
              <a:gd name="connsiteX112" fmla="*/ 7620952 w 11243827"/>
              <a:gd name="connsiteY112" fmla="*/ 5618872 h 5641173"/>
              <a:gd name="connsiteX113" fmla="*/ 7617992 w 11243827"/>
              <a:gd name="connsiteY113" fmla="*/ 5613914 h 5641173"/>
              <a:gd name="connsiteX114" fmla="*/ 7602182 w 11243827"/>
              <a:gd name="connsiteY114" fmla="*/ 5609271 h 5641173"/>
              <a:gd name="connsiteX115" fmla="*/ 7582847 w 11243827"/>
              <a:gd name="connsiteY115" fmla="*/ 5609047 h 5641173"/>
              <a:gd name="connsiteX116" fmla="*/ 7514158 w 11243827"/>
              <a:gd name="connsiteY116" fmla="*/ 5607737 h 5641173"/>
              <a:gd name="connsiteX117" fmla="*/ 7502955 w 11243827"/>
              <a:gd name="connsiteY117" fmla="*/ 5610415 h 5641173"/>
              <a:gd name="connsiteX118" fmla="*/ 7466391 w 11243827"/>
              <a:gd name="connsiteY118" fmla="*/ 5605949 h 5641173"/>
              <a:gd name="connsiteX119" fmla="*/ 7433806 w 11243827"/>
              <a:gd name="connsiteY119" fmla="*/ 5604945 h 5641173"/>
              <a:gd name="connsiteX120" fmla="*/ 7412693 w 11243827"/>
              <a:gd name="connsiteY120" fmla="*/ 5607075 h 5641173"/>
              <a:gd name="connsiteX121" fmla="*/ 7407159 w 11243827"/>
              <a:gd name="connsiteY121" fmla="*/ 5605310 h 5641173"/>
              <a:gd name="connsiteX122" fmla="*/ 7385900 w 11243827"/>
              <a:gd name="connsiteY122" fmla="*/ 5604171 h 5641173"/>
              <a:gd name="connsiteX123" fmla="*/ 7375071 w 11243827"/>
              <a:gd name="connsiteY123" fmla="*/ 5606788 h 5641173"/>
              <a:gd name="connsiteX124" fmla="*/ 7364382 w 11243827"/>
              <a:gd name="connsiteY124" fmla="*/ 5600762 h 5641173"/>
              <a:gd name="connsiteX125" fmla="*/ 7361770 w 11243827"/>
              <a:gd name="connsiteY125" fmla="*/ 5596347 h 5641173"/>
              <a:gd name="connsiteX126" fmla="*/ 7346641 w 11243827"/>
              <a:gd name="connsiteY126" fmla="*/ 5598329 h 5641173"/>
              <a:gd name="connsiteX127" fmla="*/ 7334238 w 11243827"/>
              <a:gd name="connsiteY127" fmla="*/ 5594014 h 5641173"/>
              <a:gd name="connsiteX128" fmla="*/ 7323426 w 11243827"/>
              <a:gd name="connsiteY128" fmla="*/ 5596835 h 5641173"/>
              <a:gd name="connsiteX129" fmla="*/ 7318938 w 11243827"/>
              <a:gd name="connsiteY129" fmla="*/ 5596200 h 5641173"/>
              <a:gd name="connsiteX130" fmla="*/ 7307784 w 11243827"/>
              <a:gd name="connsiteY130" fmla="*/ 5594065 h 5641173"/>
              <a:gd name="connsiteX131" fmla="*/ 7288540 w 11243827"/>
              <a:gd name="connsiteY131" fmla="*/ 5589320 h 5641173"/>
              <a:gd name="connsiteX132" fmla="*/ 7282537 w 11243827"/>
              <a:gd name="connsiteY132" fmla="*/ 5588660 h 5641173"/>
              <a:gd name="connsiteX133" fmla="*/ 7269466 w 11243827"/>
              <a:gd name="connsiteY133" fmla="*/ 5581404 h 5641173"/>
              <a:gd name="connsiteX134" fmla="*/ 7244165 w 11243827"/>
              <a:gd name="connsiteY134" fmla="*/ 5575200 h 5641173"/>
              <a:gd name="connsiteX135" fmla="*/ 7199619 w 11243827"/>
              <a:gd name="connsiteY135" fmla="*/ 5553550 h 5641173"/>
              <a:gd name="connsiteX136" fmla="*/ 7173434 w 11243827"/>
              <a:gd name="connsiteY136" fmla="*/ 5543219 h 5641173"/>
              <a:gd name="connsiteX137" fmla="*/ 7155718 w 11243827"/>
              <a:gd name="connsiteY137" fmla="*/ 5533697 h 5641173"/>
              <a:gd name="connsiteX138" fmla="*/ 7103430 w 11243827"/>
              <a:gd name="connsiteY138" fmla="*/ 5520249 h 5641173"/>
              <a:gd name="connsiteX139" fmla="*/ 7013746 w 11243827"/>
              <a:gd name="connsiteY139" fmla="*/ 5502470 h 5641173"/>
              <a:gd name="connsiteX140" fmla="*/ 6995379 w 11243827"/>
              <a:gd name="connsiteY140" fmla="*/ 5497693 h 5641173"/>
              <a:gd name="connsiteX141" fmla="*/ 6982475 w 11243827"/>
              <a:gd name="connsiteY141" fmla="*/ 5489641 h 5641173"/>
              <a:gd name="connsiteX142" fmla="*/ 6981994 w 11243827"/>
              <a:gd name="connsiteY142" fmla="*/ 5484335 h 5641173"/>
              <a:gd name="connsiteX143" fmla="*/ 6972355 w 11243827"/>
              <a:gd name="connsiteY143" fmla="*/ 5481074 h 5641173"/>
              <a:gd name="connsiteX144" fmla="*/ 6970394 w 11243827"/>
              <a:gd name="connsiteY144" fmla="*/ 5479383 h 5641173"/>
              <a:gd name="connsiteX145" fmla="*/ 6958543 w 11243827"/>
              <a:gd name="connsiteY145" fmla="*/ 5470507 h 5641173"/>
              <a:gd name="connsiteX146" fmla="*/ 6918276 w 11243827"/>
              <a:gd name="connsiteY146" fmla="*/ 5472034 h 5641173"/>
              <a:gd name="connsiteX147" fmla="*/ 6881046 w 11243827"/>
              <a:gd name="connsiteY147" fmla="*/ 5457070 h 5641173"/>
              <a:gd name="connsiteX148" fmla="*/ 6804792 w 11243827"/>
              <a:gd name="connsiteY148" fmla="*/ 5439822 h 5641173"/>
              <a:gd name="connsiteX149" fmla="*/ 6724964 w 11243827"/>
              <a:gd name="connsiteY149" fmla="*/ 5414071 h 5641173"/>
              <a:gd name="connsiteX150" fmla="*/ 6683286 w 11243827"/>
              <a:gd name="connsiteY150" fmla="*/ 5405383 h 5641173"/>
              <a:gd name="connsiteX151" fmla="*/ 6660723 w 11243827"/>
              <a:gd name="connsiteY151" fmla="*/ 5408304 h 5641173"/>
              <a:gd name="connsiteX152" fmla="*/ 6532914 w 11243827"/>
              <a:gd name="connsiteY152" fmla="*/ 5431205 h 5641173"/>
              <a:gd name="connsiteX153" fmla="*/ 6317327 w 11243827"/>
              <a:gd name="connsiteY153" fmla="*/ 5481889 h 5641173"/>
              <a:gd name="connsiteX154" fmla="*/ 6196243 w 11243827"/>
              <a:gd name="connsiteY154" fmla="*/ 5515042 h 5641173"/>
              <a:gd name="connsiteX155" fmla="*/ 6099124 w 11243827"/>
              <a:gd name="connsiteY155" fmla="*/ 5516848 h 5641173"/>
              <a:gd name="connsiteX156" fmla="*/ 6016077 w 11243827"/>
              <a:gd name="connsiteY156" fmla="*/ 5528642 h 5641173"/>
              <a:gd name="connsiteX157" fmla="*/ 6004389 w 11243827"/>
              <a:gd name="connsiteY157" fmla="*/ 5531206 h 5641173"/>
              <a:gd name="connsiteX158" fmla="*/ 5933945 w 11243827"/>
              <a:gd name="connsiteY158" fmla="*/ 5538840 h 5641173"/>
              <a:gd name="connsiteX159" fmla="*/ 5883936 w 11243827"/>
              <a:gd name="connsiteY159" fmla="*/ 5553807 h 5641173"/>
              <a:gd name="connsiteX160" fmla="*/ 5798331 w 11243827"/>
              <a:gd name="connsiteY160" fmla="*/ 5564248 h 5641173"/>
              <a:gd name="connsiteX161" fmla="*/ 5712738 w 11243827"/>
              <a:gd name="connsiteY161" fmla="*/ 5573120 h 5641173"/>
              <a:gd name="connsiteX162" fmla="*/ 5681342 w 11243827"/>
              <a:gd name="connsiteY162" fmla="*/ 5575621 h 5641173"/>
              <a:gd name="connsiteX163" fmla="*/ 5627167 w 11243827"/>
              <a:gd name="connsiteY163" fmla="*/ 5583215 h 5641173"/>
              <a:gd name="connsiteX164" fmla="*/ 5591414 w 11243827"/>
              <a:gd name="connsiteY164" fmla="*/ 5587695 h 5641173"/>
              <a:gd name="connsiteX165" fmla="*/ 5583028 w 11243827"/>
              <a:gd name="connsiteY165" fmla="*/ 5580877 h 5641173"/>
              <a:gd name="connsiteX166" fmla="*/ 5549426 w 11243827"/>
              <a:gd name="connsiteY166" fmla="*/ 5582858 h 5641173"/>
              <a:gd name="connsiteX167" fmla="*/ 5519999 w 11243827"/>
              <a:gd name="connsiteY167" fmla="*/ 5592246 h 5641173"/>
              <a:gd name="connsiteX168" fmla="*/ 5480028 w 11243827"/>
              <a:gd name="connsiteY168" fmla="*/ 5597282 h 5641173"/>
              <a:gd name="connsiteX169" fmla="*/ 5456175 w 11243827"/>
              <a:gd name="connsiteY169" fmla="*/ 5600371 h 5641173"/>
              <a:gd name="connsiteX170" fmla="*/ 5388463 w 11243827"/>
              <a:gd name="connsiteY170" fmla="*/ 5602638 h 5641173"/>
              <a:gd name="connsiteX171" fmla="*/ 5265898 w 11243827"/>
              <a:gd name="connsiteY171" fmla="*/ 5591830 h 5641173"/>
              <a:gd name="connsiteX172" fmla="*/ 5231231 w 11243827"/>
              <a:gd name="connsiteY172" fmla="*/ 5592790 h 5641173"/>
              <a:gd name="connsiteX173" fmla="*/ 5226996 w 11243827"/>
              <a:gd name="connsiteY173" fmla="*/ 5595040 h 5641173"/>
              <a:gd name="connsiteX174" fmla="*/ 5175988 w 11243827"/>
              <a:gd name="connsiteY174" fmla="*/ 5588131 h 5641173"/>
              <a:gd name="connsiteX175" fmla="*/ 5107470 w 11243827"/>
              <a:gd name="connsiteY175" fmla="*/ 5594771 h 5641173"/>
              <a:gd name="connsiteX176" fmla="*/ 5027868 w 11243827"/>
              <a:gd name="connsiteY176" fmla="*/ 5605624 h 5641173"/>
              <a:gd name="connsiteX177" fmla="*/ 5007324 w 11243827"/>
              <a:gd name="connsiteY177" fmla="*/ 5609209 h 5641173"/>
              <a:gd name="connsiteX178" fmla="*/ 4952559 w 11243827"/>
              <a:gd name="connsiteY178" fmla="*/ 5611402 h 5641173"/>
              <a:gd name="connsiteX179" fmla="*/ 4826081 w 11243827"/>
              <a:gd name="connsiteY179" fmla="*/ 5616191 h 5641173"/>
              <a:gd name="connsiteX180" fmla="*/ 4823501 w 11243827"/>
              <a:gd name="connsiteY180" fmla="*/ 5619174 h 5641173"/>
              <a:gd name="connsiteX181" fmla="*/ 4813093 w 11243827"/>
              <a:gd name="connsiteY181" fmla="*/ 5620026 h 5641173"/>
              <a:gd name="connsiteX182" fmla="*/ 4810563 w 11243827"/>
              <a:gd name="connsiteY182" fmla="*/ 5620787 h 5641173"/>
              <a:gd name="connsiteX183" fmla="*/ 4795818 w 11243827"/>
              <a:gd name="connsiteY183" fmla="*/ 5624618 h 5641173"/>
              <a:gd name="connsiteX184" fmla="*/ 4758404 w 11243827"/>
              <a:gd name="connsiteY184" fmla="*/ 5619510 h 5641173"/>
              <a:gd name="connsiteX185" fmla="*/ 4717254 w 11243827"/>
              <a:gd name="connsiteY185" fmla="*/ 5624155 h 5641173"/>
              <a:gd name="connsiteX186" fmla="*/ 4591958 w 11243827"/>
              <a:gd name="connsiteY186" fmla="*/ 5624710 h 5641173"/>
              <a:gd name="connsiteX187" fmla="*/ 4476215 w 11243827"/>
              <a:gd name="connsiteY187" fmla="*/ 5628210 h 5641173"/>
              <a:gd name="connsiteX188" fmla="*/ 4425193 w 11243827"/>
              <a:gd name="connsiteY188" fmla="*/ 5627414 h 5641173"/>
              <a:gd name="connsiteX189" fmla="*/ 4383866 w 11243827"/>
              <a:gd name="connsiteY189" fmla="*/ 5626546 h 5641173"/>
              <a:gd name="connsiteX190" fmla="*/ 4385596 w 11243827"/>
              <a:gd name="connsiteY190" fmla="*/ 5634646 h 5641173"/>
              <a:gd name="connsiteX191" fmla="*/ 4360864 w 11243827"/>
              <a:gd name="connsiteY191" fmla="*/ 5641173 h 5641173"/>
              <a:gd name="connsiteX192" fmla="*/ 4328321 w 11243827"/>
              <a:gd name="connsiteY192" fmla="*/ 5626332 h 5641173"/>
              <a:gd name="connsiteX193" fmla="*/ 4309842 w 11243827"/>
              <a:gd name="connsiteY193" fmla="*/ 5626471 h 5641173"/>
              <a:gd name="connsiteX194" fmla="*/ 4277424 w 11243827"/>
              <a:gd name="connsiteY194" fmla="*/ 5631598 h 5641173"/>
              <a:gd name="connsiteX195" fmla="*/ 4266627 w 11243827"/>
              <a:gd name="connsiteY195" fmla="*/ 5633969 h 5641173"/>
              <a:gd name="connsiteX196" fmla="*/ 4185525 w 11243827"/>
              <a:gd name="connsiteY196" fmla="*/ 5617508 h 5641173"/>
              <a:gd name="connsiteX197" fmla="*/ 4177617 w 11243827"/>
              <a:gd name="connsiteY197" fmla="*/ 5610903 h 5641173"/>
              <a:gd name="connsiteX198" fmla="*/ 4136948 w 11243827"/>
              <a:gd name="connsiteY198" fmla="*/ 5608031 h 5641173"/>
              <a:gd name="connsiteX199" fmla="*/ 4132323 w 11243827"/>
              <a:gd name="connsiteY199" fmla="*/ 5609784 h 5641173"/>
              <a:gd name="connsiteX200" fmla="*/ 4098620 w 11243827"/>
              <a:gd name="connsiteY200" fmla="*/ 5599672 h 5641173"/>
              <a:gd name="connsiteX201" fmla="*/ 3963475 w 11243827"/>
              <a:gd name="connsiteY201" fmla="*/ 5581841 h 5641173"/>
              <a:gd name="connsiteX202" fmla="*/ 3703613 w 11243827"/>
              <a:gd name="connsiteY202" fmla="*/ 5572482 h 5641173"/>
              <a:gd name="connsiteX203" fmla="*/ 3432987 w 11243827"/>
              <a:gd name="connsiteY203" fmla="*/ 5545768 h 5641173"/>
              <a:gd name="connsiteX204" fmla="*/ 3176381 w 11243827"/>
              <a:gd name="connsiteY204" fmla="*/ 5556110 h 5641173"/>
              <a:gd name="connsiteX205" fmla="*/ 2710156 w 11243827"/>
              <a:gd name="connsiteY205" fmla="*/ 5527517 h 5641173"/>
              <a:gd name="connsiteX206" fmla="*/ 2550206 w 11243827"/>
              <a:gd name="connsiteY206" fmla="*/ 5524958 h 5641173"/>
              <a:gd name="connsiteX207" fmla="*/ 2443041 w 11243827"/>
              <a:gd name="connsiteY207" fmla="*/ 5523990 h 5641173"/>
              <a:gd name="connsiteX208" fmla="*/ 2435613 w 11243827"/>
              <a:gd name="connsiteY208" fmla="*/ 5526704 h 5641173"/>
              <a:gd name="connsiteX209" fmla="*/ 2405682 w 11243827"/>
              <a:gd name="connsiteY209" fmla="*/ 5528307 h 5641173"/>
              <a:gd name="connsiteX210" fmla="*/ 2397487 w 11243827"/>
              <a:gd name="connsiteY210" fmla="*/ 5540337 h 5641173"/>
              <a:gd name="connsiteX211" fmla="*/ 2297454 w 11243827"/>
              <a:gd name="connsiteY211" fmla="*/ 5550765 h 5641173"/>
              <a:gd name="connsiteX212" fmla="*/ 2056700 w 11243827"/>
              <a:gd name="connsiteY212" fmla="*/ 5555489 h 5641173"/>
              <a:gd name="connsiteX213" fmla="*/ 1878530 w 11243827"/>
              <a:gd name="connsiteY213" fmla="*/ 5535330 h 5641173"/>
              <a:gd name="connsiteX214" fmla="*/ 1859292 w 11243827"/>
              <a:gd name="connsiteY214" fmla="*/ 5535461 h 5641173"/>
              <a:gd name="connsiteX215" fmla="*/ 1835626 w 11243827"/>
              <a:gd name="connsiteY215" fmla="*/ 5533793 h 5641173"/>
              <a:gd name="connsiteX216" fmla="*/ 1798939 w 11243827"/>
              <a:gd name="connsiteY216" fmla="*/ 5540285 h 5641173"/>
              <a:gd name="connsiteX217" fmla="*/ 1779046 w 11243827"/>
              <a:gd name="connsiteY217" fmla="*/ 5549949 h 5641173"/>
              <a:gd name="connsiteX218" fmla="*/ 1772421 w 11243827"/>
              <a:gd name="connsiteY218" fmla="*/ 5549018 h 5641173"/>
              <a:gd name="connsiteX219" fmla="*/ 1772052 w 11243827"/>
              <a:gd name="connsiteY219" fmla="*/ 5545689 h 5641173"/>
              <a:gd name="connsiteX220" fmla="*/ 1711543 w 11243827"/>
              <a:gd name="connsiteY220" fmla="*/ 5534558 h 5641173"/>
              <a:gd name="connsiteX221" fmla="*/ 1698891 w 11243827"/>
              <a:gd name="connsiteY221" fmla="*/ 5513187 h 5641173"/>
              <a:gd name="connsiteX222" fmla="*/ 1538763 w 11243827"/>
              <a:gd name="connsiteY222" fmla="*/ 5482781 h 5641173"/>
              <a:gd name="connsiteX223" fmla="*/ 1501533 w 11243827"/>
              <a:gd name="connsiteY223" fmla="*/ 5467817 h 5641173"/>
              <a:gd name="connsiteX224" fmla="*/ 1461266 w 11243827"/>
              <a:gd name="connsiteY224" fmla="*/ 5469343 h 5641173"/>
              <a:gd name="connsiteX225" fmla="*/ 1449415 w 11243827"/>
              <a:gd name="connsiteY225" fmla="*/ 5460467 h 5641173"/>
              <a:gd name="connsiteX226" fmla="*/ 1447454 w 11243827"/>
              <a:gd name="connsiteY226" fmla="*/ 5458776 h 5641173"/>
              <a:gd name="connsiteX227" fmla="*/ 1437814 w 11243827"/>
              <a:gd name="connsiteY227" fmla="*/ 5455515 h 5641173"/>
              <a:gd name="connsiteX228" fmla="*/ 1437334 w 11243827"/>
              <a:gd name="connsiteY228" fmla="*/ 5450209 h 5641173"/>
              <a:gd name="connsiteX229" fmla="*/ 1424429 w 11243827"/>
              <a:gd name="connsiteY229" fmla="*/ 5442157 h 5641173"/>
              <a:gd name="connsiteX230" fmla="*/ 1406063 w 11243827"/>
              <a:gd name="connsiteY230" fmla="*/ 5437380 h 5641173"/>
              <a:gd name="connsiteX231" fmla="*/ 1316379 w 11243827"/>
              <a:gd name="connsiteY231" fmla="*/ 5419601 h 5641173"/>
              <a:gd name="connsiteX232" fmla="*/ 1264090 w 11243827"/>
              <a:gd name="connsiteY232" fmla="*/ 5406153 h 5641173"/>
              <a:gd name="connsiteX233" fmla="*/ 1246374 w 11243827"/>
              <a:gd name="connsiteY233" fmla="*/ 5396631 h 5641173"/>
              <a:gd name="connsiteX234" fmla="*/ 1220190 w 11243827"/>
              <a:gd name="connsiteY234" fmla="*/ 5386301 h 5641173"/>
              <a:gd name="connsiteX235" fmla="*/ 1175643 w 11243827"/>
              <a:gd name="connsiteY235" fmla="*/ 5364651 h 5641173"/>
              <a:gd name="connsiteX236" fmla="*/ 1150342 w 11243827"/>
              <a:gd name="connsiteY236" fmla="*/ 5358447 h 5641173"/>
              <a:gd name="connsiteX237" fmla="*/ 1137272 w 11243827"/>
              <a:gd name="connsiteY237" fmla="*/ 5351191 h 5641173"/>
              <a:gd name="connsiteX238" fmla="*/ 1131268 w 11243827"/>
              <a:gd name="connsiteY238" fmla="*/ 5350530 h 5641173"/>
              <a:gd name="connsiteX239" fmla="*/ 1112024 w 11243827"/>
              <a:gd name="connsiteY239" fmla="*/ 5345786 h 5641173"/>
              <a:gd name="connsiteX240" fmla="*/ 1100870 w 11243827"/>
              <a:gd name="connsiteY240" fmla="*/ 5343651 h 5641173"/>
              <a:gd name="connsiteX241" fmla="*/ 1096383 w 11243827"/>
              <a:gd name="connsiteY241" fmla="*/ 5343015 h 5641173"/>
              <a:gd name="connsiteX242" fmla="*/ 1085571 w 11243827"/>
              <a:gd name="connsiteY242" fmla="*/ 5345836 h 5641173"/>
              <a:gd name="connsiteX243" fmla="*/ 1073168 w 11243827"/>
              <a:gd name="connsiteY243" fmla="*/ 5341521 h 5641173"/>
              <a:gd name="connsiteX244" fmla="*/ 1058039 w 11243827"/>
              <a:gd name="connsiteY244" fmla="*/ 5343504 h 5641173"/>
              <a:gd name="connsiteX245" fmla="*/ 1055426 w 11243827"/>
              <a:gd name="connsiteY245" fmla="*/ 5339088 h 5641173"/>
              <a:gd name="connsiteX246" fmla="*/ 1044738 w 11243827"/>
              <a:gd name="connsiteY246" fmla="*/ 5333063 h 5641173"/>
              <a:gd name="connsiteX247" fmla="*/ 1033909 w 11243827"/>
              <a:gd name="connsiteY247" fmla="*/ 5335680 h 5641173"/>
              <a:gd name="connsiteX248" fmla="*/ 1012649 w 11243827"/>
              <a:gd name="connsiteY248" fmla="*/ 5334541 h 5641173"/>
              <a:gd name="connsiteX249" fmla="*/ 1007115 w 11243827"/>
              <a:gd name="connsiteY249" fmla="*/ 5332775 h 5641173"/>
              <a:gd name="connsiteX250" fmla="*/ 986002 w 11243827"/>
              <a:gd name="connsiteY250" fmla="*/ 5334906 h 5641173"/>
              <a:gd name="connsiteX251" fmla="*/ 953418 w 11243827"/>
              <a:gd name="connsiteY251" fmla="*/ 5333901 h 5641173"/>
              <a:gd name="connsiteX252" fmla="*/ 916854 w 11243827"/>
              <a:gd name="connsiteY252" fmla="*/ 5329435 h 5641173"/>
              <a:gd name="connsiteX253" fmla="*/ 905651 w 11243827"/>
              <a:gd name="connsiteY253" fmla="*/ 5332114 h 5641173"/>
              <a:gd name="connsiteX254" fmla="*/ 836961 w 11243827"/>
              <a:gd name="connsiteY254" fmla="*/ 5330803 h 5641173"/>
              <a:gd name="connsiteX255" fmla="*/ 817627 w 11243827"/>
              <a:gd name="connsiteY255" fmla="*/ 5330580 h 5641173"/>
              <a:gd name="connsiteX256" fmla="*/ 801817 w 11243827"/>
              <a:gd name="connsiteY256" fmla="*/ 5325937 h 5641173"/>
              <a:gd name="connsiteX257" fmla="*/ 798857 w 11243827"/>
              <a:gd name="connsiteY257" fmla="*/ 5320979 h 5641173"/>
              <a:gd name="connsiteX258" fmla="*/ 788354 w 11243827"/>
              <a:gd name="connsiteY258" fmla="*/ 5320143 h 5641173"/>
              <a:gd name="connsiteX259" fmla="*/ 785726 w 11243827"/>
              <a:gd name="connsiteY259" fmla="*/ 5318989 h 5641173"/>
              <a:gd name="connsiteX260" fmla="*/ 770507 w 11243827"/>
              <a:gd name="connsiteY260" fmla="*/ 5313309 h 5641173"/>
              <a:gd name="connsiteX261" fmla="*/ 733810 w 11243827"/>
              <a:gd name="connsiteY261" fmla="*/ 5324286 h 5641173"/>
              <a:gd name="connsiteX262" fmla="*/ 692117 w 11243827"/>
              <a:gd name="connsiteY262" fmla="*/ 5318786 h 5641173"/>
              <a:gd name="connsiteX263" fmla="*/ 528894 w 11243827"/>
              <a:gd name="connsiteY263" fmla="*/ 5327578 h 5641173"/>
              <a:gd name="connsiteX264" fmla="*/ 507005 w 11243827"/>
              <a:gd name="connsiteY264" fmla="*/ 5310149 h 5641173"/>
              <a:gd name="connsiteX265" fmla="*/ 441302 w 11243827"/>
              <a:gd name="connsiteY265" fmla="*/ 5307062 h 5641173"/>
              <a:gd name="connsiteX266" fmla="*/ 336819 w 11243827"/>
              <a:gd name="connsiteY266" fmla="*/ 5336690 h 5641173"/>
              <a:gd name="connsiteX267" fmla="*/ 215763 w 11243827"/>
              <a:gd name="connsiteY267" fmla="*/ 5332575 h 5641173"/>
              <a:gd name="connsiteX268" fmla="*/ 205927 w 11243827"/>
              <a:gd name="connsiteY268" fmla="*/ 5339672 h 5641173"/>
              <a:gd name="connsiteX269" fmla="*/ 194189 w 11243827"/>
              <a:gd name="connsiteY269" fmla="*/ 5343588 h 5641173"/>
              <a:gd name="connsiteX270" fmla="*/ 192552 w 11243827"/>
              <a:gd name="connsiteY270" fmla="*/ 5342845 h 5641173"/>
              <a:gd name="connsiteX271" fmla="*/ 178320 w 11243827"/>
              <a:gd name="connsiteY271" fmla="*/ 5343766 h 5641173"/>
              <a:gd name="connsiteX272" fmla="*/ 175596 w 11243827"/>
              <a:gd name="connsiteY272" fmla="*/ 5346411 h 5641173"/>
              <a:gd name="connsiteX273" fmla="*/ 165951 w 11243827"/>
              <a:gd name="connsiteY273" fmla="*/ 5347808 h 5641173"/>
              <a:gd name="connsiteX274" fmla="*/ 147287 w 11243827"/>
              <a:gd name="connsiteY274" fmla="*/ 5352625 h 5641173"/>
              <a:gd name="connsiteX275" fmla="*/ 143484 w 11243827"/>
              <a:gd name="connsiteY275" fmla="*/ 5351591 h 5641173"/>
              <a:gd name="connsiteX276" fmla="*/ 114847 w 11243827"/>
              <a:gd name="connsiteY276" fmla="*/ 5355844 h 5641173"/>
              <a:gd name="connsiteX277" fmla="*/ 114306 w 11243827"/>
              <a:gd name="connsiteY277" fmla="*/ 5354983 h 5641173"/>
              <a:gd name="connsiteX278" fmla="*/ 105588 w 11243827"/>
              <a:gd name="connsiteY278" fmla="*/ 5352169 h 5641173"/>
              <a:gd name="connsiteX279" fmla="*/ 89264 w 11243827"/>
              <a:gd name="connsiteY279" fmla="*/ 5348886 h 5641173"/>
              <a:gd name="connsiteX280" fmla="*/ 49794 w 11243827"/>
              <a:gd name="connsiteY280" fmla="*/ 5329950 h 5641173"/>
              <a:gd name="connsiteX281" fmla="*/ 19924 w 11243827"/>
              <a:gd name="connsiteY281" fmla="*/ 5334282 h 5641173"/>
              <a:gd name="connsiteX282" fmla="*/ 13819 w 11243827"/>
              <a:gd name="connsiteY282" fmla="*/ 5334653 h 5641173"/>
              <a:gd name="connsiteX283" fmla="*/ 13657 w 11243827"/>
              <a:gd name="connsiteY283" fmla="*/ 5334455 h 5641173"/>
              <a:gd name="connsiteX284" fmla="*/ 7139 w 11243827"/>
              <a:gd name="connsiteY284" fmla="*/ 5334438 h 5641173"/>
              <a:gd name="connsiteX285" fmla="*/ 2684 w 11243827"/>
              <a:gd name="connsiteY285" fmla="*/ 5335333 h 5641173"/>
              <a:gd name="connsiteX286" fmla="*/ 0 w 11243827"/>
              <a:gd name="connsiteY286" fmla="*/ 5335496 h 5641173"/>
              <a:gd name="connsiteX287" fmla="*/ 0 w 11243827"/>
              <a:gd name="connsiteY287" fmla="*/ 10592 h 5641173"/>
              <a:gd name="connsiteX288" fmla="*/ 11243827 w 11243827"/>
              <a:gd name="connsiteY288" fmla="*/ 0 h 5641173"/>
              <a:gd name="connsiteX0" fmla="*/ 11243827 w 11243827"/>
              <a:gd name="connsiteY0" fmla="*/ 0 h 5641173"/>
              <a:gd name="connsiteX1" fmla="*/ 11243827 w 11243827"/>
              <a:gd name="connsiteY1" fmla="*/ 1470035 h 5641173"/>
              <a:gd name="connsiteX2" fmla="*/ 11243827 w 11243827"/>
              <a:gd name="connsiteY2" fmla="*/ 5001571 h 5641173"/>
              <a:gd name="connsiteX3" fmla="*/ 11243827 w 11243827"/>
              <a:gd name="connsiteY3" fmla="*/ 5209610 h 5641173"/>
              <a:gd name="connsiteX4" fmla="*/ 11240675 w 11243827"/>
              <a:gd name="connsiteY4" fmla="*/ 5210442 h 5641173"/>
              <a:gd name="connsiteX5" fmla="*/ 11179959 w 11243827"/>
              <a:gd name="connsiteY5" fmla="*/ 5221199 h 5641173"/>
              <a:gd name="connsiteX6" fmla="*/ 11105493 w 11243827"/>
              <a:gd name="connsiteY6" fmla="*/ 5259905 h 5641173"/>
              <a:gd name="connsiteX7" fmla="*/ 11078640 w 11243827"/>
              <a:gd name="connsiteY7" fmla="*/ 5263531 h 5641173"/>
              <a:gd name="connsiteX8" fmla="*/ 11079616 w 11243827"/>
              <a:gd name="connsiteY8" fmla="*/ 5270380 h 5641173"/>
              <a:gd name="connsiteX9" fmla="*/ 11069641 w 11243827"/>
              <a:gd name="connsiteY9" fmla="*/ 5270884 h 5641173"/>
              <a:gd name="connsiteX10" fmla="*/ 11047377 w 11243827"/>
              <a:gd name="connsiteY10" fmla="*/ 5271051 h 5641173"/>
              <a:gd name="connsiteX11" fmla="*/ 10980705 w 11243827"/>
              <a:gd name="connsiteY11" fmla="*/ 5272951 h 5641173"/>
              <a:gd name="connsiteX12" fmla="*/ 10962514 w 11243827"/>
              <a:gd name="connsiteY12" fmla="*/ 5286084 h 5641173"/>
              <a:gd name="connsiteX13" fmla="*/ 10945307 w 11243827"/>
              <a:gd name="connsiteY13" fmla="*/ 5286290 h 5641173"/>
              <a:gd name="connsiteX14" fmla="*/ 10845516 w 11243827"/>
              <a:gd name="connsiteY14" fmla="*/ 5303894 h 5641173"/>
              <a:gd name="connsiteX15" fmla="*/ 10831795 w 11243827"/>
              <a:gd name="connsiteY15" fmla="*/ 5305210 h 5641173"/>
              <a:gd name="connsiteX16" fmla="*/ 10824365 w 11243827"/>
              <a:gd name="connsiteY16" fmla="*/ 5311111 h 5641173"/>
              <a:gd name="connsiteX17" fmla="*/ 10797756 w 11243827"/>
              <a:gd name="connsiteY17" fmla="*/ 5312285 h 5641173"/>
              <a:gd name="connsiteX18" fmla="*/ 10796525 w 11243827"/>
              <a:gd name="connsiteY18" fmla="*/ 5315645 h 5641173"/>
              <a:gd name="connsiteX19" fmla="*/ 10709063 w 11243827"/>
              <a:gd name="connsiteY19" fmla="*/ 5344492 h 5641173"/>
              <a:gd name="connsiteX20" fmla="*/ 10694078 w 11243827"/>
              <a:gd name="connsiteY20" fmla="*/ 5349258 h 5641173"/>
              <a:gd name="connsiteX21" fmla="*/ 10681131 w 11243827"/>
              <a:gd name="connsiteY21" fmla="*/ 5347812 h 5641173"/>
              <a:gd name="connsiteX22" fmla="*/ 10609448 w 11243827"/>
              <a:gd name="connsiteY22" fmla="*/ 5351931 h 5641173"/>
              <a:gd name="connsiteX23" fmla="*/ 10592397 w 11243827"/>
              <a:gd name="connsiteY23" fmla="*/ 5349402 h 5641173"/>
              <a:gd name="connsiteX24" fmla="*/ 10585227 w 11243827"/>
              <a:gd name="connsiteY24" fmla="*/ 5344063 h 5641173"/>
              <a:gd name="connsiteX25" fmla="*/ 10557472 w 11243827"/>
              <a:gd name="connsiteY25" fmla="*/ 5354151 h 5641173"/>
              <a:gd name="connsiteX26" fmla="*/ 10514646 w 11243827"/>
              <a:gd name="connsiteY26" fmla="*/ 5361064 h 5641173"/>
              <a:gd name="connsiteX27" fmla="*/ 10494292 w 11243827"/>
              <a:gd name="connsiteY27" fmla="*/ 5366054 h 5641173"/>
              <a:gd name="connsiteX28" fmla="*/ 10477869 w 11243827"/>
              <a:gd name="connsiteY28" fmla="*/ 5363025 h 5641173"/>
              <a:gd name="connsiteX29" fmla="*/ 10384411 w 11243827"/>
              <a:gd name="connsiteY29" fmla="*/ 5362257 h 5641173"/>
              <a:gd name="connsiteX30" fmla="*/ 10362921 w 11243827"/>
              <a:gd name="connsiteY30" fmla="*/ 5357444 h 5641173"/>
              <a:gd name="connsiteX31" fmla="*/ 10352736 w 11243827"/>
              <a:gd name="connsiteY31" fmla="*/ 5347851 h 5641173"/>
              <a:gd name="connsiteX32" fmla="*/ 10344754 w 11243827"/>
              <a:gd name="connsiteY32" fmla="*/ 5351272 h 5641173"/>
              <a:gd name="connsiteX33" fmla="*/ 10288226 w 11243827"/>
              <a:gd name="connsiteY33" fmla="*/ 5351613 h 5641173"/>
              <a:gd name="connsiteX34" fmla="*/ 10251350 w 11243827"/>
              <a:gd name="connsiteY34" fmla="*/ 5352711 h 5641173"/>
              <a:gd name="connsiteX35" fmla="*/ 10249108 w 11243827"/>
              <a:gd name="connsiteY35" fmla="*/ 5365881 h 5641173"/>
              <a:gd name="connsiteX36" fmla="*/ 10216272 w 11243827"/>
              <a:gd name="connsiteY36" fmla="*/ 5370573 h 5641173"/>
              <a:gd name="connsiteX37" fmla="*/ 10181278 w 11243827"/>
              <a:gd name="connsiteY37" fmla="*/ 5362119 h 5641173"/>
              <a:gd name="connsiteX38" fmla="*/ 10140033 w 11243827"/>
              <a:gd name="connsiteY38" fmla="*/ 5363304 h 5641173"/>
              <a:gd name="connsiteX39" fmla="*/ 10115353 w 11243827"/>
              <a:gd name="connsiteY39" fmla="*/ 5363869 h 5641173"/>
              <a:gd name="connsiteX40" fmla="*/ 10050578 w 11243827"/>
              <a:gd name="connsiteY40" fmla="*/ 5376153 h 5641173"/>
              <a:gd name="connsiteX41" fmla="*/ 9945478 w 11243827"/>
              <a:gd name="connsiteY41" fmla="*/ 5422859 h 5641173"/>
              <a:gd name="connsiteX42" fmla="*/ 9912481 w 11243827"/>
              <a:gd name="connsiteY42" fmla="*/ 5429477 h 5641173"/>
              <a:gd name="connsiteX43" fmla="*/ 9906713 w 11243827"/>
              <a:gd name="connsiteY43" fmla="*/ 5426784 h 5641173"/>
              <a:gd name="connsiteX44" fmla="*/ 9742436 w 11243827"/>
              <a:gd name="connsiteY44" fmla="*/ 5454834 h 5641173"/>
              <a:gd name="connsiteX45" fmla="*/ 9713044 w 11243827"/>
              <a:gd name="connsiteY45" fmla="*/ 5456476 h 5641173"/>
              <a:gd name="connsiteX46" fmla="*/ 9691033 w 11243827"/>
              <a:gd name="connsiteY46" fmla="*/ 5455451 h 5641173"/>
              <a:gd name="connsiteX47" fmla="*/ 9638355 w 11243827"/>
              <a:gd name="connsiteY47" fmla="*/ 5464794 h 5641173"/>
              <a:gd name="connsiteX48" fmla="*/ 9552434 w 11243827"/>
              <a:gd name="connsiteY48" fmla="*/ 5485280 h 5641173"/>
              <a:gd name="connsiteX49" fmla="*/ 9533883 w 11243827"/>
              <a:gd name="connsiteY49" fmla="*/ 5488516 h 5641173"/>
              <a:gd name="connsiteX50" fmla="*/ 9516916 w 11243827"/>
              <a:gd name="connsiteY50" fmla="*/ 5486828 h 5641173"/>
              <a:gd name="connsiteX51" fmla="*/ 9512093 w 11243827"/>
              <a:gd name="connsiteY51" fmla="*/ 5482541 h 5641173"/>
              <a:gd name="connsiteX52" fmla="*/ 9501725 w 11243827"/>
              <a:gd name="connsiteY52" fmla="*/ 5483603 h 5641173"/>
              <a:gd name="connsiteX53" fmla="*/ 9498754 w 11243827"/>
              <a:gd name="connsiteY53" fmla="*/ 5482951 h 5641173"/>
              <a:gd name="connsiteX54" fmla="*/ 9481932 w 11243827"/>
              <a:gd name="connsiteY54" fmla="*/ 5480151 h 5641173"/>
              <a:gd name="connsiteX55" fmla="*/ 9451321 w 11243827"/>
              <a:gd name="connsiteY55" fmla="*/ 5497375 h 5641173"/>
              <a:gd name="connsiteX56" fmla="*/ 9409298 w 11243827"/>
              <a:gd name="connsiteY56" fmla="*/ 5499478 h 5641173"/>
              <a:gd name="connsiteX57" fmla="*/ 9257007 w 11243827"/>
              <a:gd name="connsiteY57" fmla="*/ 5537183 h 5641173"/>
              <a:gd name="connsiteX58" fmla="*/ 9229078 w 11243827"/>
              <a:gd name="connsiteY58" fmla="*/ 5524154 h 5641173"/>
              <a:gd name="connsiteX59" fmla="*/ 9165105 w 11243827"/>
              <a:gd name="connsiteY59" fmla="*/ 5532892 h 5641173"/>
              <a:gd name="connsiteX60" fmla="*/ 9077301 w 11243827"/>
              <a:gd name="connsiteY60" fmla="*/ 5580356 h 5641173"/>
              <a:gd name="connsiteX61" fmla="*/ 8960065 w 11243827"/>
              <a:gd name="connsiteY61" fmla="*/ 5597982 h 5641173"/>
              <a:gd name="connsiteX62" fmla="*/ 8953536 w 11243827"/>
              <a:gd name="connsiteY62" fmla="*/ 5606638 h 5641173"/>
              <a:gd name="connsiteX63" fmla="*/ 8943907 w 11243827"/>
              <a:gd name="connsiteY63" fmla="*/ 5612541 h 5641173"/>
              <a:gd name="connsiteX64" fmla="*/ 8942046 w 11243827"/>
              <a:gd name="connsiteY64" fmla="*/ 5612112 h 5641173"/>
              <a:gd name="connsiteX65" fmla="*/ 8928824 w 11243827"/>
              <a:gd name="connsiteY65" fmla="*/ 5615549 h 5641173"/>
              <a:gd name="connsiteX66" fmla="*/ 8927294 w 11243827"/>
              <a:gd name="connsiteY66" fmla="*/ 5618607 h 5641173"/>
              <a:gd name="connsiteX67" fmla="*/ 8918651 w 11243827"/>
              <a:gd name="connsiteY67" fmla="*/ 5621688 h 5641173"/>
              <a:gd name="connsiteX68" fmla="*/ 8902772 w 11243827"/>
              <a:gd name="connsiteY68" fmla="*/ 5629703 h 5641173"/>
              <a:gd name="connsiteX69" fmla="*/ 8898724 w 11243827"/>
              <a:gd name="connsiteY69" fmla="*/ 5629379 h 5641173"/>
              <a:gd name="connsiteX70" fmla="*/ 8873099 w 11243827"/>
              <a:gd name="connsiteY70" fmla="*/ 5638628 h 5641173"/>
              <a:gd name="connsiteX71" fmla="*/ 8872234 w 11243827"/>
              <a:gd name="connsiteY71" fmla="*/ 5637889 h 5641173"/>
              <a:gd name="connsiteX72" fmla="*/ 8862777 w 11243827"/>
              <a:gd name="connsiteY72" fmla="*/ 5636711 h 5641173"/>
              <a:gd name="connsiteX73" fmla="*/ 8845869 w 11243827"/>
              <a:gd name="connsiteY73" fmla="*/ 5636436 h 5641173"/>
              <a:gd name="connsiteX74" fmla="*/ 8800548 w 11243827"/>
              <a:gd name="connsiteY74" fmla="*/ 5625084 h 5641173"/>
              <a:gd name="connsiteX75" fmla="*/ 8773774 w 11243827"/>
              <a:gd name="connsiteY75" fmla="*/ 5634630 h 5641173"/>
              <a:gd name="connsiteX76" fmla="*/ 8698255 w 11243827"/>
              <a:gd name="connsiteY76" fmla="*/ 5636083 h 5641173"/>
              <a:gd name="connsiteX77" fmla="*/ 8619167 w 11243827"/>
              <a:gd name="connsiteY77" fmla="*/ 5619130 h 5641173"/>
              <a:gd name="connsiteX78" fmla="*/ 8539822 w 11243827"/>
              <a:gd name="connsiteY78" fmla="*/ 5616905 h 5641173"/>
              <a:gd name="connsiteX79" fmla="*/ 8511094 w 11243827"/>
              <a:gd name="connsiteY79" fmla="*/ 5617360 h 5641173"/>
              <a:gd name="connsiteX80" fmla="*/ 8459886 w 11243827"/>
              <a:gd name="connsiteY80" fmla="*/ 5612612 h 5641173"/>
              <a:gd name="connsiteX81" fmla="*/ 8436432 w 11243827"/>
              <a:gd name="connsiteY81" fmla="*/ 5606990 h 5641173"/>
              <a:gd name="connsiteX82" fmla="*/ 8435403 w 11243827"/>
              <a:gd name="connsiteY82" fmla="*/ 5607336 h 5641173"/>
              <a:gd name="connsiteX83" fmla="*/ 8433307 w 11243827"/>
              <a:gd name="connsiteY83" fmla="*/ 5604917 h 5641173"/>
              <a:gd name="connsiteX84" fmla="*/ 8428968 w 11243827"/>
              <a:gd name="connsiteY84" fmla="*/ 5603796 h 5641173"/>
              <a:gd name="connsiteX85" fmla="*/ 8417124 w 11243827"/>
              <a:gd name="connsiteY85" fmla="*/ 5604518 h 5641173"/>
              <a:gd name="connsiteX86" fmla="*/ 8412669 w 11243827"/>
              <a:gd name="connsiteY86" fmla="*/ 5605413 h 5641173"/>
              <a:gd name="connsiteX87" fmla="*/ 8406152 w 11243827"/>
              <a:gd name="connsiteY87" fmla="*/ 5605396 h 5641173"/>
              <a:gd name="connsiteX88" fmla="*/ 8405989 w 11243827"/>
              <a:gd name="connsiteY88" fmla="*/ 5605197 h 5641173"/>
              <a:gd name="connsiteX89" fmla="*/ 8399884 w 11243827"/>
              <a:gd name="connsiteY89" fmla="*/ 5605568 h 5641173"/>
              <a:gd name="connsiteX90" fmla="*/ 8370014 w 11243827"/>
              <a:gd name="connsiteY90" fmla="*/ 5609900 h 5641173"/>
              <a:gd name="connsiteX91" fmla="*/ 8330544 w 11243827"/>
              <a:gd name="connsiteY91" fmla="*/ 5590964 h 5641173"/>
              <a:gd name="connsiteX92" fmla="*/ 8314221 w 11243827"/>
              <a:gd name="connsiteY92" fmla="*/ 5587682 h 5641173"/>
              <a:gd name="connsiteX93" fmla="*/ 8305502 w 11243827"/>
              <a:gd name="connsiteY93" fmla="*/ 5584868 h 5641173"/>
              <a:gd name="connsiteX94" fmla="*/ 8304962 w 11243827"/>
              <a:gd name="connsiteY94" fmla="*/ 5584007 h 5641173"/>
              <a:gd name="connsiteX95" fmla="*/ 8276324 w 11243827"/>
              <a:gd name="connsiteY95" fmla="*/ 5588260 h 5641173"/>
              <a:gd name="connsiteX96" fmla="*/ 8272522 w 11243827"/>
              <a:gd name="connsiteY96" fmla="*/ 5587226 h 5641173"/>
              <a:gd name="connsiteX97" fmla="*/ 8253857 w 11243827"/>
              <a:gd name="connsiteY97" fmla="*/ 5592043 h 5641173"/>
              <a:gd name="connsiteX98" fmla="*/ 8244212 w 11243827"/>
              <a:gd name="connsiteY98" fmla="*/ 5593439 h 5641173"/>
              <a:gd name="connsiteX99" fmla="*/ 8241488 w 11243827"/>
              <a:gd name="connsiteY99" fmla="*/ 5596085 h 5641173"/>
              <a:gd name="connsiteX100" fmla="*/ 8227256 w 11243827"/>
              <a:gd name="connsiteY100" fmla="*/ 5597005 h 5641173"/>
              <a:gd name="connsiteX101" fmla="*/ 8225619 w 11243827"/>
              <a:gd name="connsiteY101" fmla="*/ 5596262 h 5641173"/>
              <a:gd name="connsiteX102" fmla="*/ 8213882 w 11243827"/>
              <a:gd name="connsiteY102" fmla="*/ 5600179 h 5641173"/>
              <a:gd name="connsiteX103" fmla="*/ 8204045 w 11243827"/>
              <a:gd name="connsiteY103" fmla="*/ 5607275 h 5641173"/>
              <a:gd name="connsiteX104" fmla="*/ 8082989 w 11243827"/>
              <a:gd name="connsiteY104" fmla="*/ 5603160 h 5641173"/>
              <a:gd name="connsiteX105" fmla="*/ 7912803 w 11243827"/>
              <a:gd name="connsiteY105" fmla="*/ 5629702 h 5641173"/>
              <a:gd name="connsiteX106" fmla="*/ 7890915 w 11243827"/>
              <a:gd name="connsiteY106" fmla="*/ 5612272 h 5641173"/>
              <a:gd name="connsiteX107" fmla="*/ 7727691 w 11243827"/>
              <a:gd name="connsiteY107" fmla="*/ 5621064 h 5641173"/>
              <a:gd name="connsiteX108" fmla="*/ 7685998 w 11243827"/>
              <a:gd name="connsiteY108" fmla="*/ 5615564 h 5641173"/>
              <a:gd name="connsiteX109" fmla="*/ 7649302 w 11243827"/>
              <a:gd name="connsiteY109" fmla="*/ 5626541 h 5641173"/>
              <a:gd name="connsiteX110" fmla="*/ 7634083 w 11243827"/>
              <a:gd name="connsiteY110" fmla="*/ 5620862 h 5641173"/>
              <a:gd name="connsiteX111" fmla="*/ 7631455 w 11243827"/>
              <a:gd name="connsiteY111" fmla="*/ 5619708 h 5641173"/>
              <a:gd name="connsiteX112" fmla="*/ 7620952 w 11243827"/>
              <a:gd name="connsiteY112" fmla="*/ 5618872 h 5641173"/>
              <a:gd name="connsiteX113" fmla="*/ 7617992 w 11243827"/>
              <a:gd name="connsiteY113" fmla="*/ 5613914 h 5641173"/>
              <a:gd name="connsiteX114" fmla="*/ 7602182 w 11243827"/>
              <a:gd name="connsiteY114" fmla="*/ 5609271 h 5641173"/>
              <a:gd name="connsiteX115" fmla="*/ 7582847 w 11243827"/>
              <a:gd name="connsiteY115" fmla="*/ 5609047 h 5641173"/>
              <a:gd name="connsiteX116" fmla="*/ 7514158 w 11243827"/>
              <a:gd name="connsiteY116" fmla="*/ 5607737 h 5641173"/>
              <a:gd name="connsiteX117" fmla="*/ 7502955 w 11243827"/>
              <a:gd name="connsiteY117" fmla="*/ 5610415 h 5641173"/>
              <a:gd name="connsiteX118" fmla="*/ 7466391 w 11243827"/>
              <a:gd name="connsiteY118" fmla="*/ 5605949 h 5641173"/>
              <a:gd name="connsiteX119" fmla="*/ 7433806 w 11243827"/>
              <a:gd name="connsiteY119" fmla="*/ 5604945 h 5641173"/>
              <a:gd name="connsiteX120" fmla="*/ 7412693 w 11243827"/>
              <a:gd name="connsiteY120" fmla="*/ 5607075 h 5641173"/>
              <a:gd name="connsiteX121" fmla="*/ 7407159 w 11243827"/>
              <a:gd name="connsiteY121" fmla="*/ 5605310 h 5641173"/>
              <a:gd name="connsiteX122" fmla="*/ 7385900 w 11243827"/>
              <a:gd name="connsiteY122" fmla="*/ 5604171 h 5641173"/>
              <a:gd name="connsiteX123" fmla="*/ 7375071 w 11243827"/>
              <a:gd name="connsiteY123" fmla="*/ 5606788 h 5641173"/>
              <a:gd name="connsiteX124" fmla="*/ 7364382 w 11243827"/>
              <a:gd name="connsiteY124" fmla="*/ 5600762 h 5641173"/>
              <a:gd name="connsiteX125" fmla="*/ 7361770 w 11243827"/>
              <a:gd name="connsiteY125" fmla="*/ 5596347 h 5641173"/>
              <a:gd name="connsiteX126" fmla="*/ 7346641 w 11243827"/>
              <a:gd name="connsiteY126" fmla="*/ 5598329 h 5641173"/>
              <a:gd name="connsiteX127" fmla="*/ 7334238 w 11243827"/>
              <a:gd name="connsiteY127" fmla="*/ 5594014 h 5641173"/>
              <a:gd name="connsiteX128" fmla="*/ 7323426 w 11243827"/>
              <a:gd name="connsiteY128" fmla="*/ 5596835 h 5641173"/>
              <a:gd name="connsiteX129" fmla="*/ 7318938 w 11243827"/>
              <a:gd name="connsiteY129" fmla="*/ 5596200 h 5641173"/>
              <a:gd name="connsiteX130" fmla="*/ 7307784 w 11243827"/>
              <a:gd name="connsiteY130" fmla="*/ 5594065 h 5641173"/>
              <a:gd name="connsiteX131" fmla="*/ 7288540 w 11243827"/>
              <a:gd name="connsiteY131" fmla="*/ 5589320 h 5641173"/>
              <a:gd name="connsiteX132" fmla="*/ 7282537 w 11243827"/>
              <a:gd name="connsiteY132" fmla="*/ 5588660 h 5641173"/>
              <a:gd name="connsiteX133" fmla="*/ 7269466 w 11243827"/>
              <a:gd name="connsiteY133" fmla="*/ 5581404 h 5641173"/>
              <a:gd name="connsiteX134" fmla="*/ 7244165 w 11243827"/>
              <a:gd name="connsiteY134" fmla="*/ 5575200 h 5641173"/>
              <a:gd name="connsiteX135" fmla="*/ 7199619 w 11243827"/>
              <a:gd name="connsiteY135" fmla="*/ 5553550 h 5641173"/>
              <a:gd name="connsiteX136" fmla="*/ 7173434 w 11243827"/>
              <a:gd name="connsiteY136" fmla="*/ 5543219 h 5641173"/>
              <a:gd name="connsiteX137" fmla="*/ 7155718 w 11243827"/>
              <a:gd name="connsiteY137" fmla="*/ 5533697 h 5641173"/>
              <a:gd name="connsiteX138" fmla="*/ 7103430 w 11243827"/>
              <a:gd name="connsiteY138" fmla="*/ 5520249 h 5641173"/>
              <a:gd name="connsiteX139" fmla="*/ 7013746 w 11243827"/>
              <a:gd name="connsiteY139" fmla="*/ 5502470 h 5641173"/>
              <a:gd name="connsiteX140" fmla="*/ 6995379 w 11243827"/>
              <a:gd name="connsiteY140" fmla="*/ 5497693 h 5641173"/>
              <a:gd name="connsiteX141" fmla="*/ 6982475 w 11243827"/>
              <a:gd name="connsiteY141" fmla="*/ 5489641 h 5641173"/>
              <a:gd name="connsiteX142" fmla="*/ 6981994 w 11243827"/>
              <a:gd name="connsiteY142" fmla="*/ 5484335 h 5641173"/>
              <a:gd name="connsiteX143" fmla="*/ 6972355 w 11243827"/>
              <a:gd name="connsiteY143" fmla="*/ 5481074 h 5641173"/>
              <a:gd name="connsiteX144" fmla="*/ 6970394 w 11243827"/>
              <a:gd name="connsiteY144" fmla="*/ 5479383 h 5641173"/>
              <a:gd name="connsiteX145" fmla="*/ 6958543 w 11243827"/>
              <a:gd name="connsiteY145" fmla="*/ 5470507 h 5641173"/>
              <a:gd name="connsiteX146" fmla="*/ 6918276 w 11243827"/>
              <a:gd name="connsiteY146" fmla="*/ 5472034 h 5641173"/>
              <a:gd name="connsiteX147" fmla="*/ 6881046 w 11243827"/>
              <a:gd name="connsiteY147" fmla="*/ 5457070 h 5641173"/>
              <a:gd name="connsiteX148" fmla="*/ 6752164 w 11243827"/>
              <a:gd name="connsiteY148" fmla="*/ 5425021 h 5641173"/>
              <a:gd name="connsiteX149" fmla="*/ 6724964 w 11243827"/>
              <a:gd name="connsiteY149" fmla="*/ 5414071 h 5641173"/>
              <a:gd name="connsiteX150" fmla="*/ 6683286 w 11243827"/>
              <a:gd name="connsiteY150" fmla="*/ 5405383 h 5641173"/>
              <a:gd name="connsiteX151" fmla="*/ 6660723 w 11243827"/>
              <a:gd name="connsiteY151" fmla="*/ 5408304 h 5641173"/>
              <a:gd name="connsiteX152" fmla="*/ 6532914 w 11243827"/>
              <a:gd name="connsiteY152" fmla="*/ 5431205 h 5641173"/>
              <a:gd name="connsiteX153" fmla="*/ 6317327 w 11243827"/>
              <a:gd name="connsiteY153" fmla="*/ 5481889 h 5641173"/>
              <a:gd name="connsiteX154" fmla="*/ 6196243 w 11243827"/>
              <a:gd name="connsiteY154" fmla="*/ 5515042 h 5641173"/>
              <a:gd name="connsiteX155" fmla="*/ 6099124 w 11243827"/>
              <a:gd name="connsiteY155" fmla="*/ 5516848 h 5641173"/>
              <a:gd name="connsiteX156" fmla="*/ 6016077 w 11243827"/>
              <a:gd name="connsiteY156" fmla="*/ 5528642 h 5641173"/>
              <a:gd name="connsiteX157" fmla="*/ 6004389 w 11243827"/>
              <a:gd name="connsiteY157" fmla="*/ 5531206 h 5641173"/>
              <a:gd name="connsiteX158" fmla="*/ 5933945 w 11243827"/>
              <a:gd name="connsiteY158" fmla="*/ 5538840 h 5641173"/>
              <a:gd name="connsiteX159" fmla="*/ 5883936 w 11243827"/>
              <a:gd name="connsiteY159" fmla="*/ 5553807 h 5641173"/>
              <a:gd name="connsiteX160" fmla="*/ 5798331 w 11243827"/>
              <a:gd name="connsiteY160" fmla="*/ 5564248 h 5641173"/>
              <a:gd name="connsiteX161" fmla="*/ 5712738 w 11243827"/>
              <a:gd name="connsiteY161" fmla="*/ 5573120 h 5641173"/>
              <a:gd name="connsiteX162" fmla="*/ 5681342 w 11243827"/>
              <a:gd name="connsiteY162" fmla="*/ 5575621 h 5641173"/>
              <a:gd name="connsiteX163" fmla="*/ 5627167 w 11243827"/>
              <a:gd name="connsiteY163" fmla="*/ 5583215 h 5641173"/>
              <a:gd name="connsiteX164" fmla="*/ 5591414 w 11243827"/>
              <a:gd name="connsiteY164" fmla="*/ 5587695 h 5641173"/>
              <a:gd name="connsiteX165" fmla="*/ 5583028 w 11243827"/>
              <a:gd name="connsiteY165" fmla="*/ 5580877 h 5641173"/>
              <a:gd name="connsiteX166" fmla="*/ 5549426 w 11243827"/>
              <a:gd name="connsiteY166" fmla="*/ 5582858 h 5641173"/>
              <a:gd name="connsiteX167" fmla="*/ 5519999 w 11243827"/>
              <a:gd name="connsiteY167" fmla="*/ 5592246 h 5641173"/>
              <a:gd name="connsiteX168" fmla="*/ 5480028 w 11243827"/>
              <a:gd name="connsiteY168" fmla="*/ 5597282 h 5641173"/>
              <a:gd name="connsiteX169" fmla="*/ 5456175 w 11243827"/>
              <a:gd name="connsiteY169" fmla="*/ 5600371 h 5641173"/>
              <a:gd name="connsiteX170" fmla="*/ 5388463 w 11243827"/>
              <a:gd name="connsiteY170" fmla="*/ 5602638 h 5641173"/>
              <a:gd name="connsiteX171" fmla="*/ 5265898 w 11243827"/>
              <a:gd name="connsiteY171" fmla="*/ 5591830 h 5641173"/>
              <a:gd name="connsiteX172" fmla="*/ 5231231 w 11243827"/>
              <a:gd name="connsiteY172" fmla="*/ 5592790 h 5641173"/>
              <a:gd name="connsiteX173" fmla="*/ 5226996 w 11243827"/>
              <a:gd name="connsiteY173" fmla="*/ 5595040 h 5641173"/>
              <a:gd name="connsiteX174" fmla="*/ 5175988 w 11243827"/>
              <a:gd name="connsiteY174" fmla="*/ 5588131 h 5641173"/>
              <a:gd name="connsiteX175" fmla="*/ 5107470 w 11243827"/>
              <a:gd name="connsiteY175" fmla="*/ 5594771 h 5641173"/>
              <a:gd name="connsiteX176" fmla="*/ 5027868 w 11243827"/>
              <a:gd name="connsiteY176" fmla="*/ 5605624 h 5641173"/>
              <a:gd name="connsiteX177" fmla="*/ 5007324 w 11243827"/>
              <a:gd name="connsiteY177" fmla="*/ 5609209 h 5641173"/>
              <a:gd name="connsiteX178" fmla="*/ 4952559 w 11243827"/>
              <a:gd name="connsiteY178" fmla="*/ 5611402 h 5641173"/>
              <a:gd name="connsiteX179" fmla="*/ 4826081 w 11243827"/>
              <a:gd name="connsiteY179" fmla="*/ 5616191 h 5641173"/>
              <a:gd name="connsiteX180" fmla="*/ 4823501 w 11243827"/>
              <a:gd name="connsiteY180" fmla="*/ 5619174 h 5641173"/>
              <a:gd name="connsiteX181" fmla="*/ 4813093 w 11243827"/>
              <a:gd name="connsiteY181" fmla="*/ 5620026 h 5641173"/>
              <a:gd name="connsiteX182" fmla="*/ 4810563 w 11243827"/>
              <a:gd name="connsiteY182" fmla="*/ 5620787 h 5641173"/>
              <a:gd name="connsiteX183" fmla="*/ 4795818 w 11243827"/>
              <a:gd name="connsiteY183" fmla="*/ 5624618 h 5641173"/>
              <a:gd name="connsiteX184" fmla="*/ 4758404 w 11243827"/>
              <a:gd name="connsiteY184" fmla="*/ 5619510 h 5641173"/>
              <a:gd name="connsiteX185" fmla="*/ 4717254 w 11243827"/>
              <a:gd name="connsiteY185" fmla="*/ 5624155 h 5641173"/>
              <a:gd name="connsiteX186" fmla="*/ 4591958 w 11243827"/>
              <a:gd name="connsiteY186" fmla="*/ 5624710 h 5641173"/>
              <a:gd name="connsiteX187" fmla="*/ 4476215 w 11243827"/>
              <a:gd name="connsiteY187" fmla="*/ 5628210 h 5641173"/>
              <a:gd name="connsiteX188" fmla="*/ 4425193 w 11243827"/>
              <a:gd name="connsiteY188" fmla="*/ 5627414 h 5641173"/>
              <a:gd name="connsiteX189" fmla="*/ 4383866 w 11243827"/>
              <a:gd name="connsiteY189" fmla="*/ 5626546 h 5641173"/>
              <a:gd name="connsiteX190" fmla="*/ 4385596 w 11243827"/>
              <a:gd name="connsiteY190" fmla="*/ 5634646 h 5641173"/>
              <a:gd name="connsiteX191" fmla="*/ 4360864 w 11243827"/>
              <a:gd name="connsiteY191" fmla="*/ 5641173 h 5641173"/>
              <a:gd name="connsiteX192" fmla="*/ 4328321 w 11243827"/>
              <a:gd name="connsiteY192" fmla="*/ 5626332 h 5641173"/>
              <a:gd name="connsiteX193" fmla="*/ 4309842 w 11243827"/>
              <a:gd name="connsiteY193" fmla="*/ 5626471 h 5641173"/>
              <a:gd name="connsiteX194" fmla="*/ 4277424 w 11243827"/>
              <a:gd name="connsiteY194" fmla="*/ 5631598 h 5641173"/>
              <a:gd name="connsiteX195" fmla="*/ 4266627 w 11243827"/>
              <a:gd name="connsiteY195" fmla="*/ 5633969 h 5641173"/>
              <a:gd name="connsiteX196" fmla="*/ 4185525 w 11243827"/>
              <a:gd name="connsiteY196" fmla="*/ 5617508 h 5641173"/>
              <a:gd name="connsiteX197" fmla="*/ 4177617 w 11243827"/>
              <a:gd name="connsiteY197" fmla="*/ 5610903 h 5641173"/>
              <a:gd name="connsiteX198" fmla="*/ 4136948 w 11243827"/>
              <a:gd name="connsiteY198" fmla="*/ 5608031 h 5641173"/>
              <a:gd name="connsiteX199" fmla="*/ 4132323 w 11243827"/>
              <a:gd name="connsiteY199" fmla="*/ 5609784 h 5641173"/>
              <a:gd name="connsiteX200" fmla="*/ 4098620 w 11243827"/>
              <a:gd name="connsiteY200" fmla="*/ 5599672 h 5641173"/>
              <a:gd name="connsiteX201" fmla="*/ 3963475 w 11243827"/>
              <a:gd name="connsiteY201" fmla="*/ 5581841 h 5641173"/>
              <a:gd name="connsiteX202" fmla="*/ 3703613 w 11243827"/>
              <a:gd name="connsiteY202" fmla="*/ 5572482 h 5641173"/>
              <a:gd name="connsiteX203" fmla="*/ 3432987 w 11243827"/>
              <a:gd name="connsiteY203" fmla="*/ 5545768 h 5641173"/>
              <a:gd name="connsiteX204" fmla="*/ 3176381 w 11243827"/>
              <a:gd name="connsiteY204" fmla="*/ 5556110 h 5641173"/>
              <a:gd name="connsiteX205" fmla="*/ 2710156 w 11243827"/>
              <a:gd name="connsiteY205" fmla="*/ 5527517 h 5641173"/>
              <a:gd name="connsiteX206" fmla="*/ 2550206 w 11243827"/>
              <a:gd name="connsiteY206" fmla="*/ 5524958 h 5641173"/>
              <a:gd name="connsiteX207" fmla="*/ 2443041 w 11243827"/>
              <a:gd name="connsiteY207" fmla="*/ 5523990 h 5641173"/>
              <a:gd name="connsiteX208" fmla="*/ 2435613 w 11243827"/>
              <a:gd name="connsiteY208" fmla="*/ 5526704 h 5641173"/>
              <a:gd name="connsiteX209" fmla="*/ 2405682 w 11243827"/>
              <a:gd name="connsiteY209" fmla="*/ 5528307 h 5641173"/>
              <a:gd name="connsiteX210" fmla="*/ 2397487 w 11243827"/>
              <a:gd name="connsiteY210" fmla="*/ 5540337 h 5641173"/>
              <a:gd name="connsiteX211" fmla="*/ 2297454 w 11243827"/>
              <a:gd name="connsiteY211" fmla="*/ 5550765 h 5641173"/>
              <a:gd name="connsiteX212" fmla="*/ 2056700 w 11243827"/>
              <a:gd name="connsiteY212" fmla="*/ 5555489 h 5641173"/>
              <a:gd name="connsiteX213" fmla="*/ 1878530 w 11243827"/>
              <a:gd name="connsiteY213" fmla="*/ 5535330 h 5641173"/>
              <a:gd name="connsiteX214" fmla="*/ 1859292 w 11243827"/>
              <a:gd name="connsiteY214" fmla="*/ 5535461 h 5641173"/>
              <a:gd name="connsiteX215" fmla="*/ 1835626 w 11243827"/>
              <a:gd name="connsiteY215" fmla="*/ 5533793 h 5641173"/>
              <a:gd name="connsiteX216" fmla="*/ 1798939 w 11243827"/>
              <a:gd name="connsiteY216" fmla="*/ 5540285 h 5641173"/>
              <a:gd name="connsiteX217" fmla="*/ 1779046 w 11243827"/>
              <a:gd name="connsiteY217" fmla="*/ 5549949 h 5641173"/>
              <a:gd name="connsiteX218" fmla="*/ 1772421 w 11243827"/>
              <a:gd name="connsiteY218" fmla="*/ 5549018 h 5641173"/>
              <a:gd name="connsiteX219" fmla="*/ 1772052 w 11243827"/>
              <a:gd name="connsiteY219" fmla="*/ 5545689 h 5641173"/>
              <a:gd name="connsiteX220" fmla="*/ 1711543 w 11243827"/>
              <a:gd name="connsiteY220" fmla="*/ 5534558 h 5641173"/>
              <a:gd name="connsiteX221" fmla="*/ 1698891 w 11243827"/>
              <a:gd name="connsiteY221" fmla="*/ 5513187 h 5641173"/>
              <a:gd name="connsiteX222" fmla="*/ 1538763 w 11243827"/>
              <a:gd name="connsiteY222" fmla="*/ 5482781 h 5641173"/>
              <a:gd name="connsiteX223" fmla="*/ 1501533 w 11243827"/>
              <a:gd name="connsiteY223" fmla="*/ 5467817 h 5641173"/>
              <a:gd name="connsiteX224" fmla="*/ 1461266 w 11243827"/>
              <a:gd name="connsiteY224" fmla="*/ 5469343 h 5641173"/>
              <a:gd name="connsiteX225" fmla="*/ 1449415 w 11243827"/>
              <a:gd name="connsiteY225" fmla="*/ 5460467 h 5641173"/>
              <a:gd name="connsiteX226" fmla="*/ 1447454 w 11243827"/>
              <a:gd name="connsiteY226" fmla="*/ 5458776 h 5641173"/>
              <a:gd name="connsiteX227" fmla="*/ 1437814 w 11243827"/>
              <a:gd name="connsiteY227" fmla="*/ 5455515 h 5641173"/>
              <a:gd name="connsiteX228" fmla="*/ 1437334 w 11243827"/>
              <a:gd name="connsiteY228" fmla="*/ 5450209 h 5641173"/>
              <a:gd name="connsiteX229" fmla="*/ 1424429 w 11243827"/>
              <a:gd name="connsiteY229" fmla="*/ 5442157 h 5641173"/>
              <a:gd name="connsiteX230" fmla="*/ 1406063 w 11243827"/>
              <a:gd name="connsiteY230" fmla="*/ 5437380 h 5641173"/>
              <a:gd name="connsiteX231" fmla="*/ 1316379 w 11243827"/>
              <a:gd name="connsiteY231" fmla="*/ 5419601 h 5641173"/>
              <a:gd name="connsiteX232" fmla="*/ 1264090 w 11243827"/>
              <a:gd name="connsiteY232" fmla="*/ 5406153 h 5641173"/>
              <a:gd name="connsiteX233" fmla="*/ 1246374 w 11243827"/>
              <a:gd name="connsiteY233" fmla="*/ 5396631 h 5641173"/>
              <a:gd name="connsiteX234" fmla="*/ 1220190 w 11243827"/>
              <a:gd name="connsiteY234" fmla="*/ 5386301 h 5641173"/>
              <a:gd name="connsiteX235" fmla="*/ 1175643 w 11243827"/>
              <a:gd name="connsiteY235" fmla="*/ 5364651 h 5641173"/>
              <a:gd name="connsiteX236" fmla="*/ 1150342 w 11243827"/>
              <a:gd name="connsiteY236" fmla="*/ 5358447 h 5641173"/>
              <a:gd name="connsiteX237" fmla="*/ 1137272 w 11243827"/>
              <a:gd name="connsiteY237" fmla="*/ 5351191 h 5641173"/>
              <a:gd name="connsiteX238" fmla="*/ 1131268 w 11243827"/>
              <a:gd name="connsiteY238" fmla="*/ 5350530 h 5641173"/>
              <a:gd name="connsiteX239" fmla="*/ 1112024 w 11243827"/>
              <a:gd name="connsiteY239" fmla="*/ 5345786 h 5641173"/>
              <a:gd name="connsiteX240" fmla="*/ 1100870 w 11243827"/>
              <a:gd name="connsiteY240" fmla="*/ 5343651 h 5641173"/>
              <a:gd name="connsiteX241" fmla="*/ 1096383 w 11243827"/>
              <a:gd name="connsiteY241" fmla="*/ 5343015 h 5641173"/>
              <a:gd name="connsiteX242" fmla="*/ 1085571 w 11243827"/>
              <a:gd name="connsiteY242" fmla="*/ 5345836 h 5641173"/>
              <a:gd name="connsiteX243" fmla="*/ 1073168 w 11243827"/>
              <a:gd name="connsiteY243" fmla="*/ 5341521 h 5641173"/>
              <a:gd name="connsiteX244" fmla="*/ 1058039 w 11243827"/>
              <a:gd name="connsiteY244" fmla="*/ 5343504 h 5641173"/>
              <a:gd name="connsiteX245" fmla="*/ 1055426 w 11243827"/>
              <a:gd name="connsiteY245" fmla="*/ 5339088 h 5641173"/>
              <a:gd name="connsiteX246" fmla="*/ 1044738 w 11243827"/>
              <a:gd name="connsiteY246" fmla="*/ 5333063 h 5641173"/>
              <a:gd name="connsiteX247" fmla="*/ 1033909 w 11243827"/>
              <a:gd name="connsiteY247" fmla="*/ 5335680 h 5641173"/>
              <a:gd name="connsiteX248" fmla="*/ 1012649 w 11243827"/>
              <a:gd name="connsiteY248" fmla="*/ 5334541 h 5641173"/>
              <a:gd name="connsiteX249" fmla="*/ 1007115 w 11243827"/>
              <a:gd name="connsiteY249" fmla="*/ 5332775 h 5641173"/>
              <a:gd name="connsiteX250" fmla="*/ 986002 w 11243827"/>
              <a:gd name="connsiteY250" fmla="*/ 5334906 h 5641173"/>
              <a:gd name="connsiteX251" fmla="*/ 953418 w 11243827"/>
              <a:gd name="connsiteY251" fmla="*/ 5333901 h 5641173"/>
              <a:gd name="connsiteX252" fmla="*/ 916854 w 11243827"/>
              <a:gd name="connsiteY252" fmla="*/ 5329435 h 5641173"/>
              <a:gd name="connsiteX253" fmla="*/ 905651 w 11243827"/>
              <a:gd name="connsiteY253" fmla="*/ 5332114 h 5641173"/>
              <a:gd name="connsiteX254" fmla="*/ 836961 w 11243827"/>
              <a:gd name="connsiteY254" fmla="*/ 5330803 h 5641173"/>
              <a:gd name="connsiteX255" fmla="*/ 817627 w 11243827"/>
              <a:gd name="connsiteY255" fmla="*/ 5330580 h 5641173"/>
              <a:gd name="connsiteX256" fmla="*/ 801817 w 11243827"/>
              <a:gd name="connsiteY256" fmla="*/ 5325937 h 5641173"/>
              <a:gd name="connsiteX257" fmla="*/ 798857 w 11243827"/>
              <a:gd name="connsiteY257" fmla="*/ 5320979 h 5641173"/>
              <a:gd name="connsiteX258" fmla="*/ 788354 w 11243827"/>
              <a:gd name="connsiteY258" fmla="*/ 5320143 h 5641173"/>
              <a:gd name="connsiteX259" fmla="*/ 785726 w 11243827"/>
              <a:gd name="connsiteY259" fmla="*/ 5318989 h 5641173"/>
              <a:gd name="connsiteX260" fmla="*/ 770507 w 11243827"/>
              <a:gd name="connsiteY260" fmla="*/ 5313309 h 5641173"/>
              <a:gd name="connsiteX261" fmla="*/ 733810 w 11243827"/>
              <a:gd name="connsiteY261" fmla="*/ 5324286 h 5641173"/>
              <a:gd name="connsiteX262" fmla="*/ 692117 w 11243827"/>
              <a:gd name="connsiteY262" fmla="*/ 5318786 h 5641173"/>
              <a:gd name="connsiteX263" fmla="*/ 528894 w 11243827"/>
              <a:gd name="connsiteY263" fmla="*/ 5327578 h 5641173"/>
              <a:gd name="connsiteX264" fmla="*/ 507005 w 11243827"/>
              <a:gd name="connsiteY264" fmla="*/ 5310149 h 5641173"/>
              <a:gd name="connsiteX265" fmla="*/ 441302 w 11243827"/>
              <a:gd name="connsiteY265" fmla="*/ 5307062 h 5641173"/>
              <a:gd name="connsiteX266" fmla="*/ 336819 w 11243827"/>
              <a:gd name="connsiteY266" fmla="*/ 5336690 h 5641173"/>
              <a:gd name="connsiteX267" fmla="*/ 215763 w 11243827"/>
              <a:gd name="connsiteY267" fmla="*/ 5332575 h 5641173"/>
              <a:gd name="connsiteX268" fmla="*/ 205927 w 11243827"/>
              <a:gd name="connsiteY268" fmla="*/ 5339672 h 5641173"/>
              <a:gd name="connsiteX269" fmla="*/ 194189 w 11243827"/>
              <a:gd name="connsiteY269" fmla="*/ 5343588 h 5641173"/>
              <a:gd name="connsiteX270" fmla="*/ 192552 w 11243827"/>
              <a:gd name="connsiteY270" fmla="*/ 5342845 h 5641173"/>
              <a:gd name="connsiteX271" fmla="*/ 178320 w 11243827"/>
              <a:gd name="connsiteY271" fmla="*/ 5343766 h 5641173"/>
              <a:gd name="connsiteX272" fmla="*/ 175596 w 11243827"/>
              <a:gd name="connsiteY272" fmla="*/ 5346411 h 5641173"/>
              <a:gd name="connsiteX273" fmla="*/ 165951 w 11243827"/>
              <a:gd name="connsiteY273" fmla="*/ 5347808 h 5641173"/>
              <a:gd name="connsiteX274" fmla="*/ 147287 w 11243827"/>
              <a:gd name="connsiteY274" fmla="*/ 5352625 h 5641173"/>
              <a:gd name="connsiteX275" fmla="*/ 143484 w 11243827"/>
              <a:gd name="connsiteY275" fmla="*/ 5351591 h 5641173"/>
              <a:gd name="connsiteX276" fmla="*/ 114847 w 11243827"/>
              <a:gd name="connsiteY276" fmla="*/ 5355844 h 5641173"/>
              <a:gd name="connsiteX277" fmla="*/ 114306 w 11243827"/>
              <a:gd name="connsiteY277" fmla="*/ 5354983 h 5641173"/>
              <a:gd name="connsiteX278" fmla="*/ 105588 w 11243827"/>
              <a:gd name="connsiteY278" fmla="*/ 5352169 h 5641173"/>
              <a:gd name="connsiteX279" fmla="*/ 89264 w 11243827"/>
              <a:gd name="connsiteY279" fmla="*/ 5348886 h 5641173"/>
              <a:gd name="connsiteX280" fmla="*/ 49794 w 11243827"/>
              <a:gd name="connsiteY280" fmla="*/ 5329950 h 5641173"/>
              <a:gd name="connsiteX281" fmla="*/ 19924 w 11243827"/>
              <a:gd name="connsiteY281" fmla="*/ 5334282 h 5641173"/>
              <a:gd name="connsiteX282" fmla="*/ 13819 w 11243827"/>
              <a:gd name="connsiteY282" fmla="*/ 5334653 h 5641173"/>
              <a:gd name="connsiteX283" fmla="*/ 13657 w 11243827"/>
              <a:gd name="connsiteY283" fmla="*/ 5334455 h 5641173"/>
              <a:gd name="connsiteX284" fmla="*/ 7139 w 11243827"/>
              <a:gd name="connsiteY284" fmla="*/ 5334438 h 5641173"/>
              <a:gd name="connsiteX285" fmla="*/ 2684 w 11243827"/>
              <a:gd name="connsiteY285" fmla="*/ 5335333 h 5641173"/>
              <a:gd name="connsiteX286" fmla="*/ 0 w 11243827"/>
              <a:gd name="connsiteY286" fmla="*/ 5335496 h 5641173"/>
              <a:gd name="connsiteX287" fmla="*/ 0 w 11243827"/>
              <a:gd name="connsiteY287" fmla="*/ 10592 h 5641173"/>
              <a:gd name="connsiteX288" fmla="*/ 11243827 w 11243827"/>
              <a:gd name="connsiteY288" fmla="*/ 0 h 5641173"/>
              <a:gd name="connsiteX0" fmla="*/ 11243827 w 11243827"/>
              <a:gd name="connsiteY0" fmla="*/ 0 h 5641173"/>
              <a:gd name="connsiteX1" fmla="*/ 11243827 w 11243827"/>
              <a:gd name="connsiteY1" fmla="*/ 1470035 h 5641173"/>
              <a:gd name="connsiteX2" fmla="*/ 11243827 w 11243827"/>
              <a:gd name="connsiteY2" fmla="*/ 5001571 h 5641173"/>
              <a:gd name="connsiteX3" fmla="*/ 11243827 w 11243827"/>
              <a:gd name="connsiteY3" fmla="*/ 5209610 h 5641173"/>
              <a:gd name="connsiteX4" fmla="*/ 11240675 w 11243827"/>
              <a:gd name="connsiteY4" fmla="*/ 5210442 h 5641173"/>
              <a:gd name="connsiteX5" fmla="*/ 11179959 w 11243827"/>
              <a:gd name="connsiteY5" fmla="*/ 5221199 h 5641173"/>
              <a:gd name="connsiteX6" fmla="*/ 11105493 w 11243827"/>
              <a:gd name="connsiteY6" fmla="*/ 5259905 h 5641173"/>
              <a:gd name="connsiteX7" fmla="*/ 11078640 w 11243827"/>
              <a:gd name="connsiteY7" fmla="*/ 5263531 h 5641173"/>
              <a:gd name="connsiteX8" fmla="*/ 11079616 w 11243827"/>
              <a:gd name="connsiteY8" fmla="*/ 5270380 h 5641173"/>
              <a:gd name="connsiteX9" fmla="*/ 11069641 w 11243827"/>
              <a:gd name="connsiteY9" fmla="*/ 5270884 h 5641173"/>
              <a:gd name="connsiteX10" fmla="*/ 11047377 w 11243827"/>
              <a:gd name="connsiteY10" fmla="*/ 5271051 h 5641173"/>
              <a:gd name="connsiteX11" fmla="*/ 10980705 w 11243827"/>
              <a:gd name="connsiteY11" fmla="*/ 5272951 h 5641173"/>
              <a:gd name="connsiteX12" fmla="*/ 10962514 w 11243827"/>
              <a:gd name="connsiteY12" fmla="*/ 5286084 h 5641173"/>
              <a:gd name="connsiteX13" fmla="*/ 10945307 w 11243827"/>
              <a:gd name="connsiteY13" fmla="*/ 5286290 h 5641173"/>
              <a:gd name="connsiteX14" fmla="*/ 10845516 w 11243827"/>
              <a:gd name="connsiteY14" fmla="*/ 5303894 h 5641173"/>
              <a:gd name="connsiteX15" fmla="*/ 10831795 w 11243827"/>
              <a:gd name="connsiteY15" fmla="*/ 5305210 h 5641173"/>
              <a:gd name="connsiteX16" fmla="*/ 10824365 w 11243827"/>
              <a:gd name="connsiteY16" fmla="*/ 5311111 h 5641173"/>
              <a:gd name="connsiteX17" fmla="*/ 10797756 w 11243827"/>
              <a:gd name="connsiteY17" fmla="*/ 5312285 h 5641173"/>
              <a:gd name="connsiteX18" fmla="*/ 10796525 w 11243827"/>
              <a:gd name="connsiteY18" fmla="*/ 5315645 h 5641173"/>
              <a:gd name="connsiteX19" fmla="*/ 10709063 w 11243827"/>
              <a:gd name="connsiteY19" fmla="*/ 5344492 h 5641173"/>
              <a:gd name="connsiteX20" fmla="*/ 10694078 w 11243827"/>
              <a:gd name="connsiteY20" fmla="*/ 5349258 h 5641173"/>
              <a:gd name="connsiteX21" fmla="*/ 10681131 w 11243827"/>
              <a:gd name="connsiteY21" fmla="*/ 5347812 h 5641173"/>
              <a:gd name="connsiteX22" fmla="*/ 10609448 w 11243827"/>
              <a:gd name="connsiteY22" fmla="*/ 5351931 h 5641173"/>
              <a:gd name="connsiteX23" fmla="*/ 10592397 w 11243827"/>
              <a:gd name="connsiteY23" fmla="*/ 5349402 h 5641173"/>
              <a:gd name="connsiteX24" fmla="*/ 10585227 w 11243827"/>
              <a:gd name="connsiteY24" fmla="*/ 5344063 h 5641173"/>
              <a:gd name="connsiteX25" fmla="*/ 10557472 w 11243827"/>
              <a:gd name="connsiteY25" fmla="*/ 5354151 h 5641173"/>
              <a:gd name="connsiteX26" fmla="*/ 10514646 w 11243827"/>
              <a:gd name="connsiteY26" fmla="*/ 5361064 h 5641173"/>
              <a:gd name="connsiteX27" fmla="*/ 10494292 w 11243827"/>
              <a:gd name="connsiteY27" fmla="*/ 5366054 h 5641173"/>
              <a:gd name="connsiteX28" fmla="*/ 10477869 w 11243827"/>
              <a:gd name="connsiteY28" fmla="*/ 5363025 h 5641173"/>
              <a:gd name="connsiteX29" fmla="*/ 10384411 w 11243827"/>
              <a:gd name="connsiteY29" fmla="*/ 5362257 h 5641173"/>
              <a:gd name="connsiteX30" fmla="*/ 10362921 w 11243827"/>
              <a:gd name="connsiteY30" fmla="*/ 5357444 h 5641173"/>
              <a:gd name="connsiteX31" fmla="*/ 10352736 w 11243827"/>
              <a:gd name="connsiteY31" fmla="*/ 5347851 h 5641173"/>
              <a:gd name="connsiteX32" fmla="*/ 10344754 w 11243827"/>
              <a:gd name="connsiteY32" fmla="*/ 5351272 h 5641173"/>
              <a:gd name="connsiteX33" fmla="*/ 10288226 w 11243827"/>
              <a:gd name="connsiteY33" fmla="*/ 5351613 h 5641173"/>
              <a:gd name="connsiteX34" fmla="*/ 10251350 w 11243827"/>
              <a:gd name="connsiteY34" fmla="*/ 5352711 h 5641173"/>
              <a:gd name="connsiteX35" fmla="*/ 10249108 w 11243827"/>
              <a:gd name="connsiteY35" fmla="*/ 5365881 h 5641173"/>
              <a:gd name="connsiteX36" fmla="*/ 10216272 w 11243827"/>
              <a:gd name="connsiteY36" fmla="*/ 5370573 h 5641173"/>
              <a:gd name="connsiteX37" fmla="*/ 10181278 w 11243827"/>
              <a:gd name="connsiteY37" fmla="*/ 5362119 h 5641173"/>
              <a:gd name="connsiteX38" fmla="*/ 10140033 w 11243827"/>
              <a:gd name="connsiteY38" fmla="*/ 5363304 h 5641173"/>
              <a:gd name="connsiteX39" fmla="*/ 10115353 w 11243827"/>
              <a:gd name="connsiteY39" fmla="*/ 5363869 h 5641173"/>
              <a:gd name="connsiteX40" fmla="*/ 10050578 w 11243827"/>
              <a:gd name="connsiteY40" fmla="*/ 5376153 h 5641173"/>
              <a:gd name="connsiteX41" fmla="*/ 9945478 w 11243827"/>
              <a:gd name="connsiteY41" fmla="*/ 5422859 h 5641173"/>
              <a:gd name="connsiteX42" fmla="*/ 9912481 w 11243827"/>
              <a:gd name="connsiteY42" fmla="*/ 5429477 h 5641173"/>
              <a:gd name="connsiteX43" fmla="*/ 9906713 w 11243827"/>
              <a:gd name="connsiteY43" fmla="*/ 5426784 h 5641173"/>
              <a:gd name="connsiteX44" fmla="*/ 9742436 w 11243827"/>
              <a:gd name="connsiteY44" fmla="*/ 5454834 h 5641173"/>
              <a:gd name="connsiteX45" fmla="*/ 9713044 w 11243827"/>
              <a:gd name="connsiteY45" fmla="*/ 5456476 h 5641173"/>
              <a:gd name="connsiteX46" fmla="*/ 9691033 w 11243827"/>
              <a:gd name="connsiteY46" fmla="*/ 5455451 h 5641173"/>
              <a:gd name="connsiteX47" fmla="*/ 9638355 w 11243827"/>
              <a:gd name="connsiteY47" fmla="*/ 5464794 h 5641173"/>
              <a:gd name="connsiteX48" fmla="*/ 9552434 w 11243827"/>
              <a:gd name="connsiteY48" fmla="*/ 5485280 h 5641173"/>
              <a:gd name="connsiteX49" fmla="*/ 9533883 w 11243827"/>
              <a:gd name="connsiteY49" fmla="*/ 5488516 h 5641173"/>
              <a:gd name="connsiteX50" fmla="*/ 9516916 w 11243827"/>
              <a:gd name="connsiteY50" fmla="*/ 5486828 h 5641173"/>
              <a:gd name="connsiteX51" fmla="*/ 9512093 w 11243827"/>
              <a:gd name="connsiteY51" fmla="*/ 5482541 h 5641173"/>
              <a:gd name="connsiteX52" fmla="*/ 9501725 w 11243827"/>
              <a:gd name="connsiteY52" fmla="*/ 5483603 h 5641173"/>
              <a:gd name="connsiteX53" fmla="*/ 9498754 w 11243827"/>
              <a:gd name="connsiteY53" fmla="*/ 5482951 h 5641173"/>
              <a:gd name="connsiteX54" fmla="*/ 9481932 w 11243827"/>
              <a:gd name="connsiteY54" fmla="*/ 5480151 h 5641173"/>
              <a:gd name="connsiteX55" fmla="*/ 9451321 w 11243827"/>
              <a:gd name="connsiteY55" fmla="*/ 5497375 h 5641173"/>
              <a:gd name="connsiteX56" fmla="*/ 9409298 w 11243827"/>
              <a:gd name="connsiteY56" fmla="*/ 5499478 h 5641173"/>
              <a:gd name="connsiteX57" fmla="*/ 9257007 w 11243827"/>
              <a:gd name="connsiteY57" fmla="*/ 5537183 h 5641173"/>
              <a:gd name="connsiteX58" fmla="*/ 9229078 w 11243827"/>
              <a:gd name="connsiteY58" fmla="*/ 5524154 h 5641173"/>
              <a:gd name="connsiteX59" fmla="*/ 9165105 w 11243827"/>
              <a:gd name="connsiteY59" fmla="*/ 5532892 h 5641173"/>
              <a:gd name="connsiteX60" fmla="*/ 9077301 w 11243827"/>
              <a:gd name="connsiteY60" fmla="*/ 5580356 h 5641173"/>
              <a:gd name="connsiteX61" fmla="*/ 8960065 w 11243827"/>
              <a:gd name="connsiteY61" fmla="*/ 5597982 h 5641173"/>
              <a:gd name="connsiteX62" fmla="*/ 8953536 w 11243827"/>
              <a:gd name="connsiteY62" fmla="*/ 5606638 h 5641173"/>
              <a:gd name="connsiteX63" fmla="*/ 8943907 w 11243827"/>
              <a:gd name="connsiteY63" fmla="*/ 5612541 h 5641173"/>
              <a:gd name="connsiteX64" fmla="*/ 8942046 w 11243827"/>
              <a:gd name="connsiteY64" fmla="*/ 5612112 h 5641173"/>
              <a:gd name="connsiteX65" fmla="*/ 8928824 w 11243827"/>
              <a:gd name="connsiteY65" fmla="*/ 5615549 h 5641173"/>
              <a:gd name="connsiteX66" fmla="*/ 8927294 w 11243827"/>
              <a:gd name="connsiteY66" fmla="*/ 5618607 h 5641173"/>
              <a:gd name="connsiteX67" fmla="*/ 8918651 w 11243827"/>
              <a:gd name="connsiteY67" fmla="*/ 5621688 h 5641173"/>
              <a:gd name="connsiteX68" fmla="*/ 8902772 w 11243827"/>
              <a:gd name="connsiteY68" fmla="*/ 5629703 h 5641173"/>
              <a:gd name="connsiteX69" fmla="*/ 8898724 w 11243827"/>
              <a:gd name="connsiteY69" fmla="*/ 5629379 h 5641173"/>
              <a:gd name="connsiteX70" fmla="*/ 8873099 w 11243827"/>
              <a:gd name="connsiteY70" fmla="*/ 5638628 h 5641173"/>
              <a:gd name="connsiteX71" fmla="*/ 8872234 w 11243827"/>
              <a:gd name="connsiteY71" fmla="*/ 5637889 h 5641173"/>
              <a:gd name="connsiteX72" fmla="*/ 8862777 w 11243827"/>
              <a:gd name="connsiteY72" fmla="*/ 5636711 h 5641173"/>
              <a:gd name="connsiteX73" fmla="*/ 8845869 w 11243827"/>
              <a:gd name="connsiteY73" fmla="*/ 5636436 h 5641173"/>
              <a:gd name="connsiteX74" fmla="*/ 8800548 w 11243827"/>
              <a:gd name="connsiteY74" fmla="*/ 5625084 h 5641173"/>
              <a:gd name="connsiteX75" fmla="*/ 8773774 w 11243827"/>
              <a:gd name="connsiteY75" fmla="*/ 5634630 h 5641173"/>
              <a:gd name="connsiteX76" fmla="*/ 8698255 w 11243827"/>
              <a:gd name="connsiteY76" fmla="*/ 5636083 h 5641173"/>
              <a:gd name="connsiteX77" fmla="*/ 8619167 w 11243827"/>
              <a:gd name="connsiteY77" fmla="*/ 5619130 h 5641173"/>
              <a:gd name="connsiteX78" fmla="*/ 8539822 w 11243827"/>
              <a:gd name="connsiteY78" fmla="*/ 5616905 h 5641173"/>
              <a:gd name="connsiteX79" fmla="*/ 8511094 w 11243827"/>
              <a:gd name="connsiteY79" fmla="*/ 5617360 h 5641173"/>
              <a:gd name="connsiteX80" fmla="*/ 8459886 w 11243827"/>
              <a:gd name="connsiteY80" fmla="*/ 5612612 h 5641173"/>
              <a:gd name="connsiteX81" fmla="*/ 8436432 w 11243827"/>
              <a:gd name="connsiteY81" fmla="*/ 5606990 h 5641173"/>
              <a:gd name="connsiteX82" fmla="*/ 8435403 w 11243827"/>
              <a:gd name="connsiteY82" fmla="*/ 5607336 h 5641173"/>
              <a:gd name="connsiteX83" fmla="*/ 8433307 w 11243827"/>
              <a:gd name="connsiteY83" fmla="*/ 5604917 h 5641173"/>
              <a:gd name="connsiteX84" fmla="*/ 8428968 w 11243827"/>
              <a:gd name="connsiteY84" fmla="*/ 5603796 h 5641173"/>
              <a:gd name="connsiteX85" fmla="*/ 8417124 w 11243827"/>
              <a:gd name="connsiteY85" fmla="*/ 5604518 h 5641173"/>
              <a:gd name="connsiteX86" fmla="*/ 8412669 w 11243827"/>
              <a:gd name="connsiteY86" fmla="*/ 5605413 h 5641173"/>
              <a:gd name="connsiteX87" fmla="*/ 8406152 w 11243827"/>
              <a:gd name="connsiteY87" fmla="*/ 5605396 h 5641173"/>
              <a:gd name="connsiteX88" fmla="*/ 8405989 w 11243827"/>
              <a:gd name="connsiteY88" fmla="*/ 5605197 h 5641173"/>
              <a:gd name="connsiteX89" fmla="*/ 8399884 w 11243827"/>
              <a:gd name="connsiteY89" fmla="*/ 5605568 h 5641173"/>
              <a:gd name="connsiteX90" fmla="*/ 8370014 w 11243827"/>
              <a:gd name="connsiteY90" fmla="*/ 5609900 h 5641173"/>
              <a:gd name="connsiteX91" fmla="*/ 8330544 w 11243827"/>
              <a:gd name="connsiteY91" fmla="*/ 5590964 h 5641173"/>
              <a:gd name="connsiteX92" fmla="*/ 8314221 w 11243827"/>
              <a:gd name="connsiteY92" fmla="*/ 5587682 h 5641173"/>
              <a:gd name="connsiteX93" fmla="*/ 8305502 w 11243827"/>
              <a:gd name="connsiteY93" fmla="*/ 5584868 h 5641173"/>
              <a:gd name="connsiteX94" fmla="*/ 8304962 w 11243827"/>
              <a:gd name="connsiteY94" fmla="*/ 5584007 h 5641173"/>
              <a:gd name="connsiteX95" fmla="*/ 8276324 w 11243827"/>
              <a:gd name="connsiteY95" fmla="*/ 5588260 h 5641173"/>
              <a:gd name="connsiteX96" fmla="*/ 8272522 w 11243827"/>
              <a:gd name="connsiteY96" fmla="*/ 5587226 h 5641173"/>
              <a:gd name="connsiteX97" fmla="*/ 8253857 w 11243827"/>
              <a:gd name="connsiteY97" fmla="*/ 5592043 h 5641173"/>
              <a:gd name="connsiteX98" fmla="*/ 8244212 w 11243827"/>
              <a:gd name="connsiteY98" fmla="*/ 5593439 h 5641173"/>
              <a:gd name="connsiteX99" fmla="*/ 8241488 w 11243827"/>
              <a:gd name="connsiteY99" fmla="*/ 5596085 h 5641173"/>
              <a:gd name="connsiteX100" fmla="*/ 8227256 w 11243827"/>
              <a:gd name="connsiteY100" fmla="*/ 5597005 h 5641173"/>
              <a:gd name="connsiteX101" fmla="*/ 8225619 w 11243827"/>
              <a:gd name="connsiteY101" fmla="*/ 5596262 h 5641173"/>
              <a:gd name="connsiteX102" fmla="*/ 8213882 w 11243827"/>
              <a:gd name="connsiteY102" fmla="*/ 5600179 h 5641173"/>
              <a:gd name="connsiteX103" fmla="*/ 8204045 w 11243827"/>
              <a:gd name="connsiteY103" fmla="*/ 5607275 h 5641173"/>
              <a:gd name="connsiteX104" fmla="*/ 8082989 w 11243827"/>
              <a:gd name="connsiteY104" fmla="*/ 5603160 h 5641173"/>
              <a:gd name="connsiteX105" fmla="*/ 7912803 w 11243827"/>
              <a:gd name="connsiteY105" fmla="*/ 5629702 h 5641173"/>
              <a:gd name="connsiteX106" fmla="*/ 7890915 w 11243827"/>
              <a:gd name="connsiteY106" fmla="*/ 5612272 h 5641173"/>
              <a:gd name="connsiteX107" fmla="*/ 7727691 w 11243827"/>
              <a:gd name="connsiteY107" fmla="*/ 5621064 h 5641173"/>
              <a:gd name="connsiteX108" fmla="*/ 7685998 w 11243827"/>
              <a:gd name="connsiteY108" fmla="*/ 5615564 h 5641173"/>
              <a:gd name="connsiteX109" fmla="*/ 7649302 w 11243827"/>
              <a:gd name="connsiteY109" fmla="*/ 5626541 h 5641173"/>
              <a:gd name="connsiteX110" fmla="*/ 7634083 w 11243827"/>
              <a:gd name="connsiteY110" fmla="*/ 5620862 h 5641173"/>
              <a:gd name="connsiteX111" fmla="*/ 7631455 w 11243827"/>
              <a:gd name="connsiteY111" fmla="*/ 5619708 h 5641173"/>
              <a:gd name="connsiteX112" fmla="*/ 7620952 w 11243827"/>
              <a:gd name="connsiteY112" fmla="*/ 5618872 h 5641173"/>
              <a:gd name="connsiteX113" fmla="*/ 7617992 w 11243827"/>
              <a:gd name="connsiteY113" fmla="*/ 5613914 h 5641173"/>
              <a:gd name="connsiteX114" fmla="*/ 7602182 w 11243827"/>
              <a:gd name="connsiteY114" fmla="*/ 5609271 h 5641173"/>
              <a:gd name="connsiteX115" fmla="*/ 7582847 w 11243827"/>
              <a:gd name="connsiteY115" fmla="*/ 5609047 h 5641173"/>
              <a:gd name="connsiteX116" fmla="*/ 7514158 w 11243827"/>
              <a:gd name="connsiteY116" fmla="*/ 5607737 h 5641173"/>
              <a:gd name="connsiteX117" fmla="*/ 7502955 w 11243827"/>
              <a:gd name="connsiteY117" fmla="*/ 5610415 h 5641173"/>
              <a:gd name="connsiteX118" fmla="*/ 7466391 w 11243827"/>
              <a:gd name="connsiteY118" fmla="*/ 5605949 h 5641173"/>
              <a:gd name="connsiteX119" fmla="*/ 7433806 w 11243827"/>
              <a:gd name="connsiteY119" fmla="*/ 5604945 h 5641173"/>
              <a:gd name="connsiteX120" fmla="*/ 7412693 w 11243827"/>
              <a:gd name="connsiteY120" fmla="*/ 5607075 h 5641173"/>
              <a:gd name="connsiteX121" fmla="*/ 7407159 w 11243827"/>
              <a:gd name="connsiteY121" fmla="*/ 5605310 h 5641173"/>
              <a:gd name="connsiteX122" fmla="*/ 7385900 w 11243827"/>
              <a:gd name="connsiteY122" fmla="*/ 5604171 h 5641173"/>
              <a:gd name="connsiteX123" fmla="*/ 7375071 w 11243827"/>
              <a:gd name="connsiteY123" fmla="*/ 5606788 h 5641173"/>
              <a:gd name="connsiteX124" fmla="*/ 7364382 w 11243827"/>
              <a:gd name="connsiteY124" fmla="*/ 5600762 h 5641173"/>
              <a:gd name="connsiteX125" fmla="*/ 7361770 w 11243827"/>
              <a:gd name="connsiteY125" fmla="*/ 5596347 h 5641173"/>
              <a:gd name="connsiteX126" fmla="*/ 7346641 w 11243827"/>
              <a:gd name="connsiteY126" fmla="*/ 5598329 h 5641173"/>
              <a:gd name="connsiteX127" fmla="*/ 7334238 w 11243827"/>
              <a:gd name="connsiteY127" fmla="*/ 5594014 h 5641173"/>
              <a:gd name="connsiteX128" fmla="*/ 7323426 w 11243827"/>
              <a:gd name="connsiteY128" fmla="*/ 5596835 h 5641173"/>
              <a:gd name="connsiteX129" fmla="*/ 7318938 w 11243827"/>
              <a:gd name="connsiteY129" fmla="*/ 5596200 h 5641173"/>
              <a:gd name="connsiteX130" fmla="*/ 7307784 w 11243827"/>
              <a:gd name="connsiteY130" fmla="*/ 5594065 h 5641173"/>
              <a:gd name="connsiteX131" fmla="*/ 7288540 w 11243827"/>
              <a:gd name="connsiteY131" fmla="*/ 5589320 h 5641173"/>
              <a:gd name="connsiteX132" fmla="*/ 7282537 w 11243827"/>
              <a:gd name="connsiteY132" fmla="*/ 5588660 h 5641173"/>
              <a:gd name="connsiteX133" fmla="*/ 7269466 w 11243827"/>
              <a:gd name="connsiteY133" fmla="*/ 5581404 h 5641173"/>
              <a:gd name="connsiteX134" fmla="*/ 7244165 w 11243827"/>
              <a:gd name="connsiteY134" fmla="*/ 5575200 h 5641173"/>
              <a:gd name="connsiteX135" fmla="*/ 7199619 w 11243827"/>
              <a:gd name="connsiteY135" fmla="*/ 5553550 h 5641173"/>
              <a:gd name="connsiteX136" fmla="*/ 7173434 w 11243827"/>
              <a:gd name="connsiteY136" fmla="*/ 5543219 h 5641173"/>
              <a:gd name="connsiteX137" fmla="*/ 7155718 w 11243827"/>
              <a:gd name="connsiteY137" fmla="*/ 5533697 h 5641173"/>
              <a:gd name="connsiteX138" fmla="*/ 7103430 w 11243827"/>
              <a:gd name="connsiteY138" fmla="*/ 5520249 h 5641173"/>
              <a:gd name="connsiteX139" fmla="*/ 7013746 w 11243827"/>
              <a:gd name="connsiteY139" fmla="*/ 5502470 h 5641173"/>
              <a:gd name="connsiteX140" fmla="*/ 6995379 w 11243827"/>
              <a:gd name="connsiteY140" fmla="*/ 5497693 h 5641173"/>
              <a:gd name="connsiteX141" fmla="*/ 6982475 w 11243827"/>
              <a:gd name="connsiteY141" fmla="*/ 5489641 h 5641173"/>
              <a:gd name="connsiteX142" fmla="*/ 6981994 w 11243827"/>
              <a:gd name="connsiteY142" fmla="*/ 5484335 h 5641173"/>
              <a:gd name="connsiteX143" fmla="*/ 6972355 w 11243827"/>
              <a:gd name="connsiteY143" fmla="*/ 5481074 h 5641173"/>
              <a:gd name="connsiteX144" fmla="*/ 6970394 w 11243827"/>
              <a:gd name="connsiteY144" fmla="*/ 5479383 h 5641173"/>
              <a:gd name="connsiteX145" fmla="*/ 6958543 w 11243827"/>
              <a:gd name="connsiteY145" fmla="*/ 5470507 h 5641173"/>
              <a:gd name="connsiteX146" fmla="*/ 6918276 w 11243827"/>
              <a:gd name="connsiteY146" fmla="*/ 5472034 h 5641173"/>
              <a:gd name="connsiteX147" fmla="*/ 6881046 w 11243827"/>
              <a:gd name="connsiteY147" fmla="*/ 5457070 h 5641173"/>
              <a:gd name="connsiteX148" fmla="*/ 6752164 w 11243827"/>
              <a:gd name="connsiteY148" fmla="*/ 5425021 h 5641173"/>
              <a:gd name="connsiteX149" fmla="*/ 6724964 w 11243827"/>
              <a:gd name="connsiteY149" fmla="*/ 5414071 h 5641173"/>
              <a:gd name="connsiteX150" fmla="*/ 6683286 w 11243827"/>
              <a:gd name="connsiteY150" fmla="*/ 5405383 h 5641173"/>
              <a:gd name="connsiteX151" fmla="*/ 6660723 w 11243827"/>
              <a:gd name="connsiteY151" fmla="*/ 5408304 h 5641173"/>
              <a:gd name="connsiteX152" fmla="*/ 6532914 w 11243827"/>
              <a:gd name="connsiteY152" fmla="*/ 5431205 h 5641173"/>
              <a:gd name="connsiteX153" fmla="*/ 6317327 w 11243827"/>
              <a:gd name="connsiteY153" fmla="*/ 5481889 h 5641173"/>
              <a:gd name="connsiteX154" fmla="*/ 6196243 w 11243827"/>
              <a:gd name="connsiteY154" fmla="*/ 5515042 h 5641173"/>
              <a:gd name="connsiteX155" fmla="*/ 6099124 w 11243827"/>
              <a:gd name="connsiteY155" fmla="*/ 5516848 h 5641173"/>
              <a:gd name="connsiteX156" fmla="*/ 6016077 w 11243827"/>
              <a:gd name="connsiteY156" fmla="*/ 5528642 h 5641173"/>
              <a:gd name="connsiteX157" fmla="*/ 6004389 w 11243827"/>
              <a:gd name="connsiteY157" fmla="*/ 5531206 h 5641173"/>
              <a:gd name="connsiteX158" fmla="*/ 5933945 w 11243827"/>
              <a:gd name="connsiteY158" fmla="*/ 5538840 h 5641173"/>
              <a:gd name="connsiteX159" fmla="*/ 5883936 w 11243827"/>
              <a:gd name="connsiteY159" fmla="*/ 5553807 h 5641173"/>
              <a:gd name="connsiteX160" fmla="*/ 5798331 w 11243827"/>
              <a:gd name="connsiteY160" fmla="*/ 5564248 h 5641173"/>
              <a:gd name="connsiteX161" fmla="*/ 5712738 w 11243827"/>
              <a:gd name="connsiteY161" fmla="*/ 5573120 h 5641173"/>
              <a:gd name="connsiteX162" fmla="*/ 5681342 w 11243827"/>
              <a:gd name="connsiteY162" fmla="*/ 5575621 h 5641173"/>
              <a:gd name="connsiteX163" fmla="*/ 5627167 w 11243827"/>
              <a:gd name="connsiteY163" fmla="*/ 5583215 h 5641173"/>
              <a:gd name="connsiteX164" fmla="*/ 5591414 w 11243827"/>
              <a:gd name="connsiteY164" fmla="*/ 5587695 h 5641173"/>
              <a:gd name="connsiteX165" fmla="*/ 5583028 w 11243827"/>
              <a:gd name="connsiteY165" fmla="*/ 5580877 h 5641173"/>
              <a:gd name="connsiteX166" fmla="*/ 5549426 w 11243827"/>
              <a:gd name="connsiteY166" fmla="*/ 5582858 h 5641173"/>
              <a:gd name="connsiteX167" fmla="*/ 5519999 w 11243827"/>
              <a:gd name="connsiteY167" fmla="*/ 5592246 h 5641173"/>
              <a:gd name="connsiteX168" fmla="*/ 5480028 w 11243827"/>
              <a:gd name="connsiteY168" fmla="*/ 5597282 h 5641173"/>
              <a:gd name="connsiteX169" fmla="*/ 5456175 w 11243827"/>
              <a:gd name="connsiteY169" fmla="*/ 5600371 h 5641173"/>
              <a:gd name="connsiteX170" fmla="*/ 5388463 w 11243827"/>
              <a:gd name="connsiteY170" fmla="*/ 5602638 h 5641173"/>
              <a:gd name="connsiteX171" fmla="*/ 5265898 w 11243827"/>
              <a:gd name="connsiteY171" fmla="*/ 5591830 h 5641173"/>
              <a:gd name="connsiteX172" fmla="*/ 5231231 w 11243827"/>
              <a:gd name="connsiteY172" fmla="*/ 5592790 h 5641173"/>
              <a:gd name="connsiteX173" fmla="*/ 5226996 w 11243827"/>
              <a:gd name="connsiteY173" fmla="*/ 5595040 h 5641173"/>
              <a:gd name="connsiteX174" fmla="*/ 5175988 w 11243827"/>
              <a:gd name="connsiteY174" fmla="*/ 5588131 h 5641173"/>
              <a:gd name="connsiteX175" fmla="*/ 5107470 w 11243827"/>
              <a:gd name="connsiteY175" fmla="*/ 5594771 h 5641173"/>
              <a:gd name="connsiteX176" fmla="*/ 5027868 w 11243827"/>
              <a:gd name="connsiteY176" fmla="*/ 5605624 h 5641173"/>
              <a:gd name="connsiteX177" fmla="*/ 5007324 w 11243827"/>
              <a:gd name="connsiteY177" fmla="*/ 5609209 h 5641173"/>
              <a:gd name="connsiteX178" fmla="*/ 4952559 w 11243827"/>
              <a:gd name="connsiteY178" fmla="*/ 5611402 h 5641173"/>
              <a:gd name="connsiteX179" fmla="*/ 4826081 w 11243827"/>
              <a:gd name="connsiteY179" fmla="*/ 5616191 h 5641173"/>
              <a:gd name="connsiteX180" fmla="*/ 4823501 w 11243827"/>
              <a:gd name="connsiteY180" fmla="*/ 5619174 h 5641173"/>
              <a:gd name="connsiteX181" fmla="*/ 4813093 w 11243827"/>
              <a:gd name="connsiteY181" fmla="*/ 5620026 h 5641173"/>
              <a:gd name="connsiteX182" fmla="*/ 4810563 w 11243827"/>
              <a:gd name="connsiteY182" fmla="*/ 5620787 h 5641173"/>
              <a:gd name="connsiteX183" fmla="*/ 4795818 w 11243827"/>
              <a:gd name="connsiteY183" fmla="*/ 5624618 h 5641173"/>
              <a:gd name="connsiteX184" fmla="*/ 4758404 w 11243827"/>
              <a:gd name="connsiteY184" fmla="*/ 5619510 h 5641173"/>
              <a:gd name="connsiteX185" fmla="*/ 4717254 w 11243827"/>
              <a:gd name="connsiteY185" fmla="*/ 5624155 h 5641173"/>
              <a:gd name="connsiteX186" fmla="*/ 4591958 w 11243827"/>
              <a:gd name="connsiteY186" fmla="*/ 5624710 h 5641173"/>
              <a:gd name="connsiteX187" fmla="*/ 4476215 w 11243827"/>
              <a:gd name="connsiteY187" fmla="*/ 5628210 h 5641173"/>
              <a:gd name="connsiteX188" fmla="*/ 4425193 w 11243827"/>
              <a:gd name="connsiteY188" fmla="*/ 5627414 h 5641173"/>
              <a:gd name="connsiteX189" fmla="*/ 4383866 w 11243827"/>
              <a:gd name="connsiteY189" fmla="*/ 5626546 h 5641173"/>
              <a:gd name="connsiteX190" fmla="*/ 4385596 w 11243827"/>
              <a:gd name="connsiteY190" fmla="*/ 5634646 h 5641173"/>
              <a:gd name="connsiteX191" fmla="*/ 4360864 w 11243827"/>
              <a:gd name="connsiteY191" fmla="*/ 5641173 h 5641173"/>
              <a:gd name="connsiteX192" fmla="*/ 4328321 w 11243827"/>
              <a:gd name="connsiteY192" fmla="*/ 5626332 h 5641173"/>
              <a:gd name="connsiteX193" fmla="*/ 4309842 w 11243827"/>
              <a:gd name="connsiteY193" fmla="*/ 5626471 h 5641173"/>
              <a:gd name="connsiteX194" fmla="*/ 4277424 w 11243827"/>
              <a:gd name="connsiteY194" fmla="*/ 5631598 h 5641173"/>
              <a:gd name="connsiteX195" fmla="*/ 4266627 w 11243827"/>
              <a:gd name="connsiteY195" fmla="*/ 5633969 h 5641173"/>
              <a:gd name="connsiteX196" fmla="*/ 4185525 w 11243827"/>
              <a:gd name="connsiteY196" fmla="*/ 5617508 h 5641173"/>
              <a:gd name="connsiteX197" fmla="*/ 4177617 w 11243827"/>
              <a:gd name="connsiteY197" fmla="*/ 5610903 h 5641173"/>
              <a:gd name="connsiteX198" fmla="*/ 4136948 w 11243827"/>
              <a:gd name="connsiteY198" fmla="*/ 5608031 h 5641173"/>
              <a:gd name="connsiteX199" fmla="*/ 4132323 w 11243827"/>
              <a:gd name="connsiteY199" fmla="*/ 5609784 h 5641173"/>
              <a:gd name="connsiteX200" fmla="*/ 4098620 w 11243827"/>
              <a:gd name="connsiteY200" fmla="*/ 5599672 h 5641173"/>
              <a:gd name="connsiteX201" fmla="*/ 3963475 w 11243827"/>
              <a:gd name="connsiteY201" fmla="*/ 5581841 h 5641173"/>
              <a:gd name="connsiteX202" fmla="*/ 3703613 w 11243827"/>
              <a:gd name="connsiteY202" fmla="*/ 5572482 h 5641173"/>
              <a:gd name="connsiteX203" fmla="*/ 3432987 w 11243827"/>
              <a:gd name="connsiteY203" fmla="*/ 5545768 h 5641173"/>
              <a:gd name="connsiteX204" fmla="*/ 3176381 w 11243827"/>
              <a:gd name="connsiteY204" fmla="*/ 5556110 h 5641173"/>
              <a:gd name="connsiteX205" fmla="*/ 2710156 w 11243827"/>
              <a:gd name="connsiteY205" fmla="*/ 5527517 h 5641173"/>
              <a:gd name="connsiteX206" fmla="*/ 2550206 w 11243827"/>
              <a:gd name="connsiteY206" fmla="*/ 5524958 h 5641173"/>
              <a:gd name="connsiteX207" fmla="*/ 2443041 w 11243827"/>
              <a:gd name="connsiteY207" fmla="*/ 5523990 h 5641173"/>
              <a:gd name="connsiteX208" fmla="*/ 2435613 w 11243827"/>
              <a:gd name="connsiteY208" fmla="*/ 5526704 h 5641173"/>
              <a:gd name="connsiteX209" fmla="*/ 2405682 w 11243827"/>
              <a:gd name="connsiteY209" fmla="*/ 5528307 h 5641173"/>
              <a:gd name="connsiteX210" fmla="*/ 2397487 w 11243827"/>
              <a:gd name="connsiteY210" fmla="*/ 5540337 h 5641173"/>
              <a:gd name="connsiteX211" fmla="*/ 2297454 w 11243827"/>
              <a:gd name="connsiteY211" fmla="*/ 5550765 h 5641173"/>
              <a:gd name="connsiteX212" fmla="*/ 2056700 w 11243827"/>
              <a:gd name="connsiteY212" fmla="*/ 5555489 h 5641173"/>
              <a:gd name="connsiteX213" fmla="*/ 1878530 w 11243827"/>
              <a:gd name="connsiteY213" fmla="*/ 5535330 h 5641173"/>
              <a:gd name="connsiteX214" fmla="*/ 1859292 w 11243827"/>
              <a:gd name="connsiteY214" fmla="*/ 5535461 h 5641173"/>
              <a:gd name="connsiteX215" fmla="*/ 1835626 w 11243827"/>
              <a:gd name="connsiteY215" fmla="*/ 5533793 h 5641173"/>
              <a:gd name="connsiteX216" fmla="*/ 1798939 w 11243827"/>
              <a:gd name="connsiteY216" fmla="*/ 5540285 h 5641173"/>
              <a:gd name="connsiteX217" fmla="*/ 1779046 w 11243827"/>
              <a:gd name="connsiteY217" fmla="*/ 5549949 h 5641173"/>
              <a:gd name="connsiteX218" fmla="*/ 1772421 w 11243827"/>
              <a:gd name="connsiteY218" fmla="*/ 5549018 h 5641173"/>
              <a:gd name="connsiteX219" fmla="*/ 1772052 w 11243827"/>
              <a:gd name="connsiteY219" fmla="*/ 5545689 h 5641173"/>
              <a:gd name="connsiteX220" fmla="*/ 1711543 w 11243827"/>
              <a:gd name="connsiteY220" fmla="*/ 5534558 h 5641173"/>
              <a:gd name="connsiteX221" fmla="*/ 1698891 w 11243827"/>
              <a:gd name="connsiteY221" fmla="*/ 5513187 h 5641173"/>
              <a:gd name="connsiteX222" fmla="*/ 1538763 w 11243827"/>
              <a:gd name="connsiteY222" fmla="*/ 5482781 h 5641173"/>
              <a:gd name="connsiteX223" fmla="*/ 1501533 w 11243827"/>
              <a:gd name="connsiteY223" fmla="*/ 5467817 h 5641173"/>
              <a:gd name="connsiteX224" fmla="*/ 1461266 w 11243827"/>
              <a:gd name="connsiteY224" fmla="*/ 5469343 h 5641173"/>
              <a:gd name="connsiteX225" fmla="*/ 1449415 w 11243827"/>
              <a:gd name="connsiteY225" fmla="*/ 5460467 h 5641173"/>
              <a:gd name="connsiteX226" fmla="*/ 1447454 w 11243827"/>
              <a:gd name="connsiteY226" fmla="*/ 5458776 h 5641173"/>
              <a:gd name="connsiteX227" fmla="*/ 1437814 w 11243827"/>
              <a:gd name="connsiteY227" fmla="*/ 5455515 h 5641173"/>
              <a:gd name="connsiteX228" fmla="*/ 1437334 w 11243827"/>
              <a:gd name="connsiteY228" fmla="*/ 5450209 h 5641173"/>
              <a:gd name="connsiteX229" fmla="*/ 1424429 w 11243827"/>
              <a:gd name="connsiteY229" fmla="*/ 5442157 h 5641173"/>
              <a:gd name="connsiteX230" fmla="*/ 1406063 w 11243827"/>
              <a:gd name="connsiteY230" fmla="*/ 5437380 h 5641173"/>
              <a:gd name="connsiteX231" fmla="*/ 1316379 w 11243827"/>
              <a:gd name="connsiteY231" fmla="*/ 5419601 h 5641173"/>
              <a:gd name="connsiteX232" fmla="*/ 1264090 w 11243827"/>
              <a:gd name="connsiteY232" fmla="*/ 5406153 h 5641173"/>
              <a:gd name="connsiteX233" fmla="*/ 1246374 w 11243827"/>
              <a:gd name="connsiteY233" fmla="*/ 5396631 h 5641173"/>
              <a:gd name="connsiteX234" fmla="*/ 1220190 w 11243827"/>
              <a:gd name="connsiteY234" fmla="*/ 5386301 h 5641173"/>
              <a:gd name="connsiteX235" fmla="*/ 1175643 w 11243827"/>
              <a:gd name="connsiteY235" fmla="*/ 5364651 h 5641173"/>
              <a:gd name="connsiteX236" fmla="*/ 1150342 w 11243827"/>
              <a:gd name="connsiteY236" fmla="*/ 5358447 h 5641173"/>
              <a:gd name="connsiteX237" fmla="*/ 1137272 w 11243827"/>
              <a:gd name="connsiteY237" fmla="*/ 5351191 h 5641173"/>
              <a:gd name="connsiteX238" fmla="*/ 1131268 w 11243827"/>
              <a:gd name="connsiteY238" fmla="*/ 5350530 h 5641173"/>
              <a:gd name="connsiteX239" fmla="*/ 1112024 w 11243827"/>
              <a:gd name="connsiteY239" fmla="*/ 5345786 h 5641173"/>
              <a:gd name="connsiteX240" fmla="*/ 1100870 w 11243827"/>
              <a:gd name="connsiteY240" fmla="*/ 5343651 h 5641173"/>
              <a:gd name="connsiteX241" fmla="*/ 1096383 w 11243827"/>
              <a:gd name="connsiteY241" fmla="*/ 5343015 h 5641173"/>
              <a:gd name="connsiteX242" fmla="*/ 1085571 w 11243827"/>
              <a:gd name="connsiteY242" fmla="*/ 5345836 h 5641173"/>
              <a:gd name="connsiteX243" fmla="*/ 1073168 w 11243827"/>
              <a:gd name="connsiteY243" fmla="*/ 5341521 h 5641173"/>
              <a:gd name="connsiteX244" fmla="*/ 1058039 w 11243827"/>
              <a:gd name="connsiteY244" fmla="*/ 5343504 h 5641173"/>
              <a:gd name="connsiteX245" fmla="*/ 1055426 w 11243827"/>
              <a:gd name="connsiteY245" fmla="*/ 5339088 h 5641173"/>
              <a:gd name="connsiteX246" fmla="*/ 1044738 w 11243827"/>
              <a:gd name="connsiteY246" fmla="*/ 5333063 h 5641173"/>
              <a:gd name="connsiteX247" fmla="*/ 1033909 w 11243827"/>
              <a:gd name="connsiteY247" fmla="*/ 5335680 h 5641173"/>
              <a:gd name="connsiteX248" fmla="*/ 1012649 w 11243827"/>
              <a:gd name="connsiteY248" fmla="*/ 5334541 h 5641173"/>
              <a:gd name="connsiteX249" fmla="*/ 1007115 w 11243827"/>
              <a:gd name="connsiteY249" fmla="*/ 5332775 h 5641173"/>
              <a:gd name="connsiteX250" fmla="*/ 986002 w 11243827"/>
              <a:gd name="connsiteY250" fmla="*/ 5334906 h 5641173"/>
              <a:gd name="connsiteX251" fmla="*/ 953418 w 11243827"/>
              <a:gd name="connsiteY251" fmla="*/ 5333901 h 5641173"/>
              <a:gd name="connsiteX252" fmla="*/ 916854 w 11243827"/>
              <a:gd name="connsiteY252" fmla="*/ 5329435 h 5641173"/>
              <a:gd name="connsiteX253" fmla="*/ 905651 w 11243827"/>
              <a:gd name="connsiteY253" fmla="*/ 5332114 h 5641173"/>
              <a:gd name="connsiteX254" fmla="*/ 836961 w 11243827"/>
              <a:gd name="connsiteY254" fmla="*/ 5330803 h 5641173"/>
              <a:gd name="connsiteX255" fmla="*/ 817627 w 11243827"/>
              <a:gd name="connsiteY255" fmla="*/ 5330580 h 5641173"/>
              <a:gd name="connsiteX256" fmla="*/ 801817 w 11243827"/>
              <a:gd name="connsiteY256" fmla="*/ 5325937 h 5641173"/>
              <a:gd name="connsiteX257" fmla="*/ 798857 w 11243827"/>
              <a:gd name="connsiteY257" fmla="*/ 5320979 h 5641173"/>
              <a:gd name="connsiteX258" fmla="*/ 788354 w 11243827"/>
              <a:gd name="connsiteY258" fmla="*/ 5320143 h 5641173"/>
              <a:gd name="connsiteX259" fmla="*/ 785726 w 11243827"/>
              <a:gd name="connsiteY259" fmla="*/ 5318989 h 5641173"/>
              <a:gd name="connsiteX260" fmla="*/ 770507 w 11243827"/>
              <a:gd name="connsiteY260" fmla="*/ 5313309 h 5641173"/>
              <a:gd name="connsiteX261" fmla="*/ 733810 w 11243827"/>
              <a:gd name="connsiteY261" fmla="*/ 5324286 h 5641173"/>
              <a:gd name="connsiteX262" fmla="*/ 692117 w 11243827"/>
              <a:gd name="connsiteY262" fmla="*/ 5318786 h 5641173"/>
              <a:gd name="connsiteX263" fmla="*/ 528894 w 11243827"/>
              <a:gd name="connsiteY263" fmla="*/ 5327578 h 5641173"/>
              <a:gd name="connsiteX264" fmla="*/ 507005 w 11243827"/>
              <a:gd name="connsiteY264" fmla="*/ 5310149 h 5641173"/>
              <a:gd name="connsiteX265" fmla="*/ 441302 w 11243827"/>
              <a:gd name="connsiteY265" fmla="*/ 5307062 h 5641173"/>
              <a:gd name="connsiteX266" fmla="*/ 336819 w 11243827"/>
              <a:gd name="connsiteY266" fmla="*/ 5336690 h 5641173"/>
              <a:gd name="connsiteX267" fmla="*/ 215763 w 11243827"/>
              <a:gd name="connsiteY267" fmla="*/ 5332575 h 5641173"/>
              <a:gd name="connsiteX268" fmla="*/ 205927 w 11243827"/>
              <a:gd name="connsiteY268" fmla="*/ 5339672 h 5641173"/>
              <a:gd name="connsiteX269" fmla="*/ 194189 w 11243827"/>
              <a:gd name="connsiteY269" fmla="*/ 5343588 h 5641173"/>
              <a:gd name="connsiteX270" fmla="*/ 192552 w 11243827"/>
              <a:gd name="connsiteY270" fmla="*/ 5342845 h 5641173"/>
              <a:gd name="connsiteX271" fmla="*/ 178320 w 11243827"/>
              <a:gd name="connsiteY271" fmla="*/ 5343766 h 5641173"/>
              <a:gd name="connsiteX272" fmla="*/ 175596 w 11243827"/>
              <a:gd name="connsiteY272" fmla="*/ 5346411 h 5641173"/>
              <a:gd name="connsiteX273" fmla="*/ 165951 w 11243827"/>
              <a:gd name="connsiteY273" fmla="*/ 5347808 h 5641173"/>
              <a:gd name="connsiteX274" fmla="*/ 147287 w 11243827"/>
              <a:gd name="connsiteY274" fmla="*/ 5352625 h 5641173"/>
              <a:gd name="connsiteX275" fmla="*/ 143484 w 11243827"/>
              <a:gd name="connsiteY275" fmla="*/ 5351591 h 5641173"/>
              <a:gd name="connsiteX276" fmla="*/ 114847 w 11243827"/>
              <a:gd name="connsiteY276" fmla="*/ 5355844 h 5641173"/>
              <a:gd name="connsiteX277" fmla="*/ 114306 w 11243827"/>
              <a:gd name="connsiteY277" fmla="*/ 5354983 h 5641173"/>
              <a:gd name="connsiteX278" fmla="*/ 105588 w 11243827"/>
              <a:gd name="connsiteY278" fmla="*/ 5352169 h 5641173"/>
              <a:gd name="connsiteX279" fmla="*/ 89264 w 11243827"/>
              <a:gd name="connsiteY279" fmla="*/ 5348886 h 5641173"/>
              <a:gd name="connsiteX280" fmla="*/ 49794 w 11243827"/>
              <a:gd name="connsiteY280" fmla="*/ 5329950 h 5641173"/>
              <a:gd name="connsiteX281" fmla="*/ 19924 w 11243827"/>
              <a:gd name="connsiteY281" fmla="*/ 5334282 h 5641173"/>
              <a:gd name="connsiteX282" fmla="*/ 13819 w 11243827"/>
              <a:gd name="connsiteY282" fmla="*/ 5334653 h 5641173"/>
              <a:gd name="connsiteX283" fmla="*/ 13657 w 11243827"/>
              <a:gd name="connsiteY283" fmla="*/ 5334455 h 5641173"/>
              <a:gd name="connsiteX284" fmla="*/ 7139 w 11243827"/>
              <a:gd name="connsiteY284" fmla="*/ 5334438 h 5641173"/>
              <a:gd name="connsiteX285" fmla="*/ 2684 w 11243827"/>
              <a:gd name="connsiteY285" fmla="*/ 5335333 h 5641173"/>
              <a:gd name="connsiteX286" fmla="*/ 0 w 11243827"/>
              <a:gd name="connsiteY286" fmla="*/ 5335496 h 5641173"/>
              <a:gd name="connsiteX287" fmla="*/ 0 w 11243827"/>
              <a:gd name="connsiteY287" fmla="*/ 10592 h 5641173"/>
              <a:gd name="connsiteX288" fmla="*/ 11243827 w 11243827"/>
              <a:gd name="connsiteY288" fmla="*/ 0 h 5641173"/>
              <a:gd name="connsiteX0" fmla="*/ 11243827 w 11243827"/>
              <a:gd name="connsiteY0" fmla="*/ 0 h 5641173"/>
              <a:gd name="connsiteX1" fmla="*/ 11243827 w 11243827"/>
              <a:gd name="connsiteY1" fmla="*/ 1470035 h 5641173"/>
              <a:gd name="connsiteX2" fmla="*/ 11243827 w 11243827"/>
              <a:gd name="connsiteY2" fmla="*/ 5001571 h 5641173"/>
              <a:gd name="connsiteX3" fmla="*/ 11243827 w 11243827"/>
              <a:gd name="connsiteY3" fmla="*/ 5209610 h 5641173"/>
              <a:gd name="connsiteX4" fmla="*/ 11240675 w 11243827"/>
              <a:gd name="connsiteY4" fmla="*/ 5210442 h 5641173"/>
              <a:gd name="connsiteX5" fmla="*/ 11179959 w 11243827"/>
              <a:gd name="connsiteY5" fmla="*/ 5221199 h 5641173"/>
              <a:gd name="connsiteX6" fmla="*/ 11105493 w 11243827"/>
              <a:gd name="connsiteY6" fmla="*/ 5259905 h 5641173"/>
              <a:gd name="connsiteX7" fmla="*/ 11078640 w 11243827"/>
              <a:gd name="connsiteY7" fmla="*/ 5263531 h 5641173"/>
              <a:gd name="connsiteX8" fmla="*/ 11079616 w 11243827"/>
              <a:gd name="connsiteY8" fmla="*/ 5270380 h 5641173"/>
              <a:gd name="connsiteX9" fmla="*/ 11069641 w 11243827"/>
              <a:gd name="connsiteY9" fmla="*/ 5270884 h 5641173"/>
              <a:gd name="connsiteX10" fmla="*/ 11047377 w 11243827"/>
              <a:gd name="connsiteY10" fmla="*/ 5271051 h 5641173"/>
              <a:gd name="connsiteX11" fmla="*/ 10980705 w 11243827"/>
              <a:gd name="connsiteY11" fmla="*/ 5272951 h 5641173"/>
              <a:gd name="connsiteX12" fmla="*/ 10962514 w 11243827"/>
              <a:gd name="connsiteY12" fmla="*/ 5286084 h 5641173"/>
              <a:gd name="connsiteX13" fmla="*/ 10945307 w 11243827"/>
              <a:gd name="connsiteY13" fmla="*/ 5286290 h 5641173"/>
              <a:gd name="connsiteX14" fmla="*/ 10845516 w 11243827"/>
              <a:gd name="connsiteY14" fmla="*/ 5303894 h 5641173"/>
              <a:gd name="connsiteX15" fmla="*/ 10831795 w 11243827"/>
              <a:gd name="connsiteY15" fmla="*/ 5305210 h 5641173"/>
              <a:gd name="connsiteX16" fmla="*/ 10824365 w 11243827"/>
              <a:gd name="connsiteY16" fmla="*/ 5311111 h 5641173"/>
              <a:gd name="connsiteX17" fmla="*/ 10797756 w 11243827"/>
              <a:gd name="connsiteY17" fmla="*/ 5312285 h 5641173"/>
              <a:gd name="connsiteX18" fmla="*/ 10796525 w 11243827"/>
              <a:gd name="connsiteY18" fmla="*/ 5315645 h 5641173"/>
              <a:gd name="connsiteX19" fmla="*/ 10709063 w 11243827"/>
              <a:gd name="connsiteY19" fmla="*/ 5344492 h 5641173"/>
              <a:gd name="connsiteX20" fmla="*/ 10694078 w 11243827"/>
              <a:gd name="connsiteY20" fmla="*/ 5349258 h 5641173"/>
              <a:gd name="connsiteX21" fmla="*/ 10681131 w 11243827"/>
              <a:gd name="connsiteY21" fmla="*/ 5347812 h 5641173"/>
              <a:gd name="connsiteX22" fmla="*/ 10609448 w 11243827"/>
              <a:gd name="connsiteY22" fmla="*/ 5351931 h 5641173"/>
              <a:gd name="connsiteX23" fmla="*/ 10592397 w 11243827"/>
              <a:gd name="connsiteY23" fmla="*/ 5349402 h 5641173"/>
              <a:gd name="connsiteX24" fmla="*/ 10585227 w 11243827"/>
              <a:gd name="connsiteY24" fmla="*/ 5344063 h 5641173"/>
              <a:gd name="connsiteX25" fmla="*/ 10557472 w 11243827"/>
              <a:gd name="connsiteY25" fmla="*/ 5354151 h 5641173"/>
              <a:gd name="connsiteX26" fmla="*/ 10514646 w 11243827"/>
              <a:gd name="connsiteY26" fmla="*/ 5361064 h 5641173"/>
              <a:gd name="connsiteX27" fmla="*/ 10494292 w 11243827"/>
              <a:gd name="connsiteY27" fmla="*/ 5366054 h 5641173"/>
              <a:gd name="connsiteX28" fmla="*/ 10477869 w 11243827"/>
              <a:gd name="connsiteY28" fmla="*/ 5363025 h 5641173"/>
              <a:gd name="connsiteX29" fmla="*/ 10384411 w 11243827"/>
              <a:gd name="connsiteY29" fmla="*/ 5362257 h 5641173"/>
              <a:gd name="connsiteX30" fmla="*/ 10362921 w 11243827"/>
              <a:gd name="connsiteY30" fmla="*/ 5357444 h 5641173"/>
              <a:gd name="connsiteX31" fmla="*/ 10352736 w 11243827"/>
              <a:gd name="connsiteY31" fmla="*/ 5347851 h 5641173"/>
              <a:gd name="connsiteX32" fmla="*/ 10344754 w 11243827"/>
              <a:gd name="connsiteY32" fmla="*/ 5351272 h 5641173"/>
              <a:gd name="connsiteX33" fmla="*/ 10288226 w 11243827"/>
              <a:gd name="connsiteY33" fmla="*/ 5351613 h 5641173"/>
              <a:gd name="connsiteX34" fmla="*/ 10251350 w 11243827"/>
              <a:gd name="connsiteY34" fmla="*/ 5352711 h 5641173"/>
              <a:gd name="connsiteX35" fmla="*/ 10249108 w 11243827"/>
              <a:gd name="connsiteY35" fmla="*/ 5365881 h 5641173"/>
              <a:gd name="connsiteX36" fmla="*/ 10216272 w 11243827"/>
              <a:gd name="connsiteY36" fmla="*/ 5370573 h 5641173"/>
              <a:gd name="connsiteX37" fmla="*/ 10181278 w 11243827"/>
              <a:gd name="connsiteY37" fmla="*/ 5362119 h 5641173"/>
              <a:gd name="connsiteX38" fmla="*/ 10140033 w 11243827"/>
              <a:gd name="connsiteY38" fmla="*/ 5363304 h 5641173"/>
              <a:gd name="connsiteX39" fmla="*/ 10115353 w 11243827"/>
              <a:gd name="connsiteY39" fmla="*/ 5363869 h 5641173"/>
              <a:gd name="connsiteX40" fmla="*/ 10050578 w 11243827"/>
              <a:gd name="connsiteY40" fmla="*/ 5376153 h 5641173"/>
              <a:gd name="connsiteX41" fmla="*/ 9945478 w 11243827"/>
              <a:gd name="connsiteY41" fmla="*/ 5422859 h 5641173"/>
              <a:gd name="connsiteX42" fmla="*/ 9912481 w 11243827"/>
              <a:gd name="connsiteY42" fmla="*/ 5429477 h 5641173"/>
              <a:gd name="connsiteX43" fmla="*/ 9906713 w 11243827"/>
              <a:gd name="connsiteY43" fmla="*/ 5426784 h 5641173"/>
              <a:gd name="connsiteX44" fmla="*/ 9742436 w 11243827"/>
              <a:gd name="connsiteY44" fmla="*/ 5454834 h 5641173"/>
              <a:gd name="connsiteX45" fmla="*/ 9713044 w 11243827"/>
              <a:gd name="connsiteY45" fmla="*/ 5456476 h 5641173"/>
              <a:gd name="connsiteX46" fmla="*/ 9691033 w 11243827"/>
              <a:gd name="connsiteY46" fmla="*/ 5455451 h 5641173"/>
              <a:gd name="connsiteX47" fmla="*/ 9638355 w 11243827"/>
              <a:gd name="connsiteY47" fmla="*/ 5464794 h 5641173"/>
              <a:gd name="connsiteX48" fmla="*/ 9552434 w 11243827"/>
              <a:gd name="connsiteY48" fmla="*/ 5485280 h 5641173"/>
              <a:gd name="connsiteX49" fmla="*/ 9533883 w 11243827"/>
              <a:gd name="connsiteY49" fmla="*/ 5488516 h 5641173"/>
              <a:gd name="connsiteX50" fmla="*/ 9516916 w 11243827"/>
              <a:gd name="connsiteY50" fmla="*/ 5486828 h 5641173"/>
              <a:gd name="connsiteX51" fmla="*/ 9512093 w 11243827"/>
              <a:gd name="connsiteY51" fmla="*/ 5482541 h 5641173"/>
              <a:gd name="connsiteX52" fmla="*/ 9501725 w 11243827"/>
              <a:gd name="connsiteY52" fmla="*/ 5483603 h 5641173"/>
              <a:gd name="connsiteX53" fmla="*/ 9498754 w 11243827"/>
              <a:gd name="connsiteY53" fmla="*/ 5482951 h 5641173"/>
              <a:gd name="connsiteX54" fmla="*/ 9481932 w 11243827"/>
              <a:gd name="connsiteY54" fmla="*/ 5480151 h 5641173"/>
              <a:gd name="connsiteX55" fmla="*/ 9451321 w 11243827"/>
              <a:gd name="connsiteY55" fmla="*/ 5497375 h 5641173"/>
              <a:gd name="connsiteX56" fmla="*/ 9409298 w 11243827"/>
              <a:gd name="connsiteY56" fmla="*/ 5499478 h 5641173"/>
              <a:gd name="connsiteX57" fmla="*/ 9257007 w 11243827"/>
              <a:gd name="connsiteY57" fmla="*/ 5537183 h 5641173"/>
              <a:gd name="connsiteX58" fmla="*/ 9229078 w 11243827"/>
              <a:gd name="connsiteY58" fmla="*/ 5524154 h 5641173"/>
              <a:gd name="connsiteX59" fmla="*/ 9165105 w 11243827"/>
              <a:gd name="connsiteY59" fmla="*/ 5532892 h 5641173"/>
              <a:gd name="connsiteX60" fmla="*/ 9077301 w 11243827"/>
              <a:gd name="connsiteY60" fmla="*/ 5580356 h 5641173"/>
              <a:gd name="connsiteX61" fmla="*/ 8960065 w 11243827"/>
              <a:gd name="connsiteY61" fmla="*/ 5597982 h 5641173"/>
              <a:gd name="connsiteX62" fmla="*/ 8953536 w 11243827"/>
              <a:gd name="connsiteY62" fmla="*/ 5606638 h 5641173"/>
              <a:gd name="connsiteX63" fmla="*/ 8943907 w 11243827"/>
              <a:gd name="connsiteY63" fmla="*/ 5612541 h 5641173"/>
              <a:gd name="connsiteX64" fmla="*/ 8942046 w 11243827"/>
              <a:gd name="connsiteY64" fmla="*/ 5612112 h 5641173"/>
              <a:gd name="connsiteX65" fmla="*/ 8928824 w 11243827"/>
              <a:gd name="connsiteY65" fmla="*/ 5615549 h 5641173"/>
              <a:gd name="connsiteX66" fmla="*/ 8927294 w 11243827"/>
              <a:gd name="connsiteY66" fmla="*/ 5618607 h 5641173"/>
              <a:gd name="connsiteX67" fmla="*/ 8918651 w 11243827"/>
              <a:gd name="connsiteY67" fmla="*/ 5621688 h 5641173"/>
              <a:gd name="connsiteX68" fmla="*/ 8902772 w 11243827"/>
              <a:gd name="connsiteY68" fmla="*/ 5629703 h 5641173"/>
              <a:gd name="connsiteX69" fmla="*/ 8898724 w 11243827"/>
              <a:gd name="connsiteY69" fmla="*/ 5629379 h 5641173"/>
              <a:gd name="connsiteX70" fmla="*/ 8873099 w 11243827"/>
              <a:gd name="connsiteY70" fmla="*/ 5638628 h 5641173"/>
              <a:gd name="connsiteX71" fmla="*/ 8872234 w 11243827"/>
              <a:gd name="connsiteY71" fmla="*/ 5637889 h 5641173"/>
              <a:gd name="connsiteX72" fmla="*/ 8862777 w 11243827"/>
              <a:gd name="connsiteY72" fmla="*/ 5636711 h 5641173"/>
              <a:gd name="connsiteX73" fmla="*/ 8845869 w 11243827"/>
              <a:gd name="connsiteY73" fmla="*/ 5636436 h 5641173"/>
              <a:gd name="connsiteX74" fmla="*/ 8800548 w 11243827"/>
              <a:gd name="connsiteY74" fmla="*/ 5625084 h 5641173"/>
              <a:gd name="connsiteX75" fmla="*/ 8773774 w 11243827"/>
              <a:gd name="connsiteY75" fmla="*/ 5634630 h 5641173"/>
              <a:gd name="connsiteX76" fmla="*/ 8698255 w 11243827"/>
              <a:gd name="connsiteY76" fmla="*/ 5636083 h 5641173"/>
              <a:gd name="connsiteX77" fmla="*/ 8619167 w 11243827"/>
              <a:gd name="connsiteY77" fmla="*/ 5619130 h 5641173"/>
              <a:gd name="connsiteX78" fmla="*/ 8539822 w 11243827"/>
              <a:gd name="connsiteY78" fmla="*/ 5616905 h 5641173"/>
              <a:gd name="connsiteX79" fmla="*/ 8511094 w 11243827"/>
              <a:gd name="connsiteY79" fmla="*/ 5617360 h 5641173"/>
              <a:gd name="connsiteX80" fmla="*/ 8459886 w 11243827"/>
              <a:gd name="connsiteY80" fmla="*/ 5612612 h 5641173"/>
              <a:gd name="connsiteX81" fmla="*/ 8436432 w 11243827"/>
              <a:gd name="connsiteY81" fmla="*/ 5606990 h 5641173"/>
              <a:gd name="connsiteX82" fmla="*/ 8435403 w 11243827"/>
              <a:gd name="connsiteY82" fmla="*/ 5607336 h 5641173"/>
              <a:gd name="connsiteX83" fmla="*/ 8433307 w 11243827"/>
              <a:gd name="connsiteY83" fmla="*/ 5604917 h 5641173"/>
              <a:gd name="connsiteX84" fmla="*/ 8428968 w 11243827"/>
              <a:gd name="connsiteY84" fmla="*/ 5603796 h 5641173"/>
              <a:gd name="connsiteX85" fmla="*/ 8417124 w 11243827"/>
              <a:gd name="connsiteY85" fmla="*/ 5604518 h 5641173"/>
              <a:gd name="connsiteX86" fmla="*/ 8412669 w 11243827"/>
              <a:gd name="connsiteY86" fmla="*/ 5605413 h 5641173"/>
              <a:gd name="connsiteX87" fmla="*/ 8406152 w 11243827"/>
              <a:gd name="connsiteY87" fmla="*/ 5605396 h 5641173"/>
              <a:gd name="connsiteX88" fmla="*/ 8405989 w 11243827"/>
              <a:gd name="connsiteY88" fmla="*/ 5605197 h 5641173"/>
              <a:gd name="connsiteX89" fmla="*/ 8399884 w 11243827"/>
              <a:gd name="connsiteY89" fmla="*/ 5605568 h 5641173"/>
              <a:gd name="connsiteX90" fmla="*/ 8370014 w 11243827"/>
              <a:gd name="connsiteY90" fmla="*/ 5609900 h 5641173"/>
              <a:gd name="connsiteX91" fmla="*/ 8330544 w 11243827"/>
              <a:gd name="connsiteY91" fmla="*/ 5590964 h 5641173"/>
              <a:gd name="connsiteX92" fmla="*/ 8314221 w 11243827"/>
              <a:gd name="connsiteY92" fmla="*/ 5587682 h 5641173"/>
              <a:gd name="connsiteX93" fmla="*/ 8305502 w 11243827"/>
              <a:gd name="connsiteY93" fmla="*/ 5584868 h 5641173"/>
              <a:gd name="connsiteX94" fmla="*/ 8304962 w 11243827"/>
              <a:gd name="connsiteY94" fmla="*/ 5584007 h 5641173"/>
              <a:gd name="connsiteX95" fmla="*/ 8276324 w 11243827"/>
              <a:gd name="connsiteY95" fmla="*/ 5588260 h 5641173"/>
              <a:gd name="connsiteX96" fmla="*/ 8272522 w 11243827"/>
              <a:gd name="connsiteY96" fmla="*/ 5587226 h 5641173"/>
              <a:gd name="connsiteX97" fmla="*/ 8253857 w 11243827"/>
              <a:gd name="connsiteY97" fmla="*/ 5592043 h 5641173"/>
              <a:gd name="connsiteX98" fmla="*/ 8244212 w 11243827"/>
              <a:gd name="connsiteY98" fmla="*/ 5593439 h 5641173"/>
              <a:gd name="connsiteX99" fmla="*/ 8241488 w 11243827"/>
              <a:gd name="connsiteY99" fmla="*/ 5596085 h 5641173"/>
              <a:gd name="connsiteX100" fmla="*/ 8227256 w 11243827"/>
              <a:gd name="connsiteY100" fmla="*/ 5597005 h 5641173"/>
              <a:gd name="connsiteX101" fmla="*/ 8225619 w 11243827"/>
              <a:gd name="connsiteY101" fmla="*/ 5596262 h 5641173"/>
              <a:gd name="connsiteX102" fmla="*/ 8213882 w 11243827"/>
              <a:gd name="connsiteY102" fmla="*/ 5600179 h 5641173"/>
              <a:gd name="connsiteX103" fmla="*/ 8204045 w 11243827"/>
              <a:gd name="connsiteY103" fmla="*/ 5607275 h 5641173"/>
              <a:gd name="connsiteX104" fmla="*/ 8082989 w 11243827"/>
              <a:gd name="connsiteY104" fmla="*/ 5603160 h 5641173"/>
              <a:gd name="connsiteX105" fmla="*/ 7912803 w 11243827"/>
              <a:gd name="connsiteY105" fmla="*/ 5629702 h 5641173"/>
              <a:gd name="connsiteX106" fmla="*/ 7890915 w 11243827"/>
              <a:gd name="connsiteY106" fmla="*/ 5612272 h 5641173"/>
              <a:gd name="connsiteX107" fmla="*/ 7727691 w 11243827"/>
              <a:gd name="connsiteY107" fmla="*/ 5621064 h 5641173"/>
              <a:gd name="connsiteX108" fmla="*/ 7685998 w 11243827"/>
              <a:gd name="connsiteY108" fmla="*/ 5615564 h 5641173"/>
              <a:gd name="connsiteX109" fmla="*/ 7649302 w 11243827"/>
              <a:gd name="connsiteY109" fmla="*/ 5626541 h 5641173"/>
              <a:gd name="connsiteX110" fmla="*/ 7634083 w 11243827"/>
              <a:gd name="connsiteY110" fmla="*/ 5620862 h 5641173"/>
              <a:gd name="connsiteX111" fmla="*/ 7631455 w 11243827"/>
              <a:gd name="connsiteY111" fmla="*/ 5619708 h 5641173"/>
              <a:gd name="connsiteX112" fmla="*/ 7620952 w 11243827"/>
              <a:gd name="connsiteY112" fmla="*/ 5618872 h 5641173"/>
              <a:gd name="connsiteX113" fmla="*/ 7617992 w 11243827"/>
              <a:gd name="connsiteY113" fmla="*/ 5613914 h 5641173"/>
              <a:gd name="connsiteX114" fmla="*/ 7602182 w 11243827"/>
              <a:gd name="connsiteY114" fmla="*/ 5609271 h 5641173"/>
              <a:gd name="connsiteX115" fmla="*/ 7582847 w 11243827"/>
              <a:gd name="connsiteY115" fmla="*/ 5609047 h 5641173"/>
              <a:gd name="connsiteX116" fmla="*/ 7514158 w 11243827"/>
              <a:gd name="connsiteY116" fmla="*/ 5607737 h 5641173"/>
              <a:gd name="connsiteX117" fmla="*/ 7502955 w 11243827"/>
              <a:gd name="connsiteY117" fmla="*/ 5610415 h 5641173"/>
              <a:gd name="connsiteX118" fmla="*/ 7466391 w 11243827"/>
              <a:gd name="connsiteY118" fmla="*/ 5605949 h 5641173"/>
              <a:gd name="connsiteX119" fmla="*/ 7433806 w 11243827"/>
              <a:gd name="connsiteY119" fmla="*/ 5604945 h 5641173"/>
              <a:gd name="connsiteX120" fmla="*/ 7412693 w 11243827"/>
              <a:gd name="connsiteY120" fmla="*/ 5607075 h 5641173"/>
              <a:gd name="connsiteX121" fmla="*/ 7407159 w 11243827"/>
              <a:gd name="connsiteY121" fmla="*/ 5605310 h 5641173"/>
              <a:gd name="connsiteX122" fmla="*/ 7385900 w 11243827"/>
              <a:gd name="connsiteY122" fmla="*/ 5604171 h 5641173"/>
              <a:gd name="connsiteX123" fmla="*/ 7375071 w 11243827"/>
              <a:gd name="connsiteY123" fmla="*/ 5606788 h 5641173"/>
              <a:gd name="connsiteX124" fmla="*/ 7364382 w 11243827"/>
              <a:gd name="connsiteY124" fmla="*/ 5600762 h 5641173"/>
              <a:gd name="connsiteX125" fmla="*/ 7361770 w 11243827"/>
              <a:gd name="connsiteY125" fmla="*/ 5596347 h 5641173"/>
              <a:gd name="connsiteX126" fmla="*/ 7346641 w 11243827"/>
              <a:gd name="connsiteY126" fmla="*/ 5598329 h 5641173"/>
              <a:gd name="connsiteX127" fmla="*/ 7334238 w 11243827"/>
              <a:gd name="connsiteY127" fmla="*/ 5594014 h 5641173"/>
              <a:gd name="connsiteX128" fmla="*/ 7323426 w 11243827"/>
              <a:gd name="connsiteY128" fmla="*/ 5596835 h 5641173"/>
              <a:gd name="connsiteX129" fmla="*/ 7318938 w 11243827"/>
              <a:gd name="connsiteY129" fmla="*/ 5596200 h 5641173"/>
              <a:gd name="connsiteX130" fmla="*/ 7307784 w 11243827"/>
              <a:gd name="connsiteY130" fmla="*/ 5594065 h 5641173"/>
              <a:gd name="connsiteX131" fmla="*/ 7288540 w 11243827"/>
              <a:gd name="connsiteY131" fmla="*/ 5589320 h 5641173"/>
              <a:gd name="connsiteX132" fmla="*/ 7282537 w 11243827"/>
              <a:gd name="connsiteY132" fmla="*/ 5588660 h 5641173"/>
              <a:gd name="connsiteX133" fmla="*/ 7269466 w 11243827"/>
              <a:gd name="connsiteY133" fmla="*/ 5581404 h 5641173"/>
              <a:gd name="connsiteX134" fmla="*/ 7244165 w 11243827"/>
              <a:gd name="connsiteY134" fmla="*/ 5575200 h 5641173"/>
              <a:gd name="connsiteX135" fmla="*/ 7199619 w 11243827"/>
              <a:gd name="connsiteY135" fmla="*/ 5553550 h 5641173"/>
              <a:gd name="connsiteX136" fmla="*/ 7173434 w 11243827"/>
              <a:gd name="connsiteY136" fmla="*/ 5543219 h 5641173"/>
              <a:gd name="connsiteX137" fmla="*/ 7155718 w 11243827"/>
              <a:gd name="connsiteY137" fmla="*/ 5533697 h 5641173"/>
              <a:gd name="connsiteX138" fmla="*/ 7103430 w 11243827"/>
              <a:gd name="connsiteY138" fmla="*/ 5520249 h 5641173"/>
              <a:gd name="connsiteX139" fmla="*/ 7013746 w 11243827"/>
              <a:gd name="connsiteY139" fmla="*/ 5502470 h 5641173"/>
              <a:gd name="connsiteX140" fmla="*/ 6995379 w 11243827"/>
              <a:gd name="connsiteY140" fmla="*/ 5497693 h 5641173"/>
              <a:gd name="connsiteX141" fmla="*/ 6982475 w 11243827"/>
              <a:gd name="connsiteY141" fmla="*/ 5489641 h 5641173"/>
              <a:gd name="connsiteX142" fmla="*/ 6981994 w 11243827"/>
              <a:gd name="connsiteY142" fmla="*/ 5484335 h 5641173"/>
              <a:gd name="connsiteX143" fmla="*/ 6972355 w 11243827"/>
              <a:gd name="connsiteY143" fmla="*/ 5481074 h 5641173"/>
              <a:gd name="connsiteX144" fmla="*/ 6970394 w 11243827"/>
              <a:gd name="connsiteY144" fmla="*/ 5479383 h 5641173"/>
              <a:gd name="connsiteX145" fmla="*/ 6958543 w 11243827"/>
              <a:gd name="connsiteY145" fmla="*/ 5470507 h 5641173"/>
              <a:gd name="connsiteX146" fmla="*/ 6918276 w 11243827"/>
              <a:gd name="connsiteY146" fmla="*/ 5472034 h 5641173"/>
              <a:gd name="connsiteX147" fmla="*/ 6881046 w 11243827"/>
              <a:gd name="connsiteY147" fmla="*/ 5457070 h 5641173"/>
              <a:gd name="connsiteX148" fmla="*/ 6752164 w 11243827"/>
              <a:gd name="connsiteY148" fmla="*/ 5425021 h 5641173"/>
              <a:gd name="connsiteX149" fmla="*/ 6724964 w 11243827"/>
              <a:gd name="connsiteY149" fmla="*/ 5414071 h 5641173"/>
              <a:gd name="connsiteX150" fmla="*/ 6683286 w 11243827"/>
              <a:gd name="connsiteY150" fmla="*/ 5405383 h 5641173"/>
              <a:gd name="connsiteX151" fmla="*/ 6660723 w 11243827"/>
              <a:gd name="connsiteY151" fmla="*/ 5408304 h 5641173"/>
              <a:gd name="connsiteX152" fmla="*/ 6532914 w 11243827"/>
              <a:gd name="connsiteY152" fmla="*/ 5431205 h 5641173"/>
              <a:gd name="connsiteX153" fmla="*/ 6307459 w 11243827"/>
              <a:gd name="connsiteY153" fmla="*/ 5467087 h 5641173"/>
              <a:gd name="connsiteX154" fmla="*/ 6196243 w 11243827"/>
              <a:gd name="connsiteY154" fmla="*/ 5515042 h 5641173"/>
              <a:gd name="connsiteX155" fmla="*/ 6099124 w 11243827"/>
              <a:gd name="connsiteY155" fmla="*/ 5516848 h 5641173"/>
              <a:gd name="connsiteX156" fmla="*/ 6016077 w 11243827"/>
              <a:gd name="connsiteY156" fmla="*/ 5528642 h 5641173"/>
              <a:gd name="connsiteX157" fmla="*/ 6004389 w 11243827"/>
              <a:gd name="connsiteY157" fmla="*/ 5531206 h 5641173"/>
              <a:gd name="connsiteX158" fmla="*/ 5933945 w 11243827"/>
              <a:gd name="connsiteY158" fmla="*/ 5538840 h 5641173"/>
              <a:gd name="connsiteX159" fmla="*/ 5883936 w 11243827"/>
              <a:gd name="connsiteY159" fmla="*/ 5553807 h 5641173"/>
              <a:gd name="connsiteX160" fmla="*/ 5798331 w 11243827"/>
              <a:gd name="connsiteY160" fmla="*/ 5564248 h 5641173"/>
              <a:gd name="connsiteX161" fmla="*/ 5712738 w 11243827"/>
              <a:gd name="connsiteY161" fmla="*/ 5573120 h 5641173"/>
              <a:gd name="connsiteX162" fmla="*/ 5681342 w 11243827"/>
              <a:gd name="connsiteY162" fmla="*/ 5575621 h 5641173"/>
              <a:gd name="connsiteX163" fmla="*/ 5627167 w 11243827"/>
              <a:gd name="connsiteY163" fmla="*/ 5583215 h 5641173"/>
              <a:gd name="connsiteX164" fmla="*/ 5591414 w 11243827"/>
              <a:gd name="connsiteY164" fmla="*/ 5587695 h 5641173"/>
              <a:gd name="connsiteX165" fmla="*/ 5583028 w 11243827"/>
              <a:gd name="connsiteY165" fmla="*/ 5580877 h 5641173"/>
              <a:gd name="connsiteX166" fmla="*/ 5549426 w 11243827"/>
              <a:gd name="connsiteY166" fmla="*/ 5582858 h 5641173"/>
              <a:gd name="connsiteX167" fmla="*/ 5519999 w 11243827"/>
              <a:gd name="connsiteY167" fmla="*/ 5592246 h 5641173"/>
              <a:gd name="connsiteX168" fmla="*/ 5480028 w 11243827"/>
              <a:gd name="connsiteY168" fmla="*/ 5597282 h 5641173"/>
              <a:gd name="connsiteX169" fmla="*/ 5456175 w 11243827"/>
              <a:gd name="connsiteY169" fmla="*/ 5600371 h 5641173"/>
              <a:gd name="connsiteX170" fmla="*/ 5388463 w 11243827"/>
              <a:gd name="connsiteY170" fmla="*/ 5602638 h 5641173"/>
              <a:gd name="connsiteX171" fmla="*/ 5265898 w 11243827"/>
              <a:gd name="connsiteY171" fmla="*/ 5591830 h 5641173"/>
              <a:gd name="connsiteX172" fmla="*/ 5231231 w 11243827"/>
              <a:gd name="connsiteY172" fmla="*/ 5592790 h 5641173"/>
              <a:gd name="connsiteX173" fmla="*/ 5226996 w 11243827"/>
              <a:gd name="connsiteY173" fmla="*/ 5595040 h 5641173"/>
              <a:gd name="connsiteX174" fmla="*/ 5175988 w 11243827"/>
              <a:gd name="connsiteY174" fmla="*/ 5588131 h 5641173"/>
              <a:gd name="connsiteX175" fmla="*/ 5107470 w 11243827"/>
              <a:gd name="connsiteY175" fmla="*/ 5594771 h 5641173"/>
              <a:gd name="connsiteX176" fmla="*/ 5027868 w 11243827"/>
              <a:gd name="connsiteY176" fmla="*/ 5605624 h 5641173"/>
              <a:gd name="connsiteX177" fmla="*/ 5007324 w 11243827"/>
              <a:gd name="connsiteY177" fmla="*/ 5609209 h 5641173"/>
              <a:gd name="connsiteX178" fmla="*/ 4952559 w 11243827"/>
              <a:gd name="connsiteY178" fmla="*/ 5611402 h 5641173"/>
              <a:gd name="connsiteX179" fmla="*/ 4826081 w 11243827"/>
              <a:gd name="connsiteY179" fmla="*/ 5616191 h 5641173"/>
              <a:gd name="connsiteX180" fmla="*/ 4823501 w 11243827"/>
              <a:gd name="connsiteY180" fmla="*/ 5619174 h 5641173"/>
              <a:gd name="connsiteX181" fmla="*/ 4813093 w 11243827"/>
              <a:gd name="connsiteY181" fmla="*/ 5620026 h 5641173"/>
              <a:gd name="connsiteX182" fmla="*/ 4810563 w 11243827"/>
              <a:gd name="connsiteY182" fmla="*/ 5620787 h 5641173"/>
              <a:gd name="connsiteX183" fmla="*/ 4795818 w 11243827"/>
              <a:gd name="connsiteY183" fmla="*/ 5624618 h 5641173"/>
              <a:gd name="connsiteX184" fmla="*/ 4758404 w 11243827"/>
              <a:gd name="connsiteY184" fmla="*/ 5619510 h 5641173"/>
              <a:gd name="connsiteX185" fmla="*/ 4717254 w 11243827"/>
              <a:gd name="connsiteY185" fmla="*/ 5624155 h 5641173"/>
              <a:gd name="connsiteX186" fmla="*/ 4591958 w 11243827"/>
              <a:gd name="connsiteY186" fmla="*/ 5624710 h 5641173"/>
              <a:gd name="connsiteX187" fmla="*/ 4476215 w 11243827"/>
              <a:gd name="connsiteY187" fmla="*/ 5628210 h 5641173"/>
              <a:gd name="connsiteX188" fmla="*/ 4425193 w 11243827"/>
              <a:gd name="connsiteY188" fmla="*/ 5627414 h 5641173"/>
              <a:gd name="connsiteX189" fmla="*/ 4383866 w 11243827"/>
              <a:gd name="connsiteY189" fmla="*/ 5626546 h 5641173"/>
              <a:gd name="connsiteX190" fmla="*/ 4385596 w 11243827"/>
              <a:gd name="connsiteY190" fmla="*/ 5634646 h 5641173"/>
              <a:gd name="connsiteX191" fmla="*/ 4360864 w 11243827"/>
              <a:gd name="connsiteY191" fmla="*/ 5641173 h 5641173"/>
              <a:gd name="connsiteX192" fmla="*/ 4328321 w 11243827"/>
              <a:gd name="connsiteY192" fmla="*/ 5626332 h 5641173"/>
              <a:gd name="connsiteX193" fmla="*/ 4309842 w 11243827"/>
              <a:gd name="connsiteY193" fmla="*/ 5626471 h 5641173"/>
              <a:gd name="connsiteX194" fmla="*/ 4277424 w 11243827"/>
              <a:gd name="connsiteY194" fmla="*/ 5631598 h 5641173"/>
              <a:gd name="connsiteX195" fmla="*/ 4266627 w 11243827"/>
              <a:gd name="connsiteY195" fmla="*/ 5633969 h 5641173"/>
              <a:gd name="connsiteX196" fmla="*/ 4185525 w 11243827"/>
              <a:gd name="connsiteY196" fmla="*/ 5617508 h 5641173"/>
              <a:gd name="connsiteX197" fmla="*/ 4177617 w 11243827"/>
              <a:gd name="connsiteY197" fmla="*/ 5610903 h 5641173"/>
              <a:gd name="connsiteX198" fmla="*/ 4136948 w 11243827"/>
              <a:gd name="connsiteY198" fmla="*/ 5608031 h 5641173"/>
              <a:gd name="connsiteX199" fmla="*/ 4132323 w 11243827"/>
              <a:gd name="connsiteY199" fmla="*/ 5609784 h 5641173"/>
              <a:gd name="connsiteX200" fmla="*/ 4098620 w 11243827"/>
              <a:gd name="connsiteY200" fmla="*/ 5599672 h 5641173"/>
              <a:gd name="connsiteX201" fmla="*/ 3963475 w 11243827"/>
              <a:gd name="connsiteY201" fmla="*/ 5581841 h 5641173"/>
              <a:gd name="connsiteX202" fmla="*/ 3703613 w 11243827"/>
              <a:gd name="connsiteY202" fmla="*/ 5572482 h 5641173"/>
              <a:gd name="connsiteX203" fmla="*/ 3432987 w 11243827"/>
              <a:gd name="connsiteY203" fmla="*/ 5545768 h 5641173"/>
              <a:gd name="connsiteX204" fmla="*/ 3176381 w 11243827"/>
              <a:gd name="connsiteY204" fmla="*/ 5556110 h 5641173"/>
              <a:gd name="connsiteX205" fmla="*/ 2710156 w 11243827"/>
              <a:gd name="connsiteY205" fmla="*/ 5527517 h 5641173"/>
              <a:gd name="connsiteX206" fmla="*/ 2550206 w 11243827"/>
              <a:gd name="connsiteY206" fmla="*/ 5524958 h 5641173"/>
              <a:gd name="connsiteX207" fmla="*/ 2443041 w 11243827"/>
              <a:gd name="connsiteY207" fmla="*/ 5523990 h 5641173"/>
              <a:gd name="connsiteX208" fmla="*/ 2435613 w 11243827"/>
              <a:gd name="connsiteY208" fmla="*/ 5526704 h 5641173"/>
              <a:gd name="connsiteX209" fmla="*/ 2405682 w 11243827"/>
              <a:gd name="connsiteY209" fmla="*/ 5528307 h 5641173"/>
              <a:gd name="connsiteX210" fmla="*/ 2397487 w 11243827"/>
              <a:gd name="connsiteY210" fmla="*/ 5540337 h 5641173"/>
              <a:gd name="connsiteX211" fmla="*/ 2297454 w 11243827"/>
              <a:gd name="connsiteY211" fmla="*/ 5550765 h 5641173"/>
              <a:gd name="connsiteX212" fmla="*/ 2056700 w 11243827"/>
              <a:gd name="connsiteY212" fmla="*/ 5555489 h 5641173"/>
              <a:gd name="connsiteX213" fmla="*/ 1878530 w 11243827"/>
              <a:gd name="connsiteY213" fmla="*/ 5535330 h 5641173"/>
              <a:gd name="connsiteX214" fmla="*/ 1859292 w 11243827"/>
              <a:gd name="connsiteY214" fmla="*/ 5535461 h 5641173"/>
              <a:gd name="connsiteX215" fmla="*/ 1835626 w 11243827"/>
              <a:gd name="connsiteY215" fmla="*/ 5533793 h 5641173"/>
              <a:gd name="connsiteX216" fmla="*/ 1798939 w 11243827"/>
              <a:gd name="connsiteY216" fmla="*/ 5540285 h 5641173"/>
              <a:gd name="connsiteX217" fmla="*/ 1779046 w 11243827"/>
              <a:gd name="connsiteY217" fmla="*/ 5549949 h 5641173"/>
              <a:gd name="connsiteX218" fmla="*/ 1772421 w 11243827"/>
              <a:gd name="connsiteY218" fmla="*/ 5549018 h 5641173"/>
              <a:gd name="connsiteX219" fmla="*/ 1772052 w 11243827"/>
              <a:gd name="connsiteY219" fmla="*/ 5545689 h 5641173"/>
              <a:gd name="connsiteX220" fmla="*/ 1711543 w 11243827"/>
              <a:gd name="connsiteY220" fmla="*/ 5534558 h 5641173"/>
              <a:gd name="connsiteX221" fmla="*/ 1698891 w 11243827"/>
              <a:gd name="connsiteY221" fmla="*/ 5513187 h 5641173"/>
              <a:gd name="connsiteX222" fmla="*/ 1538763 w 11243827"/>
              <a:gd name="connsiteY222" fmla="*/ 5482781 h 5641173"/>
              <a:gd name="connsiteX223" fmla="*/ 1501533 w 11243827"/>
              <a:gd name="connsiteY223" fmla="*/ 5467817 h 5641173"/>
              <a:gd name="connsiteX224" fmla="*/ 1461266 w 11243827"/>
              <a:gd name="connsiteY224" fmla="*/ 5469343 h 5641173"/>
              <a:gd name="connsiteX225" fmla="*/ 1449415 w 11243827"/>
              <a:gd name="connsiteY225" fmla="*/ 5460467 h 5641173"/>
              <a:gd name="connsiteX226" fmla="*/ 1447454 w 11243827"/>
              <a:gd name="connsiteY226" fmla="*/ 5458776 h 5641173"/>
              <a:gd name="connsiteX227" fmla="*/ 1437814 w 11243827"/>
              <a:gd name="connsiteY227" fmla="*/ 5455515 h 5641173"/>
              <a:gd name="connsiteX228" fmla="*/ 1437334 w 11243827"/>
              <a:gd name="connsiteY228" fmla="*/ 5450209 h 5641173"/>
              <a:gd name="connsiteX229" fmla="*/ 1424429 w 11243827"/>
              <a:gd name="connsiteY229" fmla="*/ 5442157 h 5641173"/>
              <a:gd name="connsiteX230" fmla="*/ 1406063 w 11243827"/>
              <a:gd name="connsiteY230" fmla="*/ 5437380 h 5641173"/>
              <a:gd name="connsiteX231" fmla="*/ 1316379 w 11243827"/>
              <a:gd name="connsiteY231" fmla="*/ 5419601 h 5641173"/>
              <a:gd name="connsiteX232" fmla="*/ 1264090 w 11243827"/>
              <a:gd name="connsiteY232" fmla="*/ 5406153 h 5641173"/>
              <a:gd name="connsiteX233" fmla="*/ 1246374 w 11243827"/>
              <a:gd name="connsiteY233" fmla="*/ 5396631 h 5641173"/>
              <a:gd name="connsiteX234" fmla="*/ 1220190 w 11243827"/>
              <a:gd name="connsiteY234" fmla="*/ 5386301 h 5641173"/>
              <a:gd name="connsiteX235" fmla="*/ 1175643 w 11243827"/>
              <a:gd name="connsiteY235" fmla="*/ 5364651 h 5641173"/>
              <a:gd name="connsiteX236" fmla="*/ 1150342 w 11243827"/>
              <a:gd name="connsiteY236" fmla="*/ 5358447 h 5641173"/>
              <a:gd name="connsiteX237" fmla="*/ 1137272 w 11243827"/>
              <a:gd name="connsiteY237" fmla="*/ 5351191 h 5641173"/>
              <a:gd name="connsiteX238" fmla="*/ 1131268 w 11243827"/>
              <a:gd name="connsiteY238" fmla="*/ 5350530 h 5641173"/>
              <a:gd name="connsiteX239" fmla="*/ 1112024 w 11243827"/>
              <a:gd name="connsiteY239" fmla="*/ 5345786 h 5641173"/>
              <a:gd name="connsiteX240" fmla="*/ 1100870 w 11243827"/>
              <a:gd name="connsiteY240" fmla="*/ 5343651 h 5641173"/>
              <a:gd name="connsiteX241" fmla="*/ 1096383 w 11243827"/>
              <a:gd name="connsiteY241" fmla="*/ 5343015 h 5641173"/>
              <a:gd name="connsiteX242" fmla="*/ 1085571 w 11243827"/>
              <a:gd name="connsiteY242" fmla="*/ 5345836 h 5641173"/>
              <a:gd name="connsiteX243" fmla="*/ 1073168 w 11243827"/>
              <a:gd name="connsiteY243" fmla="*/ 5341521 h 5641173"/>
              <a:gd name="connsiteX244" fmla="*/ 1058039 w 11243827"/>
              <a:gd name="connsiteY244" fmla="*/ 5343504 h 5641173"/>
              <a:gd name="connsiteX245" fmla="*/ 1055426 w 11243827"/>
              <a:gd name="connsiteY245" fmla="*/ 5339088 h 5641173"/>
              <a:gd name="connsiteX246" fmla="*/ 1044738 w 11243827"/>
              <a:gd name="connsiteY246" fmla="*/ 5333063 h 5641173"/>
              <a:gd name="connsiteX247" fmla="*/ 1033909 w 11243827"/>
              <a:gd name="connsiteY247" fmla="*/ 5335680 h 5641173"/>
              <a:gd name="connsiteX248" fmla="*/ 1012649 w 11243827"/>
              <a:gd name="connsiteY248" fmla="*/ 5334541 h 5641173"/>
              <a:gd name="connsiteX249" fmla="*/ 1007115 w 11243827"/>
              <a:gd name="connsiteY249" fmla="*/ 5332775 h 5641173"/>
              <a:gd name="connsiteX250" fmla="*/ 986002 w 11243827"/>
              <a:gd name="connsiteY250" fmla="*/ 5334906 h 5641173"/>
              <a:gd name="connsiteX251" fmla="*/ 953418 w 11243827"/>
              <a:gd name="connsiteY251" fmla="*/ 5333901 h 5641173"/>
              <a:gd name="connsiteX252" fmla="*/ 916854 w 11243827"/>
              <a:gd name="connsiteY252" fmla="*/ 5329435 h 5641173"/>
              <a:gd name="connsiteX253" fmla="*/ 905651 w 11243827"/>
              <a:gd name="connsiteY253" fmla="*/ 5332114 h 5641173"/>
              <a:gd name="connsiteX254" fmla="*/ 836961 w 11243827"/>
              <a:gd name="connsiteY254" fmla="*/ 5330803 h 5641173"/>
              <a:gd name="connsiteX255" fmla="*/ 817627 w 11243827"/>
              <a:gd name="connsiteY255" fmla="*/ 5330580 h 5641173"/>
              <a:gd name="connsiteX256" fmla="*/ 801817 w 11243827"/>
              <a:gd name="connsiteY256" fmla="*/ 5325937 h 5641173"/>
              <a:gd name="connsiteX257" fmla="*/ 798857 w 11243827"/>
              <a:gd name="connsiteY257" fmla="*/ 5320979 h 5641173"/>
              <a:gd name="connsiteX258" fmla="*/ 788354 w 11243827"/>
              <a:gd name="connsiteY258" fmla="*/ 5320143 h 5641173"/>
              <a:gd name="connsiteX259" fmla="*/ 785726 w 11243827"/>
              <a:gd name="connsiteY259" fmla="*/ 5318989 h 5641173"/>
              <a:gd name="connsiteX260" fmla="*/ 770507 w 11243827"/>
              <a:gd name="connsiteY260" fmla="*/ 5313309 h 5641173"/>
              <a:gd name="connsiteX261" fmla="*/ 733810 w 11243827"/>
              <a:gd name="connsiteY261" fmla="*/ 5324286 h 5641173"/>
              <a:gd name="connsiteX262" fmla="*/ 692117 w 11243827"/>
              <a:gd name="connsiteY262" fmla="*/ 5318786 h 5641173"/>
              <a:gd name="connsiteX263" fmla="*/ 528894 w 11243827"/>
              <a:gd name="connsiteY263" fmla="*/ 5327578 h 5641173"/>
              <a:gd name="connsiteX264" fmla="*/ 507005 w 11243827"/>
              <a:gd name="connsiteY264" fmla="*/ 5310149 h 5641173"/>
              <a:gd name="connsiteX265" fmla="*/ 441302 w 11243827"/>
              <a:gd name="connsiteY265" fmla="*/ 5307062 h 5641173"/>
              <a:gd name="connsiteX266" fmla="*/ 336819 w 11243827"/>
              <a:gd name="connsiteY266" fmla="*/ 5336690 h 5641173"/>
              <a:gd name="connsiteX267" fmla="*/ 215763 w 11243827"/>
              <a:gd name="connsiteY267" fmla="*/ 5332575 h 5641173"/>
              <a:gd name="connsiteX268" fmla="*/ 205927 w 11243827"/>
              <a:gd name="connsiteY268" fmla="*/ 5339672 h 5641173"/>
              <a:gd name="connsiteX269" fmla="*/ 194189 w 11243827"/>
              <a:gd name="connsiteY269" fmla="*/ 5343588 h 5641173"/>
              <a:gd name="connsiteX270" fmla="*/ 192552 w 11243827"/>
              <a:gd name="connsiteY270" fmla="*/ 5342845 h 5641173"/>
              <a:gd name="connsiteX271" fmla="*/ 178320 w 11243827"/>
              <a:gd name="connsiteY271" fmla="*/ 5343766 h 5641173"/>
              <a:gd name="connsiteX272" fmla="*/ 175596 w 11243827"/>
              <a:gd name="connsiteY272" fmla="*/ 5346411 h 5641173"/>
              <a:gd name="connsiteX273" fmla="*/ 165951 w 11243827"/>
              <a:gd name="connsiteY273" fmla="*/ 5347808 h 5641173"/>
              <a:gd name="connsiteX274" fmla="*/ 147287 w 11243827"/>
              <a:gd name="connsiteY274" fmla="*/ 5352625 h 5641173"/>
              <a:gd name="connsiteX275" fmla="*/ 143484 w 11243827"/>
              <a:gd name="connsiteY275" fmla="*/ 5351591 h 5641173"/>
              <a:gd name="connsiteX276" fmla="*/ 114847 w 11243827"/>
              <a:gd name="connsiteY276" fmla="*/ 5355844 h 5641173"/>
              <a:gd name="connsiteX277" fmla="*/ 114306 w 11243827"/>
              <a:gd name="connsiteY277" fmla="*/ 5354983 h 5641173"/>
              <a:gd name="connsiteX278" fmla="*/ 105588 w 11243827"/>
              <a:gd name="connsiteY278" fmla="*/ 5352169 h 5641173"/>
              <a:gd name="connsiteX279" fmla="*/ 89264 w 11243827"/>
              <a:gd name="connsiteY279" fmla="*/ 5348886 h 5641173"/>
              <a:gd name="connsiteX280" fmla="*/ 49794 w 11243827"/>
              <a:gd name="connsiteY280" fmla="*/ 5329950 h 5641173"/>
              <a:gd name="connsiteX281" fmla="*/ 19924 w 11243827"/>
              <a:gd name="connsiteY281" fmla="*/ 5334282 h 5641173"/>
              <a:gd name="connsiteX282" fmla="*/ 13819 w 11243827"/>
              <a:gd name="connsiteY282" fmla="*/ 5334653 h 5641173"/>
              <a:gd name="connsiteX283" fmla="*/ 13657 w 11243827"/>
              <a:gd name="connsiteY283" fmla="*/ 5334455 h 5641173"/>
              <a:gd name="connsiteX284" fmla="*/ 7139 w 11243827"/>
              <a:gd name="connsiteY284" fmla="*/ 5334438 h 5641173"/>
              <a:gd name="connsiteX285" fmla="*/ 2684 w 11243827"/>
              <a:gd name="connsiteY285" fmla="*/ 5335333 h 5641173"/>
              <a:gd name="connsiteX286" fmla="*/ 0 w 11243827"/>
              <a:gd name="connsiteY286" fmla="*/ 5335496 h 5641173"/>
              <a:gd name="connsiteX287" fmla="*/ 0 w 11243827"/>
              <a:gd name="connsiteY287" fmla="*/ 10592 h 5641173"/>
              <a:gd name="connsiteX288" fmla="*/ 11243827 w 11243827"/>
              <a:gd name="connsiteY288" fmla="*/ 0 h 5641173"/>
              <a:gd name="connsiteX0" fmla="*/ 11243827 w 11243827"/>
              <a:gd name="connsiteY0" fmla="*/ 0 h 5641173"/>
              <a:gd name="connsiteX1" fmla="*/ 11243827 w 11243827"/>
              <a:gd name="connsiteY1" fmla="*/ 1470035 h 5641173"/>
              <a:gd name="connsiteX2" fmla="*/ 11243827 w 11243827"/>
              <a:gd name="connsiteY2" fmla="*/ 5001571 h 5641173"/>
              <a:gd name="connsiteX3" fmla="*/ 11243827 w 11243827"/>
              <a:gd name="connsiteY3" fmla="*/ 5209610 h 5641173"/>
              <a:gd name="connsiteX4" fmla="*/ 11240675 w 11243827"/>
              <a:gd name="connsiteY4" fmla="*/ 5210442 h 5641173"/>
              <a:gd name="connsiteX5" fmla="*/ 11179959 w 11243827"/>
              <a:gd name="connsiteY5" fmla="*/ 5221199 h 5641173"/>
              <a:gd name="connsiteX6" fmla="*/ 11105493 w 11243827"/>
              <a:gd name="connsiteY6" fmla="*/ 5259905 h 5641173"/>
              <a:gd name="connsiteX7" fmla="*/ 11078640 w 11243827"/>
              <a:gd name="connsiteY7" fmla="*/ 5263531 h 5641173"/>
              <a:gd name="connsiteX8" fmla="*/ 11079616 w 11243827"/>
              <a:gd name="connsiteY8" fmla="*/ 5270380 h 5641173"/>
              <a:gd name="connsiteX9" fmla="*/ 11069641 w 11243827"/>
              <a:gd name="connsiteY9" fmla="*/ 5270884 h 5641173"/>
              <a:gd name="connsiteX10" fmla="*/ 11047377 w 11243827"/>
              <a:gd name="connsiteY10" fmla="*/ 5271051 h 5641173"/>
              <a:gd name="connsiteX11" fmla="*/ 10980705 w 11243827"/>
              <a:gd name="connsiteY11" fmla="*/ 5272951 h 5641173"/>
              <a:gd name="connsiteX12" fmla="*/ 10962514 w 11243827"/>
              <a:gd name="connsiteY12" fmla="*/ 5286084 h 5641173"/>
              <a:gd name="connsiteX13" fmla="*/ 10945307 w 11243827"/>
              <a:gd name="connsiteY13" fmla="*/ 5286290 h 5641173"/>
              <a:gd name="connsiteX14" fmla="*/ 10845516 w 11243827"/>
              <a:gd name="connsiteY14" fmla="*/ 5303894 h 5641173"/>
              <a:gd name="connsiteX15" fmla="*/ 10831795 w 11243827"/>
              <a:gd name="connsiteY15" fmla="*/ 5305210 h 5641173"/>
              <a:gd name="connsiteX16" fmla="*/ 10824365 w 11243827"/>
              <a:gd name="connsiteY16" fmla="*/ 5311111 h 5641173"/>
              <a:gd name="connsiteX17" fmla="*/ 10797756 w 11243827"/>
              <a:gd name="connsiteY17" fmla="*/ 5312285 h 5641173"/>
              <a:gd name="connsiteX18" fmla="*/ 10796525 w 11243827"/>
              <a:gd name="connsiteY18" fmla="*/ 5315645 h 5641173"/>
              <a:gd name="connsiteX19" fmla="*/ 10709063 w 11243827"/>
              <a:gd name="connsiteY19" fmla="*/ 5344492 h 5641173"/>
              <a:gd name="connsiteX20" fmla="*/ 10694078 w 11243827"/>
              <a:gd name="connsiteY20" fmla="*/ 5349258 h 5641173"/>
              <a:gd name="connsiteX21" fmla="*/ 10681131 w 11243827"/>
              <a:gd name="connsiteY21" fmla="*/ 5347812 h 5641173"/>
              <a:gd name="connsiteX22" fmla="*/ 10609448 w 11243827"/>
              <a:gd name="connsiteY22" fmla="*/ 5351931 h 5641173"/>
              <a:gd name="connsiteX23" fmla="*/ 10592397 w 11243827"/>
              <a:gd name="connsiteY23" fmla="*/ 5349402 h 5641173"/>
              <a:gd name="connsiteX24" fmla="*/ 10585227 w 11243827"/>
              <a:gd name="connsiteY24" fmla="*/ 5344063 h 5641173"/>
              <a:gd name="connsiteX25" fmla="*/ 10557472 w 11243827"/>
              <a:gd name="connsiteY25" fmla="*/ 5354151 h 5641173"/>
              <a:gd name="connsiteX26" fmla="*/ 10514646 w 11243827"/>
              <a:gd name="connsiteY26" fmla="*/ 5361064 h 5641173"/>
              <a:gd name="connsiteX27" fmla="*/ 10494292 w 11243827"/>
              <a:gd name="connsiteY27" fmla="*/ 5366054 h 5641173"/>
              <a:gd name="connsiteX28" fmla="*/ 10477869 w 11243827"/>
              <a:gd name="connsiteY28" fmla="*/ 5363025 h 5641173"/>
              <a:gd name="connsiteX29" fmla="*/ 10384411 w 11243827"/>
              <a:gd name="connsiteY29" fmla="*/ 5362257 h 5641173"/>
              <a:gd name="connsiteX30" fmla="*/ 10362921 w 11243827"/>
              <a:gd name="connsiteY30" fmla="*/ 5357444 h 5641173"/>
              <a:gd name="connsiteX31" fmla="*/ 10352736 w 11243827"/>
              <a:gd name="connsiteY31" fmla="*/ 5347851 h 5641173"/>
              <a:gd name="connsiteX32" fmla="*/ 10344754 w 11243827"/>
              <a:gd name="connsiteY32" fmla="*/ 5351272 h 5641173"/>
              <a:gd name="connsiteX33" fmla="*/ 10288226 w 11243827"/>
              <a:gd name="connsiteY33" fmla="*/ 5351613 h 5641173"/>
              <a:gd name="connsiteX34" fmla="*/ 10251350 w 11243827"/>
              <a:gd name="connsiteY34" fmla="*/ 5352711 h 5641173"/>
              <a:gd name="connsiteX35" fmla="*/ 10249108 w 11243827"/>
              <a:gd name="connsiteY35" fmla="*/ 5365881 h 5641173"/>
              <a:gd name="connsiteX36" fmla="*/ 10216272 w 11243827"/>
              <a:gd name="connsiteY36" fmla="*/ 5370573 h 5641173"/>
              <a:gd name="connsiteX37" fmla="*/ 10181278 w 11243827"/>
              <a:gd name="connsiteY37" fmla="*/ 5362119 h 5641173"/>
              <a:gd name="connsiteX38" fmla="*/ 10140033 w 11243827"/>
              <a:gd name="connsiteY38" fmla="*/ 5363304 h 5641173"/>
              <a:gd name="connsiteX39" fmla="*/ 10115353 w 11243827"/>
              <a:gd name="connsiteY39" fmla="*/ 5363869 h 5641173"/>
              <a:gd name="connsiteX40" fmla="*/ 10050578 w 11243827"/>
              <a:gd name="connsiteY40" fmla="*/ 5376153 h 5641173"/>
              <a:gd name="connsiteX41" fmla="*/ 9945478 w 11243827"/>
              <a:gd name="connsiteY41" fmla="*/ 5422859 h 5641173"/>
              <a:gd name="connsiteX42" fmla="*/ 9912481 w 11243827"/>
              <a:gd name="connsiteY42" fmla="*/ 5429477 h 5641173"/>
              <a:gd name="connsiteX43" fmla="*/ 9906713 w 11243827"/>
              <a:gd name="connsiteY43" fmla="*/ 5426784 h 5641173"/>
              <a:gd name="connsiteX44" fmla="*/ 9742436 w 11243827"/>
              <a:gd name="connsiteY44" fmla="*/ 5454834 h 5641173"/>
              <a:gd name="connsiteX45" fmla="*/ 9713044 w 11243827"/>
              <a:gd name="connsiteY45" fmla="*/ 5456476 h 5641173"/>
              <a:gd name="connsiteX46" fmla="*/ 9691033 w 11243827"/>
              <a:gd name="connsiteY46" fmla="*/ 5455451 h 5641173"/>
              <a:gd name="connsiteX47" fmla="*/ 9638355 w 11243827"/>
              <a:gd name="connsiteY47" fmla="*/ 5464794 h 5641173"/>
              <a:gd name="connsiteX48" fmla="*/ 9552434 w 11243827"/>
              <a:gd name="connsiteY48" fmla="*/ 5485280 h 5641173"/>
              <a:gd name="connsiteX49" fmla="*/ 9533883 w 11243827"/>
              <a:gd name="connsiteY49" fmla="*/ 5488516 h 5641173"/>
              <a:gd name="connsiteX50" fmla="*/ 9516916 w 11243827"/>
              <a:gd name="connsiteY50" fmla="*/ 5486828 h 5641173"/>
              <a:gd name="connsiteX51" fmla="*/ 9512093 w 11243827"/>
              <a:gd name="connsiteY51" fmla="*/ 5482541 h 5641173"/>
              <a:gd name="connsiteX52" fmla="*/ 9501725 w 11243827"/>
              <a:gd name="connsiteY52" fmla="*/ 5483603 h 5641173"/>
              <a:gd name="connsiteX53" fmla="*/ 9498754 w 11243827"/>
              <a:gd name="connsiteY53" fmla="*/ 5482951 h 5641173"/>
              <a:gd name="connsiteX54" fmla="*/ 9481932 w 11243827"/>
              <a:gd name="connsiteY54" fmla="*/ 5480151 h 5641173"/>
              <a:gd name="connsiteX55" fmla="*/ 9451321 w 11243827"/>
              <a:gd name="connsiteY55" fmla="*/ 5497375 h 5641173"/>
              <a:gd name="connsiteX56" fmla="*/ 9409298 w 11243827"/>
              <a:gd name="connsiteY56" fmla="*/ 5499478 h 5641173"/>
              <a:gd name="connsiteX57" fmla="*/ 9257007 w 11243827"/>
              <a:gd name="connsiteY57" fmla="*/ 5537183 h 5641173"/>
              <a:gd name="connsiteX58" fmla="*/ 9229078 w 11243827"/>
              <a:gd name="connsiteY58" fmla="*/ 5524154 h 5641173"/>
              <a:gd name="connsiteX59" fmla="*/ 9165105 w 11243827"/>
              <a:gd name="connsiteY59" fmla="*/ 5532892 h 5641173"/>
              <a:gd name="connsiteX60" fmla="*/ 9077301 w 11243827"/>
              <a:gd name="connsiteY60" fmla="*/ 5580356 h 5641173"/>
              <a:gd name="connsiteX61" fmla="*/ 8960065 w 11243827"/>
              <a:gd name="connsiteY61" fmla="*/ 5597982 h 5641173"/>
              <a:gd name="connsiteX62" fmla="*/ 8953536 w 11243827"/>
              <a:gd name="connsiteY62" fmla="*/ 5606638 h 5641173"/>
              <a:gd name="connsiteX63" fmla="*/ 8943907 w 11243827"/>
              <a:gd name="connsiteY63" fmla="*/ 5612541 h 5641173"/>
              <a:gd name="connsiteX64" fmla="*/ 8942046 w 11243827"/>
              <a:gd name="connsiteY64" fmla="*/ 5612112 h 5641173"/>
              <a:gd name="connsiteX65" fmla="*/ 8928824 w 11243827"/>
              <a:gd name="connsiteY65" fmla="*/ 5615549 h 5641173"/>
              <a:gd name="connsiteX66" fmla="*/ 8927294 w 11243827"/>
              <a:gd name="connsiteY66" fmla="*/ 5618607 h 5641173"/>
              <a:gd name="connsiteX67" fmla="*/ 8918651 w 11243827"/>
              <a:gd name="connsiteY67" fmla="*/ 5621688 h 5641173"/>
              <a:gd name="connsiteX68" fmla="*/ 8902772 w 11243827"/>
              <a:gd name="connsiteY68" fmla="*/ 5629703 h 5641173"/>
              <a:gd name="connsiteX69" fmla="*/ 8898724 w 11243827"/>
              <a:gd name="connsiteY69" fmla="*/ 5629379 h 5641173"/>
              <a:gd name="connsiteX70" fmla="*/ 8873099 w 11243827"/>
              <a:gd name="connsiteY70" fmla="*/ 5638628 h 5641173"/>
              <a:gd name="connsiteX71" fmla="*/ 8872234 w 11243827"/>
              <a:gd name="connsiteY71" fmla="*/ 5637889 h 5641173"/>
              <a:gd name="connsiteX72" fmla="*/ 8862777 w 11243827"/>
              <a:gd name="connsiteY72" fmla="*/ 5636711 h 5641173"/>
              <a:gd name="connsiteX73" fmla="*/ 8845869 w 11243827"/>
              <a:gd name="connsiteY73" fmla="*/ 5636436 h 5641173"/>
              <a:gd name="connsiteX74" fmla="*/ 8800548 w 11243827"/>
              <a:gd name="connsiteY74" fmla="*/ 5625084 h 5641173"/>
              <a:gd name="connsiteX75" fmla="*/ 8773774 w 11243827"/>
              <a:gd name="connsiteY75" fmla="*/ 5634630 h 5641173"/>
              <a:gd name="connsiteX76" fmla="*/ 8698255 w 11243827"/>
              <a:gd name="connsiteY76" fmla="*/ 5636083 h 5641173"/>
              <a:gd name="connsiteX77" fmla="*/ 8619167 w 11243827"/>
              <a:gd name="connsiteY77" fmla="*/ 5619130 h 5641173"/>
              <a:gd name="connsiteX78" fmla="*/ 8539822 w 11243827"/>
              <a:gd name="connsiteY78" fmla="*/ 5616905 h 5641173"/>
              <a:gd name="connsiteX79" fmla="*/ 8511094 w 11243827"/>
              <a:gd name="connsiteY79" fmla="*/ 5617360 h 5641173"/>
              <a:gd name="connsiteX80" fmla="*/ 8459886 w 11243827"/>
              <a:gd name="connsiteY80" fmla="*/ 5612612 h 5641173"/>
              <a:gd name="connsiteX81" fmla="*/ 8436432 w 11243827"/>
              <a:gd name="connsiteY81" fmla="*/ 5606990 h 5641173"/>
              <a:gd name="connsiteX82" fmla="*/ 8435403 w 11243827"/>
              <a:gd name="connsiteY82" fmla="*/ 5607336 h 5641173"/>
              <a:gd name="connsiteX83" fmla="*/ 8433307 w 11243827"/>
              <a:gd name="connsiteY83" fmla="*/ 5604917 h 5641173"/>
              <a:gd name="connsiteX84" fmla="*/ 8428968 w 11243827"/>
              <a:gd name="connsiteY84" fmla="*/ 5603796 h 5641173"/>
              <a:gd name="connsiteX85" fmla="*/ 8417124 w 11243827"/>
              <a:gd name="connsiteY85" fmla="*/ 5604518 h 5641173"/>
              <a:gd name="connsiteX86" fmla="*/ 8412669 w 11243827"/>
              <a:gd name="connsiteY86" fmla="*/ 5605413 h 5641173"/>
              <a:gd name="connsiteX87" fmla="*/ 8406152 w 11243827"/>
              <a:gd name="connsiteY87" fmla="*/ 5605396 h 5641173"/>
              <a:gd name="connsiteX88" fmla="*/ 8405989 w 11243827"/>
              <a:gd name="connsiteY88" fmla="*/ 5605197 h 5641173"/>
              <a:gd name="connsiteX89" fmla="*/ 8399884 w 11243827"/>
              <a:gd name="connsiteY89" fmla="*/ 5605568 h 5641173"/>
              <a:gd name="connsiteX90" fmla="*/ 8370014 w 11243827"/>
              <a:gd name="connsiteY90" fmla="*/ 5609900 h 5641173"/>
              <a:gd name="connsiteX91" fmla="*/ 8330544 w 11243827"/>
              <a:gd name="connsiteY91" fmla="*/ 5590964 h 5641173"/>
              <a:gd name="connsiteX92" fmla="*/ 8314221 w 11243827"/>
              <a:gd name="connsiteY92" fmla="*/ 5587682 h 5641173"/>
              <a:gd name="connsiteX93" fmla="*/ 8305502 w 11243827"/>
              <a:gd name="connsiteY93" fmla="*/ 5584868 h 5641173"/>
              <a:gd name="connsiteX94" fmla="*/ 8304962 w 11243827"/>
              <a:gd name="connsiteY94" fmla="*/ 5584007 h 5641173"/>
              <a:gd name="connsiteX95" fmla="*/ 8276324 w 11243827"/>
              <a:gd name="connsiteY95" fmla="*/ 5588260 h 5641173"/>
              <a:gd name="connsiteX96" fmla="*/ 8272522 w 11243827"/>
              <a:gd name="connsiteY96" fmla="*/ 5587226 h 5641173"/>
              <a:gd name="connsiteX97" fmla="*/ 8253857 w 11243827"/>
              <a:gd name="connsiteY97" fmla="*/ 5592043 h 5641173"/>
              <a:gd name="connsiteX98" fmla="*/ 8244212 w 11243827"/>
              <a:gd name="connsiteY98" fmla="*/ 5593439 h 5641173"/>
              <a:gd name="connsiteX99" fmla="*/ 8241488 w 11243827"/>
              <a:gd name="connsiteY99" fmla="*/ 5596085 h 5641173"/>
              <a:gd name="connsiteX100" fmla="*/ 8227256 w 11243827"/>
              <a:gd name="connsiteY100" fmla="*/ 5597005 h 5641173"/>
              <a:gd name="connsiteX101" fmla="*/ 8225619 w 11243827"/>
              <a:gd name="connsiteY101" fmla="*/ 5596262 h 5641173"/>
              <a:gd name="connsiteX102" fmla="*/ 8213882 w 11243827"/>
              <a:gd name="connsiteY102" fmla="*/ 5600179 h 5641173"/>
              <a:gd name="connsiteX103" fmla="*/ 8204045 w 11243827"/>
              <a:gd name="connsiteY103" fmla="*/ 5607275 h 5641173"/>
              <a:gd name="connsiteX104" fmla="*/ 8082989 w 11243827"/>
              <a:gd name="connsiteY104" fmla="*/ 5603160 h 5641173"/>
              <a:gd name="connsiteX105" fmla="*/ 7912803 w 11243827"/>
              <a:gd name="connsiteY105" fmla="*/ 5629702 h 5641173"/>
              <a:gd name="connsiteX106" fmla="*/ 7890915 w 11243827"/>
              <a:gd name="connsiteY106" fmla="*/ 5612272 h 5641173"/>
              <a:gd name="connsiteX107" fmla="*/ 7727691 w 11243827"/>
              <a:gd name="connsiteY107" fmla="*/ 5621064 h 5641173"/>
              <a:gd name="connsiteX108" fmla="*/ 7685998 w 11243827"/>
              <a:gd name="connsiteY108" fmla="*/ 5615564 h 5641173"/>
              <a:gd name="connsiteX109" fmla="*/ 7649302 w 11243827"/>
              <a:gd name="connsiteY109" fmla="*/ 5626541 h 5641173"/>
              <a:gd name="connsiteX110" fmla="*/ 7634083 w 11243827"/>
              <a:gd name="connsiteY110" fmla="*/ 5620862 h 5641173"/>
              <a:gd name="connsiteX111" fmla="*/ 7631455 w 11243827"/>
              <a:gd name="connsiteY111" fmla="*/ 5619708 h 5641173"/>
              <a:gd name="connsiteX112" fmla="*/ 7620952 w 11243827"/>
              <a:gd name="connsiteY112" fmla="*/ 5618872 h 5641173"/>
              <a:gd name="connsiteX113" fmla="*/ 7617992 w 11243827"/>
              <a:gd name="connsiteY113" fmla="*/ 5613914 h 5641173"/>
              <a:gd name="connsiteX114" fmla="*/ 7602182 w 11243827"/>
              <a:gd name="connsiteY114" fmla="*/ 5609271 h 5641173"/>
              <a:gd name="connsiteX115" fmla="*/ 7582847 w 11243827"/>
              <a:gd name="connsiteY115" fmla="*/ 5609047 h 5641173"/>
              <a:gd name="connsiteX116" fmla="*/ 7514158 w 11243827"/>
              <a:gd name="connsiteY116" fmla="*/ 5607737 h 5641173"/>
              <a:gd name="connsiteX117" fmla="*/ 7502955 w 11243827"/>
              <a:gd name="connsiteY117" fmla="*/ 5610415 h 5641173"/>
              <a:gd name="connsiteX118" fmla="*/ 7466391 w 11243827"/>
              <a:gd name="connsiteY118" fmla="*/ 5605949 h 5641173"/>
              <a:gd name="connsiteX119" fmla="*/ 7433806 w 11243827"/>
              <a:gd name="connsiteY119" fmla="*/ 5604945 h 5641173"/>
              <a:gd name="connsiteX120" fmla="*/ 7412693 w 11243827"/>
              <a:gd name="connsiteY120" fmla="*/ 5607075 h 5641173"/>
              <a:gd name="connsiteX121" fmla="*/ 7407159 w 11243827"/>
              <a:gd name="connsiteY121" fmla="*/ 5605310 h 5641173"/>
              <a:gd name="connsiteX122" fmla="*/ 7385900 w 11243827"/>
              <a:gd name="connsiteY122" fmla="*/ 5604171 h 5641173"/>
              <a:gd name="connsiteX123" fmla="*/ 7375071 w 11243827"/>
              <a:gd name="connsiteY123" fmla="*/ 5606788 h 5641173"/>
              <a:gd name="connsiteX124" fmla="*/ 7364382 w 11243827"/>
              <a:gd name="connsiteY124" fmla="*/ 5600762 h 5641173"/>
              <a:gd name="connsiteX125" fmla="*/ 7361770 w 11243827"/>
              <a:gd name="connsiteY125" fmla="*/ 5596347 h 5641173"/>
              <a:gd name="connsiteX126" fmla="*/ 7346641 w 11243827"/>
              <a:gd name="connsiteY126" fmla="*/ 5598329 h 5641173"/>
              <a:gd name="connsiteX127" fmla="*/ 7334238 w 11243827"/>
              <a:gd name="connsiteY127" fmla="*/ 5594014 h 5641173"/>
              <a:gd name="connsiteX128" fmla="*/ 7323426 w 11243827"/>
              <a:gd name="connsiteY128" fmla="*/ 5596835 h 5641173"/>
              <a:gd name="connsiteX129" fmla="*/ 7318938 w 11243827"/>
              <a:gd name="connsiteY129" fmla="*/ 5596200 h 5641173"/>
              <a:gd name="connsiteX130" fmla="*/ 7307784 w 11243827"/>
              <a:gd name="connsiteY130" fmla="*/ 5594065 h 5641173"/>
              <a:gd name="connsiteX131" fmla="*/ 7288540 w 11243827"/>
              <a:gd name="connsiteY131" fmla="*/ 5589320 h 5641173"/>
              <a:gd name="connsiteX132" fmla="*/ 7282537 w 11243827"/>
              <a:gd name="connsiteY132" fmla="*/ 5588660 h 5641173"/>
              <a:gd name="connsiteX133" fmla="*/ 7269466 w 11243827"/>
              <a:gd name="connsiteY133" fmla="*/ 5581404 h 5641173"/>
              <a:gd name="connsiteX134" fmla="*/ 7244165 w 11243827"/>
              <a:gd name="connsiteY134" fmla="*/ 5575200 h 5641173"/>
              <a:gd name="connsiteX135" fmla="*/ 7199619 w 11243827"/>
              <a:gd name="connsiteY135" fmla="*/ 5553550 h 5641173"/>
              <a:gd name="connsiteX136" fmla="*/ 7173434 w 11243827"/>
              <a:gd name="connsiteY136" fmla="*/ 5543219 h 5641173"/>
              <a:gd name="connsiteX137" fmla="*/ 7155718 w 11243827"/>
              <a:gd name="connsiteY137" fmla="*/ 5533697 h 5641173"/>
              <a:gd name="connsiteX138" fmla="*/ 7103430 w 11243827"/>
              <a:gd name="connsiteY138" fmla="*/ 5520249 h 5641173"/>
              <a:gd name="connsiteX139" fmla="*/ 7013746 w 11243827"/>
              <a:gd name="connsiteY139" fmla="*/ 5502470 h 5641173"/>
              <a:gd name="connsiteX140" fmla="*/ 6995379 w 11243827"/>
              <a:gd name="connsiteY140" fmla="*/ 5497693 h 5641173"/>
              <a:gd name="connsiteX141" fmla="*/ 6982475 w 11243827"/>
              <a:gd name="connsiteY141" fmla="*/ 5489641 h 5641173"/>
              <a:gd name="connsiteX142" fmla="*/ 6981994 w 11243827"/>
              <a:gd name="connsiteY142" fmla="*/ 5484335 h 5641173"/>
              <a:gd name="connsiteX143" fmla="*/ 6972355 w 11243827"/>
              <a:gd name="connsiteY143" fmla="*/ 5481074 h 5641173"/>
              <a:gd name="connsiteX144" fmla="*/ 6970394 w 11243827"/>
              <a:gd name="connsiteY144" fmla="*/ 5479383 h 5641173"/>
              <a:gd name="connsiteX145" fmla="*/ 6958543 w 11243827"/>
              <a:gd name="connsiteY145" fmla="*/ 5470507 h 5641173"/>
              <a:gd name="connsiteX146" fmla="*/ 6918276 w 11243827"/>
              <a:gd name="connsiteY146" fmla="*/ 5472034 h 5641173"/>
              <a:gd name="connsiteX147" fmla="*/ 6881046 w 11243827"/>
              <a:gd name="connsiteY147" fmla="*/ 5457070 h 5641173"/>
              <a:gd name="connsiteX148" fmla="*/ 6752164 w 11243827"/>
              <a:gd name="connsiteY148" fmla="*/ 5425021 h 5641173"/>
              <a:gd name="connsiteX149" fmla="*/ 6724964 w 11243827"/>
              <a:gd name="connsiteY149" fmla="*/ 5414071 h 5641173"/>
              <a:gd name="connsiteX150" fmla="*/ 6683286 w 11243827"/>
              <a:gd name="connsiteY150" fmla="*/ 5405383 h 5641173"/>
              <a:gd name="connsiteX151" fmla="*/ 6644277 w 11243827"/>
              <a:gd name="connsiteY151" fmla="*/ 5429684 h 5641173"/>
              <a:gd name="connsiteX152" fmla="*/ 6532914 w 11243827"/>
              <a:gd name="connsiteY152" fmla="*/ 5431205 h 5641173"/>
              <a:gd name="connsiteX153" fmla="*/ 6307459 w 11243827"/>
              <a:gd name="connsiteY153" fmla="*/ 5467087 h 5641173"/>
              <a:gd name="connsiteX154" fmla="*/ 6196243 w 11243827"/>
              <a:gd name="connsiteY154" fmla="*/ 5515042 h 5641173"/>
              <a:gd name="connsiteX155" fmla="*/ 6099124 w 11243827"/>
              <a:gd name="connsiteY155" fmla="*/ 5516848 h 5641173"/>
              <a:gd name="connsiteX156" fmla="*/ 6016077 w 11243827"/>
              <a:gd name="connsiteY156" fmla="*/ 5528642 h 5641173"/>
              <a:gd name="connsiteX157" fmla="*/ 6004389 w 11243827"/>
              <a:gd name="connsiteY157" fmla="*/ 5531206 h 5641173"/>
              <a:gd name="connsiteX158" fmla="*/ 5933945 w 11243827"/>
              <a:gd name="connsiteY158" fmla="*/ 5538840 h 5641173"/>
              <a:gd name="connsiteX159" fmla="*/ 5883936 w 11243827"/>
              <a:gd name="connsiteY159" fmla="*/ 5553807 h 5641173"/>
              <a:gd name="connsiteX160" fmla="*/ 5798331 w 11243827"/>
              <a:gd name="connsiteY160" fmla="*/ 5564248 h 5641173"/>
              <a:gd name="connsiteX161" fmla="*/ 5712738 w 11243827"/>
              <a:gd name="connsiteY161" fmla="*/ 5573120 h 5641173"/>
              <a:gd name="connsiteX162" fmla="*/ 5681342 w 11243827"/>
              <a:gd name="connsiteY162" fmla="*/ 5575621 h 5641173"/>
              <a:gd name="connsiteX163" fmla="*/ 5627167 w 11243827"/>
              <a:gd name="connsiteY163" fmla="*/ 5583215 h 5641173"/>
              <a:gd name="connsiteX164" fmla="*/ 5591414 w 11243827"/>
              <a:gd name="connsiteY164" fmla="*/ 5587695 h 5641173"/>
              <a:gd name="connsiteX165" fmla="*/ 5583028 w 11243827"/>
              <a:gd name="connsiteY165" fmla="*/ 5580877 h 5641173"/>
              <a:gd name="connsiteX166" fmla="*/ 5549426 w 11243827"/>
              <a:gd name="connsiteY166" fmla="*/ 5582858 h 5641173"/>
              <a:gd name="connsiteX167" fmla="*/ 5519999 w 11243827"/>
              <a:gd name="connsiteY167" fmla="*/ 5592246 h 5641173"/>
              <a:gd name="connsiteX168" fmla="*/ 5480028 w 11243827"/>
              <a:gd name="connsiteY168" fmla="*/ 5597282 h 5641173"/>
              <a:gd name="connsiteX169" fmla="*/ 5456175 w 11243827"/>
              <a:gd name="connsiteY169" fmla="*/ 5600371 h 5641173"/>
              <a:gd name="connsiteX170" fmla="*/ 5388463 w 11243827"/>
              <a:gd name="connsiteY170" fmla="*/ 5602638 h 5641173"/>
              <a:gd name="connsiteX171" fmla="*/ 5265898 w 11243827"/>
              <a:gd name="connsiteY171" fmla="*/ 5591830 h 5641173"/>
              <a:gd name="connsiteX172" fmla="*/ 5231231 w 11243827"/>
              <a:gd name="connsiteY172" fmla="*/ 5592790 h 5641173"/>
              <a:gd name="connsiteX173" fmla="*/ 5226996 w 11243827"/>
              <a:gd name="connsiteY173" fmla="*/ 5595040 h 5641173"/>
              <a:gd name="connsiteX174" fmla="*/ 5175988 w 11243827"/>
              <a:gd name="connsiteY174" fmla="*/ 5588131 h 5641173"/>
              <a:gd name="connsiteX175" fmla="*/ 5107470 w 11243827"/>
              <a:gd name="connsiteY175" fmla="*/ 5594771 h 5641173"/>
              <a:gd name="connsiteX176" fmla="*/ 5027868 w 11243827"/>
              <a:gd name="connsiteY176" fmla="*/ 5605624 h 5641173"/>
              <a:gd name="connsiteX177" fmla="*/ 5007324 w 11243827"/>
              <a:gd name="connsiteY177" fmla="*/ 5609209 h 5641173"/>
              <a:gd name="connsiteX178" fmla="*/ 4952559 w 11243827"/>
              <a:gd name="connsiteY178" fmla="*/ 5611402 h 5641173"/>
              <a:gd name="connsiteX179" fmla="*/ 4826081 w 11243827"/>
              <a:gd name="connsiteY179" fmla="*/ 5616191 h 5641173"/>
              <a:gd name="connsiteX180" fmla="*/ 4823501 w 11243827"/>
              <a:gd name="connsiteY180" fmla="*/ 5619174 h 5641173"/>
              <a:gd name="connsiteX181" fmla="*/ 4813093 w 11243827"/>
              <a:gd name="connsiteY181" fmla="*/ 5620026 h 5641173"/>
              <a:gd name="connsiteX182" fmla="*/ 4810563 w 11243827"/>
              <a:gd name="connsiteY182" fmla="*/ 5620787 h 5641173"/>
              <a:gd name="connsiteX183" fmla="*/ 4795818 w 11243827"/>
              <a:gd name="connsiteY183" fmla="*/ 5624618 h 5641173"/>
              <a:gd name="connsiteX184" fmla="*/ 4758404 w 11243827"/>
              <a:gd name="connsiteY184" fmla="*/ 5619510 h 5641173"/>
              <a:gd name="connsiteX185" fmla="*/ 4717254 w 11243827"/>
              <a:gd name="connsiteY185" fmla="*/ 5624155 h 5641173"/>
              <a:gd name="connsiteX186" fmla="*/ 4591958 w 11243827"/>
              <a:gd name="connsiteY186" fmla="*/ 5624710 h 5641173"/>
              <a:gd name="connsiteX187" fmla="*/ 4476215 w 11243827"/>
              <a:gd name="connsiteY187" fmla="*/ 5628210 h 5641173"/>
              <a:gd name="connsiteX188" fmla="*/ 4425193 w 11243827"/>
              <a:gd name="connsiteY188" fmla="*/ 5627414 h 5641173"/>
              <a:gd name="connsiteX189" fmla="*/ 4383866 w 11243827"/>
              <a:gd name="connsiteY189" fmla="*/ 5626546 h 5641173"/>
              <a:gd name="connsiteX190" fmla="*/ 4385596 w 11243827"/>
              <a:gd name="connsiteY190" fmla="*/ 5634646 h 5641173"/>
              <a:gd name="connsiteX191" fmla="*/ 4360864 w 11243827"/>
              <a:gd name="connsiteY191" fmla="*/ 5641173 h 5641173"/>
              <a:gd name="connsiteX192" fmla="*/ 4328321 w 11243827"/>
              <a:gd name="connsiteY192" fmla="*/ 5626332 h 5641173"/>
              <a:gd name="connsiteX193" fmla="*/ 4309842 w 11243827"/>
              <a:gd name="connsiteY193" fmla="*/ 5626471 h 5641173"/>
              <a:gd name="connsiteX194" fmla="*/ 4277424 w 11243827"/>
              <a:gd name="connsiteY194" fmla="*/ 5631598 h 5641173"/>
              <a:gd name="connsiteX195" fmla="*/ 4266627 w 11243827"/>
              <a:gd name="connsiteY195" fmla="*/ 5633969 h 5641173"/>
              <a:gd name="connsiteX196" fmla="*/ 4185525 w 11243827"/>
              <a:gd name="connsiteY196" fmla="*/ 5617508 h 5641173"/>
              <a:gd name="connsiteX197" fmla="*/ 4177617 w 11243827"/>
              <a:gd name="connsiteY197" fmla="*/ 5610903 h 5641173"/>
              <a:gd name="connsiteX198" fmla="*/ 4136948 w 11243827"/>
              <a:gd name="connsiteY198" fmla="*/ 5608031 h 5641173"/>
              <a:gd name="connsiteX199" fmla="*/ 4132323 w 11243827"/>
              <a:gd name="connsiteY199" fmla="*/ 5609784 h 5641173"/>
              <a:gd name="connsiteX200" fmla="*/ 4098620 w 11243827"/>
              <a:gd name="connsiteY200" fmla="*/ 5599672 h 5641173"/>
              <a:gd name="connsiteX201" fmla="*/ 3963475 w 11243827"/>
              <a:gd name="connsiteY201" fmla="*/ 5581841 h 5641173"/>
              <a:gd name="connsiteX202" fmla="*/ 3703613 w 11243827"/>
              <a:gd name="connsiteY202" fmla="*/ 5572482 h 5641173"/>
              <a:gd name="connsiteX203" fmla="*/ 3432987 w 11243827"/>
              <a:gd name="connsiteY203" fmla="*/ 5545768 h 5641173"/>
              <a:gd name="connsiteX204" fmla="*/ 3176381 w 11243827"/>
              <a:gd name="connsiteY204" fmla="*/ 5556110 h 5641173"/>
              <a:gd name="connsiteX205" fmla="*/ 2710156 w 11243827"/>
              <a:gd name="connsiteY205" fmla="*/ 5527517 h 5641173"/>
              <a:gd name="connsiteX206" fmla="*/ 2550206 w 11243827"/>
              <a:gd name="connsiteY206" fmla="*/ 5524958 h 5641173"/>
              <a:gd name="connsiteX207" fmla="*/ 2443041 w 11243827"/>
              <a:gd name="connsiteY207" fmla="*/ 5523990 h 5641173"/>
              <a:gd name="connsiteX208" fmla="*/ 2435613 w 11243827"/>
              <a:gd name="connsiteY208" fmla="*/ 5526704 h 5641173"/>
              <a:gd name="connsiteX209" fmla="*/ 2405682 w 11243827"/>
              <a:gd name="connsiteY209" fmla="*/ 5528307 h 5641173"/>
              <a:gd name="connsiteX210" fmla="*/ 2397487 w 11243827"/>
              <a:gd name="connsiteY210" fmla="*/ 5540337 h 5641173"/>
              <a:gd name="connsiteX211" fmla="*/ 2297454 w 11243827"/>
              <a:gd name="connsiteY211" fmla="*/ 5550765 h 5641173"/>
              <a:gd name="connsiteX212" fmla="*/ 2056700 w 11243827"/>
              <a:gd name="connsiteY212" fmla="*/ 5555489 h 5641173"/>
              <a:gd name="connsiteX213" fmla="*/ 1878530 w 11243827"/>
              <a:gd name="connsiteY213" fmla="*/ 5535330 h 5641173"/>
              <a:gd name="connsiteX214" fmla="*/ 1859292 w 11243827"/>
              <a:gd name="connsiteY214" fmla="*/ 5535461 h 5641173"/>
              <a:gd name="connsiteX215" fmla="*/ 1835626 w 11243827"/>
              <a:gd name="connsiteY215" fmla="*/ 5533793 h 5641173"/>
              <a:gd name="connsiteX216" fmla="*/ 1798939 w 11243827"/>
              <a:gd name="connsiteY216" fmla="*/ 5540285 h 5641173"/>
              <a:gd name="connsiteX217" fmla="*/ 1779046 w 11243827"/>
              <a:gd name="connsiteY217" fmla="*/ 5549949 h 5641173"/>
              <a:gd name="connsiteX218" fmla="*/ 1772421 w 11243827"/>
              <a:gd name="connsiteY218" fmla="*/ 5549018 h 5641173"/>
              <a:gd name="connsiteX219" fmla="*/ 1772052 w 11243827"/>
              <a:gd name="connsiteY219" fmla="*/ 5545689 h 5641173"/>
              <a:gd name="connsiteX220" fmla="*/ 1711543 w 11243827"/>
              <a:gd name="connsiteY220" fmla="*/ 5534558 h 5641173"/>
              <a:gd name="connsiteX221" fmla="*/ 1698891 w 11243827"/>
              <a:gd name="connsiteY221" fmla="*/ 5513187 h 5641173"/>
              <a:gd name="connsiteX222" fmla="*/ 1538763 w 11243827"/>
              <a:gd name="connsiteY222" fmla="*/ 5482781 h 5641173"/>
              <a:gd name="connsiteX223" fmla="*/ 1501533 w 11243827"/>
              <a:gd name="connsiteY223" fmla="*/ 5467817 h 5641173"/>
              <a:gd name="connsiteX224" fmla="*/ 1461266 w 11243827"/>
              <a:gd name="connsiteY224" fmla="*/ 5469343 h 5641173"/>
              <a:gd name="connsiteX225" fmla="*/ 1449415 w 11243827"/>
              <a:gd name="connsiteY225" fmla="*/ 5460467 h 5641173"/>
              <a:gd name="connsiteX226" fmla="*/ 1447454 w 11243827"/>
              <a:gd name="connsiteY226" fmla="*/ 5458776 h 5641173"/>
              <a:gd name="connsiteX227" fmla="*/ 1437814 w 11243827"/>
              <a:gd name="connsiteY227" fmla="*/ 5455515 h 5641173"/>
              <a:gd name="connsiteX228" fmla="*/ 1437334 w 11243827"/>
              <a:gd name="connsiteY228" fmla="*/ 5450209 h 5641173"/>
              <a:gd name="connsiteX229" fmla="*/ 1424429 w 11243827"/>
              <a:gd name="connsiteY229" fmla="*/ 5442157 h 5641173"/>
              <a:gd name="connsiteX230" fmla="*/ 1406063 w 11243827"/>
              <a:gd name="connsiteY230" fmla="*/ 5437380 h 5641173"/>
              <a:gd name="connsiteX231" fmla="*/ 1316379 w 11243827"/>
              <a:gd name="connsiteY231" fmla="*/ 5419601 h 5641173"/>
              <a:gd name="connsiteX232" fmla="*/ 1264090 w 11243827"/>
              <a:gd name="connsiteY232" fmla="*/ 5406153 h 5641173"/>
              <a:gd name="connsiteX233" fmla="*/ 1246374 w 11243827"/>
              <a:gd name="connsiteY233" fmla="*/ 5396631 h 5641173"/>
              <a:gd name="connsiteX234" fmla="*/ 1220190 w 11243827"/>
              <a:gd name="connsiteY234" fmla="*/ 5386301 h 5641173"/>
              <a:gd name="connsiteX235" fmla="*/ 1175643 w 11243827"/>
              <a:gd name="connsiteY235" fmla="*/ 5364651 h 5641173"/>
              <a:gd name="connsiteX236" fmla="*/ 1150342 w 11243827"/>
              <a:gd name="connsiteY236" fmla="*/ 5358447 h 5641173"/>
              <a:gd name="connsiteX237" fmla="*/ 1137272 w 11243827"/>
              <a:gd name="connsiteY237" fmla="*/ 5351191 h 5641173"/>
              <a:gd name="connsiteX238" fmla="*/ 1131268 w 11243827"/>
              <a:gd name="connsiteY238" fmla="*/ 5350530 h 5641173"/>
              <a:gd name="connsiteX239" fmla="*/ 1112024 w 11243827"/>
              <a:gd name="connsiteY239" fmla="*/ 5345786 h 5641173"/>
              <a:gd name="connsiteX240" fmla="*/ 1100870 w 11243827"/>
              <a:gd name="connsiteY240" fmla="*/ 5343651 h 5641173"/>
              <a:gd name="connsiteX241" fmla="*/ 1096383 w 11243827"/>
              <a:gd name="connsiteY241" fmla="*/ 5343015 h 5641173"/>
              <a:gd name="connsiteX242" fmla="*/ 1085571 w 11243827"/>
              <a:gd name="connsiteY242" fmla="*/ 5345836 h 5641173"/>
              <a:gd name="connsiteX243" fmla="*/ 1073168 w 11243827"/>
              <a:gd name="connsiteY243" fmla="*/ 5341521 h 5641173"/>
              <a:gd name="connsiteX244" fmla="*/ 1058039 w 11243827"/>
              <a:gd name="connsiteY244" fmla="*/ 5343504 h 5641173"/>
              <a:gd name="connsiteX245" fmla="*/ 1055426 w 11243827"/>
              <a:gd name="connsiteY245" fmla="*/ 5339088 h 5641173"/>
              <a:gd name="connsiteX246" fmla="*/ 1044738 w 11243827"/>
              <a:gd name="connsiteY246" fmla="*/ 5333063 h 5641173"/>
              <a:gd name="connsiteX247" fmla="*/ 1033909 w 11243827"/>
              <a:gd name="connsiteY247" fmla="*/ 5335680 h 5641173"/>
              <a:gd name="connsiteX248" fmla="*/ 1012649 w 11243827"/>
              <a:gd name="connsiteY248" fmla="*/ 5334541 h 5641173"/>
              <a:gd name="connsiteX249" fmla="*/ 1007115 w 11243827"/>
              <a:gd name="connsiteY249" fmla="*/ 5332775 h 5641173"/>
              <a:gd name="connsiteX250" fmla="*/ 986002 w 11243827"/>
              <a:gd name="connsiteY250" fmla="*/ 5334906 h 5641173"/>
              <a:gd name="connsiteX251" fmla="*/ 953418 w 11243827"/>
              <a:gd name="connsiteY251" fmla="*/ 5333901 h 5641173"/>
              <a:gd name="connsiteX252" fmla="*/ 916854 w 11243827"/>
              <a:gd name="connsiteY252" fmla="*/ 5329435 h 5641173"/>
              <a:gd name="connsiteX253" fmla="*/ 905651 w 11243827"/>
              <a:gd name="connsiteY253" fmla="*/ 5332114 h 5641173"/>
              <a:gd name="connsiteX254" fmla="*/ 836961 w 11243827"/>
              <a:gd name="connsiteY254" fmla="*/ 5330803 h 5641173"/>
              <a:gd name="connsiteX255" fmla="*/ 817627 w 11243827"/>
              <a:gd name="connsiteY255" fmla="*/ 5330580 h 5641173"/>
              <a:gd name="connsiteX256" fmla="*/ 801817 w 11243827"/>
              <a:gd name="connsiteY256" fmla="*/ 5325937 h 5641173"/>
              <a:gd name="connsiteX257" fmla="*/ 798857 w 11243827"/>
              <a:gd name="connsiteY257" fmla="*/ 5320979 h 5641173"/>
              <a:gd name="connsiteX258" fmla="*/ 788354 w 11243827"/>
              <a:gd name="connsiteY258" fmla="*/ 5320143 h 5641173"/>
              <a:gd name="connsiteX259" fmla="*/ 785726 w 11243827"/>
              <a:gd name="connsiteY259" fmla="*/ 5318989 h 5641173"/>
              <a:gd name="connsiteX260" fmla="*/ 770507 w 11243827"/>
              <a:gd name="connsiteY260" fmla="*/ 5313309 h 5641173"/>
              <a:gd name="connsiteX261" fmla="*/ 733810 w 11243827"/>
              <a:gd name="connsiteY261" fmla="*/ 5324286 h 5641173"/>
              <a:gd name="connsiteX262" fmla="*/ 692117 w 11243827"/>
              <a:gd name="connsiteY262" fmla="*/ 5318786 h 5641173"/>
              <a:gd name="connsiteX263" fmla="*/ 528894 w 11243827"/>
              <a:gd name="connsiteY263" fmla="*/ 5327578 h 5641173"/>
              <a:gd name="connsiteX264" fmla="*/ 507005 w 11243827"/>
              <a:gd name="connsiteY264" fmla="*/ 5310149 h 5641173"/>
              <a:gd name="connsiteX265" fmla="*/ 441302 w 11243827"/>
              <a:gd name="connsiteY265" fmla="*/ 5307062 h 5641173"/>
              <a:gd name="connsiteX266" fmla="*/ 336819 w 11243827"/>
              <a:gd name="connsiteY266" fmla="*/ 5336690 h 5641173"/>
              <a:gd name="connsiteX267" fmla="*/ 215763 w 11243827"/>
              <a:gd name="connsiteY267" fmla="*/ 5332575 h 5641173"/>
              <a:gd name="connsiteX268" fmla="*/ 205927 w 11243827"/>
              <a:gd name="connsiteY268" fmla="*/ 5339672 h 5641173"/>
              <a:gd name="connsiteX269" fmla="*/ 194189 w 11243827"/>
              <a:gd name="connsiteY269" fmla="*/ 5343588 h 5641173"/>
              <a:gd name="connsiteX270" fmla="*/ 192552 w 11243827"/>
              <a:gd name="connsiteY270" fmla="*/ 5342845 h 5641173"/>
              <a:gd name="connsiteX271" fmla="*/ 178320 w 11243827"/>
              <a:gd name="connsiteY271" fmla="*/ 5343766 h 5641173"/>
              <a:gd name="connsiteX272" fmla="*/ 175596 w 11243827"/>
              <a:gd name="connsiteY272" fmla="*/ 5346411 h 5641173"/>
              <a:gd name="connsiteX273" fmla="*/ 165951 w 11243827"/>
              <a:gd name="connsiteY273" fmla="*/ 5347808 h 5641173"/>
              <a:gd name="connsiteX274" fmla="*/ 147287 w 11243827"/>
              <a:gd name="connsiteY274" fmla="*/ 5352625 h 5641173"/>
              <a:gd name="connsiteX275" fmla="*/ 143484 w 11243827"/>
              <a:gd name="connsiteY275" fmla="*/ 5351591 h 5641173"/>
              <a:gd name="connsiteX276" fmla="*/ 114847 w 11243827"/>
              <a:gd name="connsiteY276" fmla="*/ 5355844 h 5641173"/>
              <a:gd name="connsiteX277" fmla="*/ 114306 w 11243827"/>
              <a:gd name="connsiteY277" fmla="*/ 5354983 h 5641173"/>
              <a:gd name="connsiteX278" fmla="*/ 105588 w 11243827"/>
              <a:gd name="connsiteY278" fmla="*/ 5352169 h 5641173"/>
              <a:gd name="connsiteX279" fmla="*/ 89264 w 11243827"/>
              <a:gd name="connsiteY279" fmla="*/ 5348886 h 5641173"/>
              <a:gd name="connsiteX280" fmla="*/ 49794 w 11243827"/>
              <a:gd name="connsiteY280" fmla="*/ 5329950 h 5641173"/>
              <a:gd name="connsiteX281" fmla="*/ 19924 w 11243827"/>
              <a:gd name="connsiteY281" fmla="*/ 5334282 h 5641173"/>
              <a:gd name="connsiteX282" fmla="*/ 13819 w 11243827"/>
              <a:gd name="connsiteY282" fmla="*/ 5334653 h 5641173"/>
              <a:gd name="connsiteX283" fmla="*/ 13657 w 11243827"/>
              <a:gd name="connsiteY283" fmla="*/ 5334455 h 5641173"/>
              <a:gd name="connsiteX284" fmla="*/ 7139 w 11243827"/>
              <a:gd name="connsiteY284" fmla="*/ 5334438 h 5641173"/>
              <a:gd name="connsiteX285" fmla="*/ 2684 w 11243827"/>
              <a:gd name="connsiteY285" fmla="*/ 5335333 h 5641173"/>
              <a:gd name="connsiteX286" fmla="*/ 0 w 11243827"/>
              <a:gd name="connsiteY286" fmla="*/ 5335496 h 5641173"/>
              <a:gd name="connsiteX287" fmla="*/ 0 w 11243827"/>
              <a:gd name="connsiteY287" fmla="*/ 10592 h 5641173"/>
              <a:gd name="connsiteX288" fmla="*/ 11243827 w 11243827"/>
              <a:gd name="connsiteY288" fmla="*/ 0 h 5641173"/>
              <a:gd name="connsiteX0" fmla="*/ 11243827 w 11243827"/>
              <a:gd name="connsiteY0" fmla="*/ 0 h 5641173"/>
              <a:gd name="connsiteX1" fmla="*/ 11243827 w 11243827"/>
              <a:gd name="connsiteY1" fmla="*/ 1470035 h 5641173"/>
              <a:gd name="connsiteX2" fmla="*/ 11243827 w 11243827"/>
              <a:gd name="connsiteY2" fmla="*/ 5001571 h 5641173"/>
              <a:gd name="connsiteX3" fmla="*/ 11243827 w 11243827"/>
              <a:gd name="connsiteY3" fmla="*/ 5209610 h 5641173"/>
              <a:gd name="connsiteX4" fmla="*/ 11240675 w 11243827"/>
              <a:gd name="connsiteY4" fmla="*/ 5210442 h 5641173"/>
              <a:gd name="connsiteX5" fmla="*/ 11179959 w 11243827"/>
              <a:gd name="connsiteY5" fmla="*/ 5221199 h 5641173"/>
              <a:gd name="connsiteX6" fmla="*/ 11105493 w 11243827"/>
              <a:gd name="connsiteY6" fmla="*/ 5259905 h 5641173"/>
              <a:gd name="connsiteX7" fmla="*/ 11078640 w 11243827"/>
              <a:gd name="connsiteY7" fmla="*/ 5263531 h 5641173"/>
              <a:gd name="connsiteX8" fmla="*/ 11079616 w 11243827"/>
              <a:gd name="connsiteY8" fmla="*/ 5270380 h 5641173"/>
              <a:gd name="connsiteX9" fmla="*/ 11069641 w 11243827"/>
              <a:gd name="connsiteY9" fmla="*/ 5270884 h 5641173"/>
              <a:gd name="connsiteX10" fmla="*/ 11047377 w 11243827"/>
              <a:gd name="connsiteY10" fmla="*/ 5271051 h 5641173"/>
              <a:gd name="connsiteX11" fmla="*/ 10980705 w 11243827"/>
              <a:gd name="connsiteY11" fmla="*/ 5272951 h 5641173"/>
              <a:gd name="connsiteX12" fmla="*/ 10962514 w 11243827"/>
              <a:gd name="connsiteY12" fmla="*/ 5286084 h 5641173"/>
              <a:gd name="connsiteX13" fmla="*/ 10945307 w 11243827"/>
              <a:gd name="connsiteY13" fmla="*/ 5286290 h 5641173"/>
              <a:gd name="connsiteX14" fmla="*/ 10845516 w 11243827"/>
              <a:gd name="connsiteY14" fmla="*/ 5303894 h 5641173"/>
              <a:gd name="connsiteX15" fmla="*/ 10831795 w 11243827"/>
              <a:gd name="connsiteY15" fmla="*/ 5305210 h 5641173"/>
              <a:gd name="connsiteX16" fmla="*/ 10824365 w 11243827"/>
              <a:gd name="connsiteY16" fmla="*/ 5311111 h 5641173"/>
              <a:gd name="connsiteX17" fmla="*/ 10797756 w 11243827"/>
              <a:gd name="connsiteY17" fmla="*/ 5312285 h 5641173"/>
              <a:gd name="connsiteX18" fmla="*/ 10796525 w 11243827"/>
              <a:gd name="connsiteY18" fmla="*/ 5315645 h 5641173"/>
              <a:gd name="connsiteX19" fmla="*/ 10709063 w 11243827"/>
              <a:gd name="connsiteY19" fmla="*/ 5344492 h 5641173"/>
              <a:gd name="connsiteX20" fmla="*/ 10694078 w 11243827"/>
              <a:gd name="connsiteY20" fmla="*/ 5349258 h 5641173"/>
              <a:gd name="connsiteX21" fmla="*/ 10681131 w 11243827"/>
              <a:gd name="connsiteY21" fmla="*/ 5347812 h 5641173"/>
              <a:gd name="connsiteX22" fmla="*/ 10609448 w 11243827"/>
              <a:gd name="connsiteY22" fmla="*/ 5351931 h 5641173"/>
              <a:gd name="connsiteX23" fmla="*/ 10592397 w 11243827"/>
              <a:gd name="connsiteY23" fmla="*/ 5349402 h 5641173"/>
              <a:gd name="connsiteX24" fmla="*/ 10585227 w 11243827"/>
              <a:gd name="connsiteY24" fmla="*/ 5344063 h 5641173"/>
              <a:gd name="connsiteX25" fmla="*/ 10557472 w 11243827"/>
              <a:gd name="connsiteY25" fmla="*/ 5354151 h 5641173"/>
              <a:gd name="connsiteX26" fmla="*/ 10514646 w 11243827"/>
              <a:gd name="connsiteY26" fmla="*/ 5361064 h 5641173"/>
              <a:gd name="connsiteX27" fmla="*/ 10494292 w 11243827"/>
              <a:gd name="connsiteY27" fmla="*/ 5366054 h 5641173"/>
              <a:gd name="connsiteX28" fmla="*/ 10477869 w 11243827"/>
              <a:gd name="connsiteY28" fmla="*/ 5363025 h 5641173"/>
              <a:gd name="connsiteX29" fmla="*/ 10384411 w 11243827"/>
              <a:gd name="connsiteY29" fmla="*/ 5362257 h 5641173"/>
              <a:gd name="connsiteX30" fmla="*/ 10362921 w 11243827"/>
              <a:gd name="connsiteY30" fmla="*/ 5357444 h 5641173"/>
              <a:gd name="connsiteX31" fmla="*/ 10352736 w 11243827"/>
              <a:gd name="connsiteY31" fmla="*/ 5347851 h 5641173"/>
              <a:gd name="connsiteX32" fmla="*/ 10344754 w 11243827"/>
              <a:gd name="connsiteY32" fmla="*/ 5351272 h 5641173"/>
              <a:gd name="connsiteX33" fmla="*/ 10288226 w 11243827"/>
              <a:gd name="connsiteY33" fmla="*/ 5351613 h 5641173"/>
              <a:gd name="connsiteX34" fmla="*/ 10251350 w 11243827"/>
              <a:gd name="connsiteY34" fmla="*/ 5352711 h 5641173"/>
              <a:gd name="connsiteX35" fmla="*/ 10249108 w 11243827"/>
              <a:gd name="connsiteY35" fmla="*/ 5365881 h 5641173"/>
              <a:gd name="connsiteX36" fmla="*/ 10216272 w 11243827"/>
              <a:gd name="connsiteY36" fmla="*/ 5370573 h 5641173"/>
              <a:gd name="connsiteX37" fmla="*/ 10181278 w 11243827"/>
              <a:gd name="connsiteY37" fmla="*/ 5362119 h 5641173"/>
              <a:gd name="connsiteX38" fmla="*/ 10140033 w 11243827"/>
              <a:gd name="connsiteY38" fmla="*/ 5363304 h 5641173"/>
              <a:gd name="connsiteX39" fmla="*/ 10115353 w 11243827"/>
              <a:gd name="connsiteY39" fmla="*/ 5363869 h 5641173"/>
              <a:gd name="connsiteX40" fmla="*/ 10050578 w 11243827"/>
              <a:gd name="connsiteY40" fmla="*/ 5376153 h 5641173"/>
              <a:gd name="connsiteX41" fmla="*/ 9945478 w 11243827"/>
              <a:gd name="connsiteY41" fmla="*/ 5422859 h 5641173"/>
              <a:gd name="connsiteX42" fmla="*/ 9912481 w 11243827"/>
              <a:gd name="connsiteY42" fmla="*/ 5429477 h 5641173"/>
              <a:gd name="connsiteX43" fmla="*/ 9906713 w 11243827"/>
              <a:gd name="connsiteY43" fmla="*/ 5426784 h 5641173"/>
              <a:gd name="connsiteX44" fmla="*/ 9742436 w 11243827"/>
              <a:gd name="connsiteY44" fmla="*/ 5454834 h 5641173"/>
              <a:gd name="connsiteX45" fmla="*/ 9713044 w 11243827"/>
              <a:gd name="connsiteY45" fmla="*/ 5456476 h 5641173"/>
              <a:gd name="connsiteX46" fmla="*/ 9691033 w 11243827"/>
              <a:gd name="connsiteY46" fmla="*/ 5455451 h 5641173"/>
              <a:gd name="connsiteX47" fmla="*/ 9638355 w 11243827"/>
              <a:gd name="connsiteY47" fmla="*/ 5464794 h 5641173"/>
              <a:gd name="connsiteX48" fmla="*/ 9552434 w 11243827"/>
              <a:gd name="connsiteY48" fmla="*/ 5485280 h 5641173"/>
              <a:gd name="connsiteX49" fmla="*/ 9533883 w 11243827"/>
              <a:gd name="connsiteY49" fmla="*/ 5488516 h 5641173"/>
              <a:gd name="connsiteX50" fmla="*/ 9516916 w 11243827"/>
              <a:gd name="connsiteY50" fmla="*/ 5486828 h 5641173"/>
              <a:gd name="connsiteX51" fmla="*/ 9512093 w 11243827"/>
              <a:gd name="connsiteY51" fmla="*/ 5482541 h 5641173"/>
              <a:gd name="connsiteX52" fmla="*/ 9501725 w 11243827"/>
              <a:gd name="connsiteY52" fmla="*/ 5483603 h 5641173"/>
              <a:gd name="connsiteX53" fmla="*/ 9498754 w 11243827"/>
              <a:gd name="connsiteY53" fmla="*/ 5482951 h 5641173"/>
              <a:gd name="connsiteX54" fmla="*/ 9481932 w 11243827"/>
              <a:gd name="connsiteY54" fmla="*/ 5480151 h 5641173"/>
              <a:gd name="connsiteX55" fmla="*/ 9451321 w 11243827"/>
              <a:gd name="connsiteY55" fmla="*/ 5497375 h 5641173"/>
              <a:gd name="connsiteX56" fmla="*/ 9409298 w 11243827"/>
              <a:gd name="connsiteY56" fmla="*/ 5499478 h 5641173"/>
              <a:gd name="connsiteX57" fmla="*/ 9257007 w 11243827"/>
              <a:gd name="connsiteY57" fmla="*/ 5537183 h 5641173"/>
              <a:gd name="connsiteX58" fmla="*/ 9229078 w 11243827"/>
              <a:gd name="connsiteY58" fmla="*/ 5524154 h 5641173"/>
              <a:gd name="connsiteX59" fmla="*/ 9165105 w 11243827"/>
              <a:gd name="connsiteY59" fmla="*/ 5532892 h 5641173"/>
              <a:gd name="connsiteX60" fmla="*/ 9077301 w 11243827"/>
              <a:gd name="connsiteY60" fmla="*/ 5580356 h 5641173"/>
              <a:gd name="connsiteX61" fmla="*/ 8960065 w 11243827"/>
              <a:gd name="connsiteY61" fmla="*/ 5597982 h 5641173"/>
              <a:gd name="connsiteX62" fmla="*/ 8953536 w 11243827"/>
              <a:gd name="connsiteY62" fmla="*/ 5606638 h 5641173"/>
              <a:gd name="connsiteX63" fmla="*/ 8943907 w 11243827"/>
              <a:gd name="connsiteY63" fmla="*/ 5612541 h 5641173"/>
              <a:gd name="connsiteX64" fmla="*/ 8942046 w 11243827"/>
              <a:gd name="connsiteY64" fmla="*/ 5612112 h 5641173"/>
              <a:gd name="connsiteX65" fmla="*/ 8928824 w 11243827"/>
              <a:gd name="connsiteY65" fmla="*/ 5615549 h 5641173"/>
              <a:gd name="connsiteX66" fmla="*/ 8927294 w 11243827"/>
              <a:gd name="connsiteY66" fmla="*/ 5618607 h 5641173"/>
              <a:gd name="connsiteX67" fmla="*/ 8918651 w 11243827"/>
              <a:gd name="connsiteY67" fmla="*/ 5621688 h 5641173"/>
              <a:gd name="connsiteX68" fmla="*/ 8902772 w 11243827"/>
              <a:gd name="connsiteY68" fmla="*/ 5629703 h 5641173"/>
              <a:gd name="connsiteX69" fmla="*/ 8898724 w 11243827"/>
              <a:gd name="connsiteY69" fmla="*/ 5629379 h 5641173"/>
              <a:gd name="connsiteX70" fmla="*/ 8873099 w 11243827"/>
              <a:gd name="connsiteY70" fmla="*/ 5638628 h 5641173"/>
              <a:gd name="connsiteX71" fmla="*/ 8872234 w 11243827"/>
              <a:gd name="connsiteY71" fmla="*/ 5637889 h 5641173"/>
              <a:gd name="connsiteX72" fmla="*/ 8862777 w 11243827"/>
              <a:gd name="connsiteY72" fmla="*/ 5636711 h 5641173"/>
              <a:gd name="connsiteX73" fmla="*/ 8845869 w 11243827"/>
              <a:gd name="connsiteY73" fmla="*/ 5636436 h 5641173"/>
              <a:gd name="connsiteX74" fmla="*/ 8800548 w 11243827"/>
              <a:gd name="connsiteY74" fmla="*/ 5625084 h 5641173"/>
              <a:gd name="connsiteX75" fmla="*/ 8773774 w 11243827"/>
              <a:gd name="connsiteY75" fmla="*/ 5634630 h 5641173"/>
              <a:gd name="connsiteX76" fmla="*/ 8698255 w 11243827"/>
              <a:gd name="connsiteY76" fmla="*/ 5636083 h 5641173"/>
              <a:gd name="connsiteX77" fmla="*/ 8619167 w 11243827"/>
              <a:gd name="connsiteY77" fmla="*/ 5619130 h 5641173"/>
              <a:gd name="connsiteX78" fmla="*/ 8539822 w 11243827"/>
              <a:gd name="connsiteY78" fmla="*/ 5616905 h 5641173"/>
              <a:gd name="connsiteX79" fmla="*/ 8511094 w 11243827"/>
              <a:gd name="connsiteY79" fmla="*/ 5617360 h 5641173"/>
              <a:gd name="connsiteX80" fmla="*/ 8459886 w 11243827"/>
              <a:gd name="connsiteY80" fmla="*/ 5612612 h 5641173"/>
              <a:gd name="connsiteX81" fmla="*/ 8436432 w 11243827"/>
              <a:gd name="connsiteY81" fmla="*/ 5606990 h 5641173"/>
              <a:gd name="connsiteX82" fmla="*/ 8435403 w 11243827"/>
              <a:gd name="connsiteY82" fmla="*/ 5607336 h 5641173"/>
              <a:gd name="connsiteX83" fmla="*/ 8433307 w 11243827"/>
              <a:gd name="connsiteY83" fmla="*/ 5604917 h 5641173"/>
              <a:gd name="connsiteX84" fmla="*/ 8428968 w 11243827"/>
              <a:gd name="connsiteY84" fmla="*/ 5603796 h 5641173"/>
              <a:gd name="connsiteX85" fmla="*/ 8417124 w 11243827"/>
              <a:gd name="connsiteY85" fmla="*/ 5604518 h 5641173"/>
              <a:gd name="connsiteX86" fmla="*/ 8412669 w 11243827"/>
              <a:gd name="connsiteY86" fmla="*/ 5605413 h 5641173"/>
              <a:gd name="connsiteX87" fmla="*/ 8406152 w 11243827"/>
              <a:gd name="connsiteY87" fmla="*/ 5605396 h 5641173"/>
              <a:gd name="connsiteX88" fmla="*/ 8405989 w 11243827"/>
              <a:gd name="connsiteY88" fmla="*/ 5605197 h 5641173"/>
              <a:gd name="connsiteX89" fmla="*/ 8399884 w 11243827"/>
              <a:gd name="connsiteY89" fmla="*/ 5605568 h 5641173"/>
              <a:gd name="connsiteX90" fmla="*/ 8370014 w 11243827"/>
              <a:gd name="connsiteY90" fmla="*/ 5609900 h 5641173"/>
              <a:gd name="connsiteX91" fmla="*/ 8330544 w 11243827"/>
              <a:gd name="connsiteY91" fmla="*/ 5590964 h 5641173"/>
              <a:gd name="connsiteX92" fmla="*/ 8314221 w 11243827"/>
              <a:gd name="connsiteY92" fmla="*/ 5587682 h 5641173"/>
              <a:gd name="connsiteX93" fmla="*/ 8305502 w 11243827"/>
              <a:gd name="connsiteY93" fmla="*/ 5584868 h 5641173"/>
              <a:gd name="connsiteX94" fmla="*/ 8304962 w 11243827"/>
              <a:gd name="connsiteY94" fmla="*/ 5584007 h 5641173"/>
              <a:gd name="connsiteX95" fmla="*/ 8276324 w 11243827"/>
              <a:gd name="connsiteY95" fmla="*/ 5588260 h 5641173"/>
              <a:gd name="connsiteX96" fmla="*/ 8272522 w 11243827"/>
              <a:gd name="connsiteY96" fmla="*/ 5587226 h 5641173"/>
              <a:gd name="connsiteX97" fmla="*/ 8253857 w 11243827"/>
              <a:gd name="connsiteY97" fmla="*/ 5592043 h 5641173"/>
              <a:gd name="connsiteX98" fmla="*/ 8244212 w 11243827"/>
              <a:gd name="connsiteY98" fmla="*/ 5593439 h 5641173"/>
              <a:gd name="connsiteX99" fmla="*/ 8241488 w 11243827"/>
              <a:gd name="connsiteY99" fmla="*/ 5596085 h 5641173"/>
              <a:gd name="connsiteX100" fmla="*/ 8227256 w 11243827"/>
              <a:gd name="connsiteY100" fmla="*/ 5597005 h 5641173"/>
              <a:gd name="connsiteX101" fmla="*/ 8225619 w 11243827"/>
              <a:gd name="connsiteY101" fmla="*/ 5596262 h 5641173"/>
              <a:gd name="connsiteX102" fmla="*/ 8213882 w 11243827"/>
              <a:gd name="connsiteY102" fmla="*/ 5600179 h 5641173"/>
              <a:gd name="connsiteX103" fmla="*/ 8204045 w 11243827"/>
              <a:gd name="connsiteY103" fmla="*/ 5607275 h 5641173"/>
              <a:gd name="connsiteX104" fmla="*/ 8082989 w 11243827"/>
              <a:gd name="connsiteY104" fmla="*/ 5603160 h 5641173"/>
              <a:gd name="connsiteX105" fmla="*/ 7976942 w 11243827"/>
              <a:gd name="connsiteY105" fmla="*/ 5598455 h 5641173"/>
              <a:gd name="connsiteX106" fmla="*/ 7890915 w 11243827"/>
              <a:gd name="connsiteY106" fmla="*/ 5612272 h 5641173"/>
              <a:gd name="connsiteX107" fmla="*/ 7727691 w 11243827"/>
              <a:gd name="connsiteY107" fmla="*/ 5621064 h 5641173"/>
              <a:gd name="connsiteX108" fmla="*/ 7685998 w 11243827"/>
              <a:gd name="connsiteY108" fmla="*/ 5615564 h 5641173"/>
              <a:gd name="connsiteX109" fmla="*/ 7649302 w 11243827"/>
              <a:gd name="connsiteY109" fmla="*/ 5626541 h 5641173"/>
              <a:gd name="connsiteX110" fmla="*/ 7634083 w 11243827"/>
              <a:gd name="connsiteY110" fmla="*/ 5620862 h 5641173"/>
              <a:gd name="connsiteX111" fmla="*/ 7631455 w 11243827"/>
              <a:gd name="connsiteY111" fmla="*/ 5619708 h 5641173"/>
              <a:gd name="connsiteX112" fmla="*/ 7620952 w 11243827"/>
              <a:gd name="connsiteY112" fmla="*/ 5618872 h 5641173"/>
              <a:gd name="connsiteX113" fmla="*/ 7617992 w 11243827"/>
              <a:gd name="connsiteY113" fmla="*/ 5613914 h 5641173"/>
              <a:gd name="connsiteX114" fmla="*/ 7602182 w 11243827"/>
              <a:gd name="connsiteY114" fmla="*/ 5609271 h 5641173"/>
              <a:gd name="connsiteX115" fmla="*/ 7582847 w 11243827"/>
              <a:gd name="connsiteY115" fmla="*/ 5609047 h 5641173"/>
              <a:gd name="connsiteX116" fmla="*/ 7514158 w 11243827"/>
              <a:gd name="connsiteY116" fmla="*/ 5607737 h 5641173"/>
              <a:gd name="connsiteX117" fmla="*/ 7502955 w 11243827"/>
              <a:gd name="connsiteY117" fmla="*/ 5610415 h 5641173"/>
              <a:gd name="connsiteX118" fmla="*/ 7466391 w 11243827"/>
              <a:gd name="connsiteY118" fmla="*/ 5605949 h 5641173"/>
              <a:gd name="connsiteX119" fmla="*/ 7433806 w 11243827"/>
              <a:gd name="connsiteY119" fmla="*/ 5604945 h 5641173"/>
              <a:gd name="connsiteX120" fmla="*/ 7412693 w 11243827"/>
              <a:gd name="connsiteY120" fmla="*/ 5607075 h 5641173"/>
              <a:gd name="connsiteX121" fmla="*/ 7407159 w 11243827"/>
              <a:gd name="connsiteY121" fmla="*/ 5605310 h 5641173"/>
              <a:gd name="connsiteX122" fmla="*/ 7385900 w 11243827"/>
              <a:gd name="connsiteY122" fmla="*/ 5604171 h 5641173"/>
              <a:gd name="connsiteX123" fmla="*/ 7375071 w 11243827"/>
              <a:gd name="connsiteY123" fmla="*/ 5606788 h 5641173"/>
              <a:gd name="connsiteX124" fmla="*/ 7364382 w 11243827"/>
              <a:gd name="connsiteY124" fmla="*/ 5600762 h 5641173"/>
              <a:gd name="connsiteX125" fmla="*/ 7361770 w 11243827"/>
              <a:gd name="connsiteY125" fmla="*/ 5596347 h 5641173"/>
              <a:gd name="connsiteX126" fmla="*/ 7346641 w 11243827"/>
              <a:gd name="connsiteY126" fmla="*/ 5598329 h 5641173"/>
              <a:gd name="connsiteX127" fmla="*/ 7334238 w 11243827"/>
              <a:gd name="connsiteY127" fmla="*/ 5594014 h 5641173"/>
              <a:gd name="connsiteX128" fmla="*/ 7323426 w 11243827"/>
              <a:gd name="connsiteY128" fmla="*/ 5596835 h 5641173"/>
              <a:gd name="connsiteX129" fmla="*/ 7318938 w 11243827"/>
              <a:gd name="connsiteY129" fmla="*/ 5596200 h 5641173"/>
              <a:gd name="connsiteX130" fmla="*/ 7307784 w 11243827"/>
              <a:gd name="connsiteY130" fmla="*/ 5594065 h 5641173"/>
              <a:gd name="connsiteX131" fmla="*/ 7288540 w 11243827"/>
              <a:gd name="connsiteY131" fmla="*/ 5589320 h 5641173"/>
              <a:gd name="connsiteX132" fmla="*/ 7282537 w 11243827"/>
              <a:gd name="connsiteY132" fmla="*/ 5588660 h 5641173"/>
              <a:gd name="connsiteX133" fmla="*/ 7269466 w 11243827"/>
              <a:gd name="connsiteY133" fmla="*/ 5581404 h 5641173"/>
              <a:gd name="connsiteX134" fmla="*/ 7244165 w 11243827"/>
              <a:gd name="connsiteY134" fmla="*/ 5575200 h 5641173"/>
              <a:gd name="connsiteX135" fmla="*/ 7199619 w 11243827"/>
              <a:gd name="connsiteY135" fmla="*/ 5553550 h 5641173"/>
              <a:gd name="connsiteX136" fmla="*/ 7173434 w 11243827"/>
              <a:gd name="connsiteY136" fmla="*/ 5543219 h 5641173"/>
              <a:gd name="connsiteX137" fmla="*/ 7155718 w 11243827"/>
              <a:gd name="connsiteY137" fmla="*/ 5533697 h 5641173"/>
              <a:gd name="connsiteX138" fmla="*/ 7103430 w 11243827"/>
              <a:gd name="connsiteY138" fmla="*/ 5520249 h 5641173"/>
              <a:gd name="connsiteX139" fmla="*/ 7013746 w 11243827"/>
              <a:gd name="connsiteY139" fmla="*/ 5502470 h 5641173"/>
              <a:gd name="connsiteX140" fmla="*/ 6995379 w 11243827"/>
              <a:gd name="connsiteY140" fmla="*/ 5497693 h 5641173"/>
              <a:gd name="connsiteX141" fmla="*/ 6982475 w 11243827"/>
              <a:gd name="connsiteY141" fmla="*/ 5489641 h 5641173"/>
              <a:gd name="connsiteX142" fmla="*/ 6981994 w 11243827"/>
              <a:gd name="connsiteY142" fmla="*/ 5484335 h 5641173"/>
              <a:gd name="connsiteX143" fmla="*/ 6972355 w 11243827"/>
              <a:gd name="connsiteY143" fmla="*/ 5481074 h 5641173"/>
              <a:gd name="connsiteX144" fmla="*/ 6970394 w 11243827"/>
              <a:gd name="connsiteY144" fmla="*/ 5479383 h 5641173"/>
              <a:gd name="connsiteX145" fmla="*/ 6958543 w 11243827"/>
              <a:gd name="connsiteY145" fmla="*/ 5470507 h 5641173"/>
              <a:gd name="connsiteX146" fmla="*/ 6918276 w 11243827"/>
              <a:gd name="connsiteY146" fmla="*/ 5472034 h 5641173"/>
              <a:gd name="connsiteX147" fmla="*/ 6881046 w 11243827"/>
              <a:gd name="connsiteY147" fmla="*/ 5457070 h 5641173"/>
              <a:gd name="connsiteX148" fmla="*/ 6752164 w 11243827"/>
              <a:gd name="connsiteY148" fmla="*/ 5425021 h 5641173"/>
              <a:gd name="connsiteX149" fmla="*/ 6724964 w 11243827"/>
              <a:gd name="connsiteY149" fmla="*/ 5414071 h 5641173"/>
              <a:gd name="connsiteX150" fmla="*/ 6683286 w 11243827"/>
              <a:gd name="connsiteY150" fmla="*/ 5405383 h 5641173"/>
              <a:gd name="connsiteX151" fmla="*/ 6644277 w 11243827"/>
              <a:gd name="connsiteY151" fmla="*/ 5429684 h 5641173"/>
              <a:gd name="connsiteX152" fmla="*/ 6532914 w 11243827"/>
              <a:gd name="connsiteY152" fmla="*/ 5431205 h 5641173"/>
              <a:gd name="connsiteX153" fmla="*/ 6307459 w 11243827"/>
              <a:gd name="connsiteY153" fmla="*/ 5467087 h 5641173"/>
              <a:gd name="connsiteX154" fmla="*/ 6196243 w 11243827"/>
              <a:gd name="connsiteY154" fmla="*/ 5515042 h 5641173"/>
              <a:gd name="connsiteX155" fmla="*/ 6099124 w 11243827"/>
              <a:gd name="connsiteY155" fmla="*/ 5516848 h 5641173"/>
              <a:gd name="connsiteX156" fmla="*/ 6016077 w 11243827"/>
              <a:gd name="connsiteY156" fmla="*/ 5528642 h 5641173"/>
              <a:gd name="connsiteX157" fmla="*/ 6004389 w 11243827"/>
              <a:gd name="connsiteY157" fmla="*/ 5531206 h 5641173"/>
              <a:gd name="connsiteX158" fmla="*/ 5933945 w 11243827"/>
              <a:gd name="connsiteY158" fmla="*/ 5538840 h 5641173"/>
              <a:gd name="connsiteX159" fmla="*/ 5883936 w 11243827"/>
              <a:gd name="connsiteY159" fmla="*/ 5553807 h 5641173"/>
              <a:gd name="connsiteX160" fmla="*/ 5798331 w 11243827"/>
              <a:gd name="connsiteY160" fmla="*/ 5564248 h 5641173"/>
              <a:gd name="connsiteX161" fmla="*/ 5712738 w 11243827"/>
              <a:gd name="connsiteY161" fmla="*/ 5573120 h 5641173"/>
              <a:gd name="connsiteX162" fmla="*/ 5681342 w 11243827"/>
              <a:gd name="connsiteY162" fmla="*/ 5575621 h 5641173"/>
              <a:gd name="connsiteX163" fmla="*/ 5627167 w 11243827"/>
              <a:gd name="connsiteY163" fmla="*/ 5583215 h 5641173"/>
              <a:gd name="connsiteX164" fmla="*/ 5591414 w 11243827"/>
              <a:gd name="connsiteY164" fmla="*/ 5587695 h 5641173"/>
              <a:gd name="connsiteX165" fmla="*/ 5583028 w 11243827"/>
              <a:gd name="connsiteY165" fmla="*/ 5580877 h 5641173"/>
              <a:gd name="connsiteX166" fmla="*/ 5549426 w 11243827"/>
              <a:gd name="connsiteY166" fmla="*/ 5582858 h 5641173"/>
              <a:gd name="connsiteX167" fmla="*/ 5519999 w 11243827"/>
              <a:gd name="connsiteY167" fmla="*/ 5592246 h 5641173"/>
              <a:gd name="connsiteX168" fmla="*/ 5480028 w 11243827"/>
              <a:gd name="connsiteY168" fmla="*/ 5597282 h 5641173"/>
              <a:gd name="connsiteX169" fmla="*/ 5456175 w 11243827"/>
              <a:gd name="connsiteY169" fmla="*/ 5600371 h 5641173"/>
              <a:gd name="connsiteX170" fmla="*/ 5388463 w 11243827"/>
              <a:gd name="connsiteY170" fmla="*/ 5602638 h 5641173"/>
              <a:gd name="connsiteX171" fmla="*/ 5265898 w 11243827"/>
              <a:gd name="connsiteY171" fmla="*/ 5591830 h 5641173"/>
              <a:gd name="connsiteX172" fmla="*/ 5231231 w 11243827"/>
              <a:gd name="connsiteY172" fmla="*/ 5592790 h 5641173"/>
              <a:gd name="connsiteX173" fmla="*/ 5226996 w 11243827"/>
              <a:gd name="connsiteY173" fmla="*/ 5595040 h 5641173"/>
              <a:gd name="connsiteX174" fmla="*/ 5175988 w 11243827"/>
              <a:gd name="connsiteY174" fmla="*/ 5588131 h 5641173"/>
              <a:gd name="connsiteX175" fmla="*/ 5107470 w 11243827"/>
              <a:gd name="connsiteY175" fmla="*/ 5594771 h 5641173"/>
              <a:gd name="connsiteX176" fmla="*/ 5027868 w 11243827"/>
              <a:gd name="connsiteY176" fmla="*/ 5605624 h 5641173"/>
              <a:gd name="connsiteX177" fmla="*/ 5007324 w 11243827"/>
              <a:gd name="connsiteY177" fmla="*/ 5609209 h 5641173"/>
              <a:gd name="connsiteX178" fmla="*/ 4952559 w 11243827"/>
              <a:gd name="connsiteY178" fmla="*/ 5611402 h 5641173"/>
              <a:gd name="connsiteX179" fmla="*/ 4826081 w 11243827"/>
              <a:gd name="connsiteY179" fmla="*/ 5616191 h 5641173"/>
              <a:gd name="connsiteX180" fmla="*/ 4823501 w 11243827"/>
              <a:gd name="connsiteY180" fmla="*/ 5619174 h 5641173"/>
              <a:gd name="connsiteX181" fmla="*/ 4813093 w 11243827"/>
              <a:gd name="connsiteY181" fmla="*/ 5620026 h 5641173"/>
              <a:gd name="connsiteX182" fmla="*/ 4810563 w 11243827"/>
              <a:gd name="connsiteY182" fmla="*/ 5620787 h 5641173"/>
              <a:gd name="connsiteX183" fmla="*/ 4795818 w 11243827"/>
              <a:gd name="connsiteY183" fmla="*/ 5624618 h 5641173"/>
              <a:gd name="connsiteX184" fmla="*/ 4758404 w 11243827"/>
              <a:gd name="connsiteY184" fmla="*/ 5619510 h 5641173"/>
              <a:gd name="connsiteX185" fmla="*/ 4717254 w 11243827"/>
              <a:gd name="connsiteY185" fmla="*/ 5624155 h 5641173"/>
              <a:gd name="connsiteX186" fmla="*/ 4591958 w 11243827"/>
              <a:gd name="connsiteY186" fmla="*/ 5624710 h 5641173"/>
              <a:gd name="connsiteX187" fmla="*/ 4476215 w 11243827"/>
              <a:gd name="connsiteY187" fmla="*/ 5628210 h 5641173"/>
              <a:gd name="connsiteX188" fmla="*/ 4425193 w 11243827"/>
              <a:gd name="connsiteY188" fmla="*/ 5627414 h 5641173"/>
              <a:gd name="connsiteX189" fmla="*/ 4383866 w 11243827"/>
              <a:gd name="connsiteY189" fmla="*/ 5626546 h 5641173"/>
              <a:gd name="connsiteX190" fmla="*/ 4385596 w 11243827"/>
              <a:gd name="connsiteY190" fmla="*/ 5634646 h 5641173"/>
              <a:gd name="connsiteX191" fmla="*/ 4360864 w 11243827"/>
              <a:gd name="connsiteY191" fmla="*/ 5641173 h 5641173"/>
              <a:gd name="connsiteX192" fmla="*/ 4328321 w 11243827"/>
              <a:gd name="connsiteY192" fmla="*/ 5626332 h 5641173"/>
              <a:gd name="connsiteX193" fmla="*/ 4309842 w 11243827"/>
              <a:gd name="connsiteY193" fmla="*/ 5626471 h 5641173"/>
              <a:gd name="connsiteX194" fmla="*/ 4277424 w 11243827"/>
              <a:gd name="connsiteY194" fmla="*/ 5631598 h 5641173"/>
              <a:gd name="connsiteX195" fmla="*/ 4266627 w 11243827"/>
              <a:gd name="connsiteY195" fmla="*/ 5633969 h 5641173"/>
              <a:gd name="connsiteX196" fmla="*/ 4185525 w 11243827"/>
              <a:gd name="connsiteY196" fmla="*/ 5617508 h 5641173"/>
              <a:gd name="connsiteX197" fmla="*/ 4177617 w 11243827"/>
              <a:gd name="connsiteY197" fmla="*/ 5610903 h 5641173"/>
              <a:gd name="connsiteX198" fmla="*/ 4136948 w 11243827"/>
              <a:gd name="connsiteY198" fmla="*/ 5608031 h 5641173"/>
              <a:gd name="connsiteX199" fmla="*/ 4132323 w 11243827"/>
              <a:gd name="connsiteY199" fmla="*/ 5609784 h 5641173"/>
              <a:gd name="connsiteX200" fmla="*/ 4098620 w 11243827"/>
              <a:gd name="connsiteY200" fmla="*/ 5599672 h 5641173"/>
              <a:gd name="connsiteX201" fmla="*/ 3963475 w 11243827"/>
              <a:gd name="connsiteY201" fmla="*/ 5581841 h 5641173"/>
              <a:gd name="connsiteX202" fmla="*/ 3703613 w 11243827"/>
              <a:gd name="connsiteY202" fmla="*/ 5572482 h 5641173"/>
              <a:gd name="connsiteX203" fmla="*/ 3432987 w 11243827"/>
              <a:gd name="connsiteY203" fmla="*/ 5545768 h 5641173"/>
              <a:gd name="connsiteX204" fmla="*/ 3176381 w 11243827"/>
              <a:gd name="connsiteY204" fmla="*/ 5556110 h 5641173"/>
              <a:gd name="connsiteX205" fmla="*/ 2710156 w 11243827"/>
              <a:gd name="connsiteY205" fmla="*/ 5527517 h 5641173"/>
              <a:gd name="connsiteX206" fmla="*/ 2550206 w 11243827"/>
              <a:gd name="connsiteY206" fmla="*/ 5524958 h 5641173"/>
              <a:gd name="connsiteX207" fmla="*/ 2443041 w 11243827"/>
              <a:gd name="connsiteY207" fmla="*/ 5523990 h 5641173"/>
              <a:gd name="connsiteX208" fmla="*/ 2435613 w 11243827"/>
              <a:gd name="connsiteY208" fmla="*/ 5526704 h 5641173"/>
              <a:gd name="connsiteX209" fmla="*/ 2405682 w 11243827"/>
              <a:gd name="connsiteY209" fmla="*/ 5528307 h 5641173"/>
              <a:gd name="connsiteX210" fmla="*/ 2397487 w 11243827"/>
              <a:gd name="connsiteY210" fmla="*/ 5540337 h 5641173"/>
              <a:gd name="connsiteX211" fmla="*/ 2297454 w 11243827"/>
              <a:gd name="connsiteY211" fmla="*/ 5550765 h 5641173"/>
              <a:gd name="connsiteX212" fmla="*/ 2056700 w 11243827"/>
              <a:gd name="connsiteY212" fmla="*/ 5555489 h 5641173"/>
              <a:gd name="connsiteX213" fmla="*/ 1878530 w 11243827"/>
              <a:gd name="connsiteY213" fmla="*/ 5535330 h 5641173"/>
              <a:gd name="connsiteX214" fmla="*/ 1859292 w 11243827"/>
              <a:gd name="connsiteY214" fmla="*/ 5535461 h 5641173"/>
              <a:gd name="connsiteX215" fmla="*/ 1835626 w 11243827"/>
              <a:gd name="connsiteY215" fmla="*/ 5533793 h 5641173"/>
              <a:gd name="connsiteX216" fmla="*/ 1798939 w 11243827"/>
              <a:gd name="connsiteY216" fmla="*/ 5540285 h 5641173"/>
              <a:gd name="connsiteX217" fmla="*/ 1779046 w 11243827"/>
              <a:gd name="connsiteY217" fmla="*/ 5549949 h 5641173"/>
              <a:gd name="connsiteX218" fmla="*/ 1772421 w 11243827"/>
              <a:gd name="connsiteY218" fmla="*/ 5549018 h 5641173"/>
              <a:gd name="connsiteX219" fmla="*/ 1772052 w 11243827"/>
              <a:gd name="connsiteY219" fmla="*/ 5545689 h 5641173"/>
              <a:gd name="connsiteX220" fmla="*/ 1711543 w 11243827"/>
              <a:gd name="connsiteY220" fmla="*/ 5534558 h 5641173"/>
              <a:gd name="connsiteX221" fmla="*/ 1698891 w 11243827"/>
              <a:gd name="connsiteY221" fmla="*/ 5513187 h 5641173"/>
              <a:gd name="connsiteX222" fmla="*/ 1538763 w 11243827"/>
              <a:gd name="connsiteY222" fmla="*/ 5482781 h 5641173"/>
              <a:gd name="connsiteX223" fmla="*/ 1501533 w 11243827"/>
              <a:gd name="connsiteY223" fmla="*/ 5467817 h 5641173"/>
              <a:gd name="connsiteX224" fmla="*/ 1461266 w 11243827"/>
              <a:gd name="connsiteY224" fmla="*/ 5469343 h 5641173"/>
              <a:gd name="connsiteX225" fmla="*/ 1449415 w 11243827"/>
              <a:gd name="connsiteY225" fmla="*/ 5460467 h 5641173"/>
              <a:gd name="connsiteX226" fmla="*/ 1447454 w 11243827"/>
              <a:gd name="connsiteY226" fmla="*/ 5458776 h 5641173"/>
              <a:gd name="connsiteX227" fmla="*/ 1437814 w 11243827"/>
              <a:gd name="connsiteY227" fmla="*/ 5455515 h 5641173"/>
              <a:gd name="connsiteX228" fmla="*/ 1437334 w 11243827"/>
              <a:gd name="connsiteY228" fmla="*/ 5450209 h 5641173"/>
              <a:gd name="connsiteX229" fmla="*/ 1424429 w 11243827"/>
              <a:gd name="connsiteY229" fmla="*/ 5442157 h 5641173"/>
              <a:gd name="connsiteX230" fmla="*/ 1406063 w 11243827"/>
              <a:gd name="connsiteY230" fmla="*/ 5437380 h 5641173"/>
              <a:gd name="connsiteX231" fmla="*/ 1316379 w 11243827"/>
              <a:gd name="connsiteY231" fmla="*/ 5419601 h 5641173"/>
              <a:gd name="connsiteX232" fmla="*/ 1264090 w 11243827"/>
              <a:gd name="connsiteY232" fmla="*/ 5406153 h 5641173"/>
              <a:gd name="connsiteX233" fmla="*/ 1246374 w 11243827"/>
              <a:gd name="connsiteY233" fmla="*/ 5396631 h 5641173"/>
              <a:gd name="connsiteX234" fmla="*/ 1220190 w 11243827"/>
              <a:gd name="connsiteY234" fmla="*/ 5386301 h 5641173"/>
              <a:gd name="connsiteX235" fmla="*/ 1175643 w 11243827"/>
              <a:gd name="connsiteY235" fmla="*/ 5364651 h 5641173"/>
              <a:gd name="connsiteX236" fmla="*/ 1150342 w 11243827"/>
              <a:gd name="connsiteY236" fmla="*/ 5358447 h 5641173"/>
              <a:gd name="connsiteX237" fmla="*/ 1137272 w 11243827"/>
              <a:gd name="connsiteY237" fmla="*/ 5351191 h 5641173"/>
              <a:gd name="connsiteX238" fmla="*/ 1131268 w 11243827"/>
              <a:gd name="connsiteY238" fmla="*/ 5350530 h 5641173"/>
              <a:gd name="connsiteX239" fmla="*/ 1112024 w 11243827"/>
              <a:gd name="connsiteY239" fmla="*/ 5345786 h 5641173"/>
              <a:gd name="connsiteX240" fmla="*/ 1100870 w 11243827"/>
              <a:gd name="connsiteY240" fmla="*/ 5343651 h 5641173"/>
              <a:gd name="connsiteX241" fmla="*/ 1096383 w 11243827"/>
              <a:gd name="connsiteY241" fmla="*/ 5343015 h 5641173"/>
              <a:gd name="connsiteX242" fmla="*/ 1085571 w 11243827"/>
              <a:gd name="connsiteY242" fmla="*/ 5345836 h 5641173"/>
              <a:gd name="connsiteX243" fmla="*/ 1073168 w 11243827"/>
              <a:gd name="connsiteY243" fmla="*/ 5341521 h 5641173"/>
              <a:gd name="connsiteX244" fmla="*/ 1058039 w 11243827"/>
              <a:gd name="connsiteY244" fmla="*/ 5343504 h 5641173"/>
              <a:gd name="connsiteX245" fmla="*/ 1055426 w 11243827"/>
              <a:gd name="connsiteY245" fmla="*/ 5339088 h 5641173"/>
              <a:gd name="connsiteX246" fmla="*/ 1044738 w 11243827"/>
              <a:gd name="connsiteY246" fmla="*/ 5333063 h 5641173"/>
              <a:gd name="connsiteX247" fmla="*/ 1033909 w 11243827"/>
              <a:gd name="connsiteY247" fmla="*/ 5335680 h 5641173"/>
              <a:gd name="connsiteX248" fmla="*/ 1012649 w 11243827"/>
              <a:gd name="connsiteY248" fmla="*/ 5334541 h 5641173"/>
              <a:gd name="connsiteX249" fmla="*/ 1007115 w 11243827"/>
              <a:gd name="connsiteY249" fmla="*/ 5332775 h 5641173"/>
              <a:gd name="connsiteX250" fmla="*/ 986002 w 11243827"/>
              <a:gd name="connsiteY250" fmla="*/ 5334906 h 5641173"/>
              <a:gd name="connsiteX251" fmla="*/ 953418 w 11243827"/>
              <a:gd name="connsiteY251" fmla="*/ 5333901 h 5641173"/>
              <a:gd name="connsiteX252" fmla="*/ 916854 w 11243827"/>
              <a:gd name="connsiteY252" fmla="*/ 5329435 h 5641173"/>
              <a:gd name="connsiteX253" fmla="*/ 905651 w 11243827"/>
              <a:gd name="connsiteY253" fmla="*/ 5332114 h 5641173"/>
              <a:gd name="connsiteX254" fmla="*/ 836961 w 11243827"/>
              <a:gd name="connsiteY254" fmla="*/ 5330803 h 5641173"/>
              <a:gd name="connsiteX255" fmla="*/ 817627 w 11243827"/>
              <a:gd name="connsiteY255" fmla="*/ 5330580 h 5641173"/>
              <a:gd name="connsiteX256" fmla="*/ 801817 w 11243827"/>
              <a:gd name="connsiteY256" fmla="*/ 5325937 h 5641173"/>
              <a:gd name="connsiteX257" fmla="*/ 798857 w 11243827"/>
              <a:gd name="connsiteY257" fmla="*/ 5320979 h 5641173"/>
              <a:gd name="connsiteX258" fmla="*/ 788354 w 11243827"/>
              <a:gd name="connsiteY258" fmla="*/ 5320143 h 5641173"/>
              <a:gd name="connsiteX259" fmla="*/ 785726 w 11243827"/>
              <a:gd name="connsiteY259" fmla="*/ 5318989 h 5641173"/>
              <a:gd name="connsiteX260" fmla="*/ 770507 w 11243827"/>
              <a:gd name="connsiteY260" fmla="*/ 5313309 h 5641173"/>
              <a:gd name="connsiteX261" fmla="*/ 733810 w 11243827"/>
              <a:gd name="connsiteY261" fmla="*/ 5324286 h 5641173"/>
              <a:gd name="connsiteX262" fmla="*/ 692117 w 11243827"/>
              <a:gd name="connsiteY262" fmla="*/ 5318786 h 5641173"/>
              <a:gd name="connsiteX263" fmla="*/ 528894 w 11243827"/>
              <a:gd name="connsiteY263" fmla="*/ 5327578 h 5641173"/>
              <a:gd name="connsiteX264" fmla="*/ 507005 w 11243827"/>
              <a:gd name="connsiteY264" fmla="*/ 5310149 h 5641173"/>
              <a:gd name="connsiteX265" fmla="*/ 441302 w 11243827"/>
              <a:gd name="connsiteY265" fmla="*/ 5307062 h 5641173"/>
              <a:gd name="connsiteX266" fmla="*/ 336819 w 11243827"/>
              <a:gd name="connsiteY266" fmla="*/ 5336690 h 5641173"/>
              <a:gd name="connsiteX267" fmla="*/ 215763 w 11243827"/>
              <a:gd name="connsiteY267" fmla="*/ 5332575 h 5641173"/>
              <a:gd name="connsiteX268" fmla="*/ 205927 w 11243827"/>
              <a:gd name="connsiteY268" fmla="*/ 5339672 h 5641173"/>
              <a:gd name="connsiteX269" fmla="*/ 194189 w 11243827"/>
              <a:gd name="connsiteY269" fmla="*/ 5343588 h 5641173"/>
              <a:gd name="connsiteX270" fmla="*/ 192552 w 11243827"/>
              <a:gd name="connsiteY270" fmla="*/ 5342845 h 5641173"/>
              <a:gd name="connsiteX271" fmla="*/ 178320 w 11243827"/>
              <a:gd name="connsiteY271" fmla="*/ 5343766 h 5641173"/>
              <a:gd name="connsiteX272" fmla="*/ 175596 w 11243827"/>
              <a:gd name="connsiteY272" fmla="*/ 5346411 h 5641173"/>
              <a:gd name="connsiteX273" fmla="*/ 165951 w 11243827"/>
              <a:gd name="connsiteY273" fmla="*/ 5347808 h 5641173"/>
              <a:gd name="connsiteX274" fmla="*/ 147287 w 11243827"/>
              <a:gd name="connsiteY274" fmla="*/ 5352625 h 5641173"/>
              <a:gd name="connsiteX275" fmla="*/ 143484 w 11243827"/>
              <a:gd name="connsiteY275" fmla="*/ 5351591 h 5641173"/>
              <a:gd name="connsiteX276" fmla="*/ 114847 w 11243827"/>
              <a:gd name="connsiteY276" fmla="*/ 5355844 h 5641173"/>
              <a:gd name="connsiteX277" fmla="*/ 114306 w 11243827"/>
              <a:gd name="connsiteY277" fmla="*/ 5354983 h 5641173"/>
              <a:gd name="connsiteX278" fmla="*/ 105588 w 11243827"/>
              <a:gd name="connsiteY278" fmla="*/ 5352169 h 5641173"/>
              <a:gd name="connsiteX279" fmla="*/ 89264 w 11243827"/>
              <a:gd name="connsiteY279" fmla="*/ 5348886 h 5641173"/>
              <a:gd name="connsiteX280" fmla="*/ 49794 w 11243827"/>
              <a:gd name="connsiteY280" fmla="*/ 5329950 h 5641173"/>
              <a:gd name="connsiteX281" fmla="*/ 19924 w 11243827"/>
              <a:gd name="connsiteY281" fmla="*/ 5334282 h 5641173"/>
              <a:gd name="connsiteX282" fmla="*/ 13819 w 11243827"/>
              <a:gd name="connsiteY282" fmla="*/ 5334653 h 5641173"/>
              <a:gd name="connsiteX283" fmla="*/ 13657 w 11243827"/>
              <a:gd name="connsiteY283" fmla="*/ 5334455 h 5641173"/>
              <a:gd name="connsiteX284" fmla="*/ 7139 w 11243827"/>
              <a:gd name="connsiteY284" fmla="*/ 5334438 h 5641173"/>
              <a:gd name="connsiteX285" fmla="*/ 2684 w 11243827"/>
              <a:gd name="connsiteY285" fmla="*/ 5335333 h 5641173"/>
              <a:gd name="connsiteX286" fmla="*/ 0 w 11243827"/>
              <a:gd name="connsiteY286" fmla="*/ 5335496 h 5641173"/>
              <a:gd name="connsiteX287" fmla="*/ 0 w 11243827"/>
              <a:gd name="connsiteY287" fmla="*/ 10592 h 5641173"/>
              <a:gd name="connsiteX288" fmla="*/ 11243827 w 11243827"/>
              <a:gd name="connsiteY288" fmla="*/ 0 h 5641173"/>
              <a:gd name="connsiteX0" fmla="*/ 11243827 w 11243827"/>
              <a:gd name="connsiteY0" fmla="*/ 0 h 5687273"/>
              <a:gd name="connsiteX1" fmla="*/ 11243827 w 11243827"/>
              <a:gd name="connsiteY1" fmla="*/ 1470035 h 5687273"/>
              <a:gd name="connsiteX2" fmla="*/ 11243827 w 11243827"/>
              <a:gd name="connsiteY2" fmla="*/ 5001571 h 5687273"/>
              <a:gd name="connsiteX3" fmla="*/ 11243827 w 11243827"/>
              <a:gd name="connsiteY3" fmla="*/ 5209610 h 5687273"/>
              <a:gd name="connsiteX4" fmla="*/ 11240675 w 11243827"/>
              <a:gd name="connsiteY4" fmla="*/ 5210442 h 5687273"/>
              <a:gd name="connsiteX5" fmla="*/ 11179959 w 11243827"/>
              <a:gd name="connsiteY5" fmla="*/ 5221199 h 5687273"/>
              <a:gd name="connsiteX6" fmla="*/ 11105493 w 11243827"/>
              <a:gd name="connsiteY6" fmla="*/ 5259905 h 5687273"/>
              <a:gd name="connsiteX7" fmla="*/ 11078640 w 11243827"/>
              <a:gd name="connsiteY7" fmla="*/ 5263531 h 5687273"/>
              <a:gd name="connsiteX8" fmla="*/ 11079616 w 11243827"/>
              <a:gd name="connsiteY8" fmla="*/ 5270380 h 5687273"/>
              <a:gd name="connsiteX9" fmla="*/ 11069641 w 11243827"/>
              <a:gd name="connsiteY9" fmla="*/ 5270884 h 5687273"/>
              <a:gd name="connsiteX10" fmla="*/ 11047377 w 11243827"/>
              <a:gd name="connsiteY10" fmla="*/ 5271051 h 5687273"/>
              <a:gd name="connsiteX11" fmla="*/ 10980705 w 11243827"/>
              <a:gd name="connsiteY11" fmla="*/ 5272951 h 5687273"/>
              <a:gd name="connsiteX12" fmla="*/ 10962514 w 11243827"/>
              <a:gd name="connsiteY12" fmla="*/ 5286084 h 5687273"/>
              <a:gd name="connsiteX13" fmla="*/ 10945307 w 11243827"/>
              <a:gd name="connsiteY13" fmla="*/ 5286290 h 5687273"/>
              <a:gd name="connsiteX14" fmla="*/ 10845516 w 11243827"/>
              <a:gd name="connsiteY14" fmla="*/ 5303894 h 5687273"/>
              <a:gd name="connsiteX15" fmla="*/ 10831795 w 11243827"/>
              <a:gd name="connsiteY15" fmla="*/ 5305210 h 5687273"/>
              <a:gd name="connsiteX16" fmla="*/ 10824365 w 11243827"/>
              <a:gd name="connsiteY16" fmla="*/ 5311111 h 5687273"/>
              <a:gd name="connsiteX17" fmla="*/ 10797756 w 11243827"/>
              <a:gd name="connsiteY17" fmla="*/ 5312285 h 5687273"/>
              <a:gd name="connsiteX18" fmla="*/ 10796525 w 11243827"/>
              <a:gd name="connsiteY18" fmla="*/ 5315645 h 5687273"/>
              <a:gd name="connsiteX19" fmla="*/ 10709063 w 11243827"/>
              <a:gd name="connsiteY19" fmla="*/ 5344492 h 5687273"/>
              <a:gd name="connsiteX20" fmla="*/ 10694078 w 11243827"/>
              <a:gd name="connsiteY20" fmla="*/ 5349258 h 5687273"/>
              <a:gd name="connsiteX21" fmla="*/ 10681131 w 11243827"/>
              <a:gd name="connsiteY21" fmla="*/ 5347812 h 5687273"/>
              <a:gd name="connsiteX22" fmla="*/ 10609448 w 11243827"/>
              <a:gd name="connsiteY22" fmla="*/ 5351931 h 5687273"/>
              <a:gd name="connsiteX23" fmla="*/ 10592397 w 11243827"/>
              <a:gd name="connsiteY23" fmla="*/ 5349402 h 5687273"/>
              <a:gd name="connsiteX24" fmla="*/ 10585227 w 11243827"/>
              <a:gd name="connsiteY24" fmla="*/ 5344063 h 5687273"/>
              <a:gd name="connsiteX25" fmla="*/ 10557472 w 11243827"/>
              <a:gd name="connsiteY25" fmla="*/ 5354151 h 5687273"/>
              <a:gd name="connsiteX26" fmla="*/ 10514646 w 11243827"/>
              <a:gd name="connsiteY26" fmla="*/ 5361064 h 5687273"/>
              <a:gd name="connsiteX27" fmla="*/ 10494292 w 11243827"/>
              <a:gd name="connsiteY27" fmla="*/ 5366054 h 5687273"/>
              <a:gd name="connsiteX28" fmla="*/ 10477869 w 11243827"/>
              <a:gd name="connsiteY28" fmla="*/ 5363025 h 5687273"/>
              <a:gd name="connsiteX29" fmla="*/ 10384411 w 11243827"/>
              <a:gd name="connsiteY29" fmla="*/ 5362257 h 5687273"/>
              <a:gd name="connsiteX30" fmla="*/ 10362921 w 11243827"/>
              <a:gd name="connsiteY30" fmla="*/ 5357444 h 5687273"/>
              <a:gd name="connsiteX31" fmla="*/ 10352736 w 11243827"/>
              <a:gd name="connsiteY31" fmla="*/ 5347851 h 5687273"/>
              <a:gd name="connsiteX32" fmla="*/ 10344754 w 11243827"/>
              <a:gd name="connsiteY32" fmla="*/ 5351272 h 5687273"/>
              <a:gd name="connsiteX33" fmla="*/ 10288226 w 11243827"/>
              <a:gd name="connsiteY33" fmla="*/ 5351613 h 5687273"/>
              <a:gd name="connsiteX34" fmla="*/ 10251350 w 11243827"/>
              <a:gd name="connsiteY34" fmla="*/ 5352711 h 5687273"/>
              <a:gd name="connsiteX35" fmla="*/ 10249108 w 11243827"/>
              <a:gd name="connsiteY35" fmla="*/ 5365881 h 5687273"/>
              <a:gd name="connsiteX36" fmla="*/ 10216272 w 11243827"/>
              <a:gd name="connsiteY36" fmla="*/ 5370573 h 5687273"/>
              <a:gd name="connsiteX37" fmla="*/ 10181278 w 11243827"/>
              <a:gd name="connsiteY37" fmla="*/ 5362119 h 5687273"/>
              <a:gd name="connsiteX38" fmla="*/ 10140033 w 11243827"/>
              <a:gd name="connsiteY38" fmla="*/ 5363304 h 5687273"/>
              <a:gd name="connsiteX39" fmla="*/ 10115353 w 11243827"/>
              <a:gd name="connsiteY39" fmla="*/ 5363869 h 5687273"/>
              <a:gd name="connsiteX40" fmla="*/ 10050578 w 11243827"/>
              <a:gd name="connsiteY40" fmla="*/ 5376153 h 5687273"/>
              <a:gd name="connsiteX41" fmla="*/ 9945478 w 11243827"/>
              <a:gd name="connsiteY41" fmla="*/ 5422859 h 5687273"/>
              <a:gd name="connsiteX42" fmla="*/ 9912481 w 11243827"/>
              <a:gd name="connsiteY42" fmla="*/ 5429477 h 5687273"/>
              <a:gd name="connsiteX43" fmla="*/ 9906713 w 11243827"/>
              <a:gd name="connsiteY43" fmla="*/ 5426784 h 5687273"/>
              <a:gd name="connsiteX44" fmla="*/ 9742436 w 11243827"/>
              <a:gd name="connsiteY44" fmla="*/ 5454834 h 5687273"/>
              <a:gd name="connsiteX45" fmla="*/ 9713044 w 11243827"/>
              <a:gd name="connsiteY45" fmla="*/ 5456476 h 5687273"/>
              <a:gd name="connsiteX46" fmla="*/ 9691033 w 11243827"/>
              <a:gd name="connsiteY46" fmla="*/ 5455451 h 5687273"/>
              <a:gd name="connsiteX47" fmla="*/ 9638355 w 11243827"/>
              <a:gd name="connsiteY47" fmla="*/ 5464794 h 5687273"/>
              <a:gd name="connsiteX48" fmla="*/ 9552434 w 11243827"/>
              <a:gd name="connsiteY48" fmla="*/ 5485280 h 5687273"/>
              <a:gd name="connsiteX49" fmla="*/ 9533883 w 11243827"/>
              <a:gd name="connsiteY49" fmla="*/ 5488516 h 5687273"/>
              <a:gd name="connsiteX50" fmla="*/ 9516916 w 11243827"/>
              <a:gd name="connsiteY50" fmla="*/ 5486828 h 5687273"/>
              <a:gd name="connsiteX51" fmla="*/ 9512093 w 11243827"/>
              <a:gd name="connsiteY51" fmla="*/ 5482541 h 5687273"/>
              <a:gd name="connsiteX52" fmla="*/ 9501725 w 11243827"/>
              <a:gd name="connsiteY52" fmla="*/ 5483603 h 5687273"/>
              <a:gd name="connsiteX53" fmla="*/ 9498754 w 11243827"/>
              <a:gd name="connsiteY53" fmla="*/ 5482951 h 5687273"/>
              <a:gd name="connsiteX54" fmla="*/ 9481932 w 11243827"/>
              <a:gd name="connsiteY54" fmla="*/ 5480151 h 5687273"/>
              <a:gd name="connsiteX55" fmla="*/ 9451321 w 11243827"/>
              <a:gd name="connsiteY55" fmla="*/ 5497375 h 5687273"/>
              <a:gd name="connsiteX56" fmla="*/ 9409298 w 11243827"/>
              <a:gd name="connsiteY56" fmla="*/ 5499478 h 5687273"/>
              <a:gd name="connsiteX57" fmla="*/ 9257007 w 11243827"/>
              <a:gd name="connsiteY57" fmla="*/ 5537183 h 5687273"/>
              <a:gd name="connsiteX58" fmla="*/ 9229078 w 11243827"/>
              <a:gd name="connsiteY58" fmla="*/ 5524154 h 5687273"/>
              <a:gd name="connsiteX59" fmla="*/ 9165105 w 11243827"/>
              <a:gd name="connsiteY59" fmla="*/ 5532892 h 5687273"/>
              <a:gd name="connsiteX60" fmla="*/ 9077301 w 11243827"/>
              <a:gd name="connsiteY60" fmla="*/ 5580356 h 5687273"/>
              <a:gd name="connsiteX61" fmla="*/ 8960065 w 11243827"/>
              <a:gd name="connsiteY61" fmla="*/ 5597982 h 5687273"/>
              <a:gd name="connsiteX62" fmla="*/ 8953536 w 11243827"/>
              <a:gd name="connsiteY62" fmla="*/ 5606638 h 5687273"/>
              <a:gd name="connsiteX63" fmla="*/ 8943907 w 11243827"/>
              <a:gd name="connsiteY63" fmla="*/ 5612541 h 5687273"/>
              <a:gd name="connsiteX64" fmla="*/ 8942046 w 11243827"/>
              <a:gd name="connsiteY64" fmla="*/ 5612112 h 5687273"/>
              <a:gd name="connsiteX65" fmla="*/ 8928824 w 11243827"/>
              <a:gd name="connsiteY65" fmla="*/ 5615549 h 5687273"/>
              <a:gd name="connsiteX66" fmla="*/ 8927294 w 11243827"/>
              <a:gd name="connsiteY66" fmla="*/ 5618607 h 5687273"/>
              <a:gd name="connsiteX67" fmla="*/ 8918651 w 11243827"/>
              <a:gd name="connsiteY67" fmla="*/ 5621688 h 5687273"/>
              <a:gd name="connsiteX68" fmla="*/ 8902772 w 11243827"/>
              <a:gd name="connsiteY68" fmla="*/ 5629703 h 5687273"/>
              <a:gd name="connsiteX69" fmla="*/ 8898724 w 11243827"/>
              <a:gd name="connsiteY69" fmla="*/ 5629379 h 5687273"/>
              <a:gd name="connsiteX70" fmla="*/ 8873099 w 11243827"/>
              <a:gd name="connsiteY70" fmla="*/ 5638628 h 5687273"/>
              <a:gd name="connsiteX71" fmla="*/ 8872234 w 11243827"/>
              <a:gd name="connsiteY71" fmla="*/ 5637889 h 5687273"/>
              <a:gd name="connsiteX72" fmla="*/ 8862777 w 11243827"/>
              <a:gd name="connsiteY72" fmla="*/ 5636711 h 5687273"/>
              <a:gd name="connsiteX73" fmla="*/ 8845869 w 11243827"/>
              <a:gd name="connsiteY73" fmla="*/ 5636436 h 5687273"/>
              <a:gd name="connsiteX74" fmla="*/ 8800548 w 11243827"/>
              <a:gd name="connsiteY74" fmla="*/ 5625084 h 5687273"/>
              <a:gd name="connsiteX75" fmla="*/ 8773774 w 11243827"/>
              <a:gd name="connsiteY75" fmla="*/ 5634630 h 5687273"/>
              <a:gd name="connsiteX76" fmla="*/ 8698255 w 11243827"/>
              <a:gd name="connsiteY76" fmla="*/ 5636083 h 5687273"/>
              <a:gd name="connsiteX77" fmla="*/ 8619167 w 11243827"/>
              <a:gd name="connsiteY77" fmla="*/ 5619130 h 5687273"/>
              <a:gd name="connsiteX78" fmla="*/ 8539822 w 11243827"/>
              <a:gd name="connsiteY78" fmla="*/ 5616905 h 5687273"/>
              <a:gd name="connsiteX79" fmla="*/ 8511094 w 11243827"/>
              <a:gd name="connsiteY79" fmla="*/ 5617360 h 5687273"/>
              <a:gd name="connsiteX80" fmla="*/ 8459886 w 11243827"/>
              <a:gd name="connsiteY80" fmla="*/ 5612612 h 5687273"/>
              <a:gd name="connsiteX81" fmla="*/ 8436432 w 11243827"/>
              <a:gd name="connsiteY81" fmla="*/ 5606990 h 5687273"/>
              <a:gd name="connsiteX82" fmla="*/ 8435403 w 11243827"/>
              <a:gd name="connsiteY82" fmla="*/ 5607336 h 5687273"/>
              <a:gd name="connsiteX83" fmla="*/ 8433307 w 11243827"/>
              <a:gd name="connsiteY83" fmla="*/ 5604917 h 5687273"/>
              <a:gd name="connsiteX84" fmla="*/ 8428968 w 11243827"/>
              <a:gd name="connsiteY84" fmla="*/ 5603796 h 5687273"/>
              <a:gd name="connsiteX85" fmla="*/ 8417124 w 11243827"/>
              <a:gd name="connsiteY85" fmla="*/ 5604518 h 5687273"/>
              <a:gd name="connsiteX86" fmla="*/ 8412669 w 11243827"/>
              <a:gd name="connsiteY86" fmla="*/ 5605413 h 5687273"/>
              <a:gd name="connsiteX87" fmla="*/ 8406152 w 11243827"/>
              <a:gd name="connsiteY87" fmla="*/ 5605396 h 5687273"/>
              <a:gd name="connsiteX88" fmla="*/ 8405989 w 11243827"/>
              <a:gd name="connsiteY88" fmla="*/ 5605197 h 5687273"/>
              <a:gd name="connsiteX89" fmla="*/ 8399884 w 11243827"/>
              <a:gd name="connsiteY89" fmla="*/ 5605568 h 5687273"/>
              <a:gd name="connsiteX90" fmla="*/ 8370014 w 11243827"/>
              <a:gd name="connsiteY90" fmla="*/ 5609900 h 5687273"/>
              <a:gd name="connsiteX91" fmla="*/ 8330544 w 11243827"/>
              <a:gd name="connsiteY91" fmla="*/ 5590964 h 5687273"/>
              <a:gd name="connsiteX92" fmla="*/ 8314221 w 11243827"/>
              <a:gd name="connsiteY92" fmla="*/ 5587682 h 5687273"/>
              <a:gd name="connsiteX93" fmla="*/ 8305502 w 11243827"/>
              <a:gd name="connsiteY93" fmla="*/ 5584868 h 5687273"/>
              <a:gd name="connsiteX94" fmla="*/ 8304962 w 11243827"/>
              <a:gd name="connsiteY94" fmla="*/ 5584007 h 5687273"/>
              <a:gd name="connsiteX95" fmla="*/ 8276324 w 11243827"/>
              <a:gd name="connsiteY95" fmla="*/ 5588260 h 5687273"/>
              <a:gd name="connsiteX96" fmla="*/ 8272522 w 11243827"/>
              <a:gd name="connsiteY96" fmla="*/ 5587226 h 5687273"/>
              <a:gd name="connsiteX97" fmla="*/ 8253857 w 11243827"/>
              <a:gd name="connsiteY97" fmla="*/ 5592043 h 5687273"/>
              <a:gd name="connsiteX98" fmla="*/ 8244212 w 11243827"/>
              <a:gd name="connsiteY98" fmla="*/ 5593439 h 5687273"/>
              <a:gd name="connsiteX99" fmla="*/ 8241488 w 11243827"/>
              <a:gd name="connsiteY99" fmla="*/ 5596085 h 5687273"/>
              <a:gd name="connsiteX100" fmla="*/ 8227256 w 11243827"/>
              <a:gd name="connsiteY100" fmla="*/ 5597005 h 5687273"/>
              <a:gd name="connsiteX101" fmla="*/ 8225619 w 11243827"/>
              <a:gd name="connsiteY101" fmla="*/ 5596262 h 5687273"/>
              <a:gd name="connsiteX102" fmla="*/ 8213882 w 11243827"/>
              <a:gd name="connsiteY102" fmla="*/ 5600179 h 5687273"/>
              <a:gd name="connsiteX103" fmla="*/ 8204045 w 11243827"/>
              <a:gd name="connsiteY103" fmla="*/ 5607275 h 5687273"/>
              <a:gd name="connsiteX104" fmla="*/ 8082989 w 11243827"/>
              <a:gd name="connsiteY104" fmla="*/ 5603160 h 5687273"/>
              <a:gd name="connsiteX105" fmla="*/ 7976942 w 11243827"/>
              <a:gd name="connsiteY105" fmla="*/ 5598455 h 5687273"/>
              <a:gd name="connsiteX106" fmla="*/ 7915584 w 11243827"/>
              <a:gd name="connsiteY106" fmla="*/ 5684635 h 5687273"/>
              <a:gd name="connsiteX107" fmla="*/ 7727691 w 11243827"/>
              <a:gd name="connsiteY107" fmla="*/ 5621064 h 5687273"/>
              <a:gd name="connsiteX108" fmla="*/ 7685998 w 11243827"/>
              <a:gd name="connsiteY108" fmla="*/ 5615564 h 5687273"/>
              <a:gd name="connsiteX109" fmla="*/ 7649302 w 11243827"/>
              <a:gd name="connsiteY109" fmla="*/ 5626541 h 5687273"/>
              <a:gd name="connsiteX110" fmla="*/ 7634083 w 11243827"/>
              <a:gd name="connsiteY110" fmla="*/ 5620862 h 5687273"/>
              <a:gd name="connsiteX111" fmla="*/ 7631455 w 11243827"/>
              <a:gd name="connsiteY111" fmla="*/ 5619708 h 5687273"/>
              <a:gd name="connsiteX112" fmla="*/ 7620952 w 11243827"/>
              <a:gd name="connsiteY112" fmla="*/ 5618872 h 5687273"/>
              <a:gd name="connsiteX113" fmla="*/ 7617992 w 11243827"/>
              <a:gd name="connsiteY113" fmla="*/ 5613914 h 5687273"/>
              <a:gd name="connsiteX114" fmla="*/ 7602182 w 11243827"/>
              <a:gd name="connsiteY114" fmla="*/ 5609271 h 5687273"/>
              <a:gd name="connsiteX115" fmla="*/ 7582847 w 11243827"/>
              <a:gd name="connsiteY115" fmla="*/ 5609047 h 5687273"/>
              <a:gd name="connsiteX116" fmla="*/ 7514158 w 11243827"/>
              <a:gd name="connsiteY116" fmla="*/ 5607737 h 5687273"/>
              <a:gd name="connsiteX117" fmla="*/ 7502955 w 11243827"/>
              <a:gd name="connsiteY117" fmla="*/ 5610415 h 5687273"/>
              <a:gd name="connsiteX118" fmla="*/ 7466391 w 11243827"/>
              <a:gd name="connsiteY118" fmla="*/ 5605949 h 5687273"/>
              <a:gd name="connsiteX119" fmla="*/ 7433806 w 11243827"/>
              <a:gd name="connsiteY119" fmla="*/ 5604945 h 5687273"/>
              <a:gd name="connsiteX120" fmla="*/ 7412693 w 11243827"/>
              <a:gd name="connsiteY120" fmla="*/ 5607075 h 5687273"/>
              <a:gd name="connsiteX121" fmla="*/ 7407159 w 11243827"/>
              <a:gd name="connsiteY121" fmla="*/ 5605310 h 5687273"/>
              <a:gd name="connsiteX122" fmla="*/ 7385900 w 11243827"/>
              <a:gd name="connsiteY122" fmla="*/ 5604171 h 5687273"/>
              <a:gd name="connsiteX123" fmla="*/ 7375071 w 11243827"/>
              <a:gd name="connsiteY123" fmla="*/ 5606788 h 5687273"/>
              <a:gd name="connsiteX124" fmla="*/ 7364382 w 11243827"/>
              <a:gd name="connsiteY124" fmla="*/ 5600762 h 5687273"/>
              <a:gd name="connsiteX125" fmla="*/ 7361770 w 11243827"/>
              <a:gd name="connsiteY125" fmla="*/ 5596347 h 5687273"/>
              <a:gd name="connsiteX126" fmla="*/ 7346641 w 11243827"/>
              <a:gd name="connsiteY126" fmla="*/ 5598329 h 5687273"/>
              <a:gd name="connsiteX127" fmla="*/ 7334238 w 11243827"/>
              <a:gd name="connsiteY127" fmla="*/ 5594014 h 5687273"/>
              <a:gd name="connsiteX128" fmla="*/ 7323426 w 11243827"/>
              <a:gd name="connsiteY128" fmla="*/ 5596835 h 5687273"/>
              <a:gd name="connsiteX129" fmla="*/ 7318938 w 11243827"/>
              <a:gd name="connsiteY129" fmla="*/ 5596200 h 5687273"/>
              <a:gd name="connsiteX130" fmla="*/ 7307784 w 11243827"/>
              <a:gd name="connsiteY130" fmla="*/ 5594065 h 5687273"/>
              <a:gd name="connsiteX131" fmla="*/ 7288540 w 11243827"/>
              <a:gd name="connsiteY131" fmla="*/ 5589320 h 5687273"/>
              <a:gd name="connsiteX132" fmla="*/ 7282537 w 11243827"/>
              <a:gd name="connsiteY132" fmla="*/ 5588660 h 5687273"/>
              <a:gd name="connsiteX133" fmla="*/ 7269466 w 11243827"/>
              <a:gd name="connsiteY133" fmla="*/ 5581404 h 5687273"/>
              <a:gd name="connsiteX134" fmla="*/ 7244165 w 11243827"/>
              <a:gd name="connsiteY134" fmla="*/ 5575200 h 5687273"/>
              <a:gd name="connsiteX135" fmla="*/ 7199619 w 11243827"/>
              <a:gd name="connsiteY135" fmla="*/ 5553550 h 5687273"/>
              <a:gd name="connsiteX136" fmla="*/ 7173434 w 11243827"/>
              <a:gd name="connsiteY136" fmla="*/ 5543219 h 5687273"/>
              <a:gd name="connsiteX137" fmla="*/ 7155718 w 11243827"/>
              <a:gd name="connsiteY137" fmla="*/ 5533697 h 5687273"/>
              <a:gd name="connsiteX138" fmla="*/ 7103430 w 11243827"/>
              <a:gd name="connsiteY138" fmla="*/ 5520249 h 5687273"/>
              <a:gd name="connsiteX139" fmla="*/ 7013746 w 11243827"/>
              <a:gd name="connsiteY139" fmla="*/ 5502470 h 5687273"/>
              <a:gd name="connsiteX140" fmla="*/ 6995379 w 11243827"/>
              <a:gd name="connsiteY140" fmla="*/ 5497693 h 5687273"/>
              <a:gd name="connsiteX141" fmla="*/ 6982475 w 11243827"/>
              <a:gd name="connsiteY141" fmla="*/ 5489641 h 5687273"/>
              <a:gd name="connsiteX142" fmla="*/ 6981994 w 11243827"/>
              <a:gd name="connsiteY142" fmla="*/ 5484335 h 5687273"/>
              <a:gd name="connsiteX143" fmla="*/ 6972355 w 11243827"/>
              <a:gd name="connsiteY143" fmla="*/ 5481074 h 5687273"/>
              <a:gd name="connsiteX144" fmla="*/ 6970394 w 11243827"/>
              <a:gd name="connsiteY144" fmla="*/ 5479383 h 5687273"/>
              <a:gd name="connsiteX145" fmla="*/ 6958543 w 11243827"/>
              <a:gd name="connsiteY145" fmla="*/ 5470507 h 5687273"/>
              <a:gd name="connsiteX146" fmla="*/ 6918276 w 11243827"/>
              <a:gd name="connsiteY146" fmla="*/ 5472034 h 5687273"/>
              <a:gd name="connsiteX147" fmla="*/ 6881046 w 11243827"/>
              <a:gd name="connsiteY147" fmla="*/ 5457070 h 5687273"/>
              <a:gd name="connsiteX148" fmla="*/ 6752164 w 11243827"/>
              <a:gd name="connsiteY148" fmla="*/ 5425021 h 5687273"/>
              <a:gd name="connsiteX149" fmla="*/ 6724964 w 11243827"/>
              <a:gd name="connsiteY149" fmla="*/ 5414071 h 5687273"/>
              <a:gd name="connsiteX150" fmla="*/ 6683286 w 11243827"/>
              <a:gd name="connsiteY150" fmla="*/ 5405383 h 5687273"/>
              <a:gd name="connsiteX151" fmla="*/ 6644277 w 11243827"/>
              <a:gd name="connsiteY151" fmla="*/ 5429684 h 5687273"/>
              <a:gd name="connsiteX152" fmla="*/ 6532914 w 11243827"/>
              <a:gd name="connsiteY152" fmla="*/ 5431205 h 5687273"/>
              <a:gd name="connsiteX153" fmla="*/ 6307459 w 11243827"/>
              <a:gd name="connsiteY153" fmla="*/ 5467087 h 5687273"/>
              <a:gd name="connsiteX154" fmla="*/ 6196243 w 11243827"/>
              <a:gd name="connsiteY154" fmla="*/ 5515042 h 5687273"/>
              <a:gd name="connsiteX155" fmla="*/ 6099124 w 11243827"/>
              <a:gd name="connsiteY155" fmla="*/ 5516848 h 5687273"/>
              <a:gd name="connsiteX156" fmla="*/ 6016077 w 11243827"/>
              <a:gd name="connsiteY156" fmla="*/ 5528642 h 5687273"/>
              <a:gd name="connsiteX157" fmla="*/ 6004389 w 11243827"/>
              <a:gd name="connsiteY157" fmla="*/ 5531206 h 5687273"/>
              <a:gd name="connsiteX158" fmla="*/ 5933945 w 11243827"/>
              <a:gd name="connsiteY158" fmla="*/ 5538840 h 5687273"/>
              <a:gd name="connsiteX159" fmla="*/ 5883936 w 11243827"/>
              <a:gd name="connsiteY159" fmla="*/ 5553807 h 5687273"/>
              <a:gd name="connsiteX160" fmla="*/ 5798331 w 11243827"/>
              <a:gd name="connsiteY160" fmla="*/ 5564248 h 5687273"/>
              <a:gd name="connsiteX161" fmla="*/ 5712738 w 11243827"/>
              <a:gd name="connsiteY161" fmla="*/ 5573120 h 5687273"/>
              <a:gd name="connsiteX162" fmla="*/ 5681342 w 11243827"/>
              <a:gd name="connsiteY162" fmla="*/ 5575621 h 5687273"/>
              <a:gd name="connsiteX163" fmla="*/ 5627167 w 11243827"/>
              <a:gd name="connsiteY163" fmla="*/ 5583215 h 5687273"/>
              <a:gd name="connsiteX164" fmla="*/ 5591414 w 11243827"/>
              <a:gd name="connsiteY164" fmla="*/ 5587695 h 5687273"/>
              <a:gd name="connsiteX165" fmla="*/ 5583028 w 11243827"/>
              <a:gd name="connsiteY165" fmla="*/ 5580877 h 5687273"/>
              <a:gd name="connsiteX166" fmla="*/ 5549426 w 11243827"/>
              <a:gd name="connsiteY166" fmla="*/ 5582858 h 5687273"/>
              <a:gd name="connsiteX167" fmla="*/ 5519999 w 11243827"/>
              <a:gd name="connsiteY167" fmla="*/ 5592246 h 5687273"/>
              <a:gd name="connsiteX168" fmla="*/ 5480028 w 11243827"/>
              <a:gd name="connsiteY168" fmla="*/ 5597282 h 5687273"/>
              <a:gd name="connsiteX169" fmla="*/ 5456175 w 11243827"/>
              <a:gd name="connsiteY169" fmla="*/ 5600371 h 5687273"/>
              <a:gd name="connsiteX170" fmla="*/ 5388463 w 11243827"/>
              <a:gd name="connsiteY170" fmla="*/ 5602638 h 5687273"/>
              <a:gd name="connsiteX171" fmla="*/ 5265898 w 11243827"/>
              <a:gd name="connsiteY171" fmla="*/ 5591830 h 5687273"/>
              <a:gd name="connsiteX172" fmla="*/ 5231231 w 11243827"/>
              <a:gd name="connsiteY172" fmla="*/ 5592790 h 5687273"/>
              <a:gd name="connsiteX173" fmla="*/ 5226996 w 11243827"/>
              <a:gd name="connsiteY173" fmla="*/ 5595040 h 5687273"/>
              <a:gd name="connsiteX174" fmla="*/ 5175988 w 11243827"/>
              <a:gd name="connsiteY174" fmla="*/ 5588131 h 5687273"/>
              <a:gd name="connsiteX175" fmla="*/ 5107470 w 11243827"/>
              <a:gd name="connsiteY175" fmla="*/ 5594771 h 5687273"/>
              <a:gd name="connsiteX176" fmla="*/ 5027868 w 11243827"/>
              <a:gd name="connsiteY176" fmla="*/ 5605624 h 5687273"/>
              <a:gd name="connsiteX177" fmla="*/ 5007324 w 11243827"/>
              <a:gd name="connsiteY177" fmla="*/ 5609209 h 5687273"/>
              <a:gd name="connsiteX178" fmla="*/ 4952559 w 11243827"/>
              <a:gd name="connsiteY178" fmla="*/ 5611402 h 5687273"/>
              <a:gd name="connsiteX179" fmla="*/ 4826081 w 11243827"/>
              <a:gd name="connsiteY179" fmla="*/ 5616191 h 5687273"/>
              <a:gd name="connsiteX180" fmla="*/ 4823501 w 11243827"/>
              <a:gd name="connsiteY180" fmla="*/ 5619174 h 5687273"/>
              <a:gd name="connsiteX181" fmla="*/ 4813093 w 11243827"/>
              <a:gd name="connsiteY181" fmla="*/ 5620026 h 5687273"/>
              <a:gd name="connsiteX182" fmla="*/ 4810563 w 11243827"/>
              <a:gd name="connsiteY182" fmla="*/ 5620787 h 5687273"/>
              <a:gd name="connsiteX183" fmla="*/ 4795818 w 11243827"/>
              <a:gd name="connsiteY183" fmla="*/ 5624618 h 5687273"/>
              <a:gd name="connsiteX184" fmla="*/ 4758404 w 11243827"/>
              <a:gd name="connsiteY184" fmla="*/ 5619510 h 5687273"/>
              <a:gd name="connsiteX185" fmla="*/ 4717254 w 11243827"/>
              <a:gd name="connsiteY185" fmla="*/ 5624155 h 5687273"/>
              <a:gd name="connsiteX186" fmla="*/ 4591958 w 11243827"/>
              <a:gd name="connsiteY186" fmla="*/ 5624710 h 5687273"/>
              <a:gd name="connsiteX187" fmla="*/ 4476215 w 11243827"/>
              <a:gd name="connsiteY187" fmla="*/ 5628210 h 5687273"/>
              <a:gd name="connsiteX188" fmla="*/ 4425193 w 11243827"/>
              <a:gd name="connsiteY188" fmla="*/ 5627414 h 5687273"/>
              <a:gd name="connsiteX189" fmla="*/ 4383866 w 11243827"/>
              <a:gd name="connsiteY189" fmla="*/ 5626546 h 5687273"/>
              <a:gd name="connsiteX190" fmla="*/ 4385596 w 11243827"/>
              <a:gd name="connsiteY190" fmla="*/ 5634646 h 5687273"/>
              <a:gd name="connsiteX191" fmla="*/ 4360864 w 11243827"/>
              <a:gd name="connsiteY191" fmla="*/ 5641173 h 5687273"/>
              <a:gd name="connsiteX192" fmla="*/ 4328321 w 11243827"/>
              <a:gd name="connsiteY192" fmla="*/ 5626332 h 5687273"/>
              <a:gd name="connsiteX193" fmla="*/ 4309842 w 11243827"/>
              <a:gd name="connsiteY193" fmla="*/ 5626471 h 5687273"/>
              <a:gd name="connsiteX194" fmla="*/ 4277424 w 11243827"/>
              <a:gd name="connsiteY194" fmla="*/ 5631598 h 5687273"/>
              <a:gd name="connsiteX195" fmla="*/ 4266627 w 11243827"/>
              <a:gd name="connsiteY195" fmla="*/ 5633969 h 5687273"/>
              <a:gd name="connsiteX196" fmla="*/ 4185525 w 11243827"/>
              <a:gd name="connsiteY196" fmla="*/ 5617508 h 5687273"/>
              <a:gd name="connsiteX197" fmla="*/ 4177617 w 11243827"/>
              <a:gd name="connsiteY197" fmla="*/ 5610903 h 5687273"/>
              <a:gd name="connsiteX198" fmla="*/ 4136948 w 11243827"/>
              <a:gd name="connsiteY198" fmla="*/ 5608031 h 5687273"/>
              <a:gd name="connsiteX199" fmla="*/ 4132323 w 11243827"/>
              <a:gd name="connsiteY199" fmla="*/ 5609784 h 5687273"/>
              <a:gd name="connsiteX200" fmla="*/ 4098620 w 11243827"/>
              <a:gd name="connsiteY200" fmla="*/ 5599672 h 5687273"/>
              <a:gd name="connsiteX201" fmla="*/ 3963475 w 11243827"/>
              <a:gd name="connsiteY201" fmla="*/ 5581841 h 5687273"/>
              <a:gd name="connsiteX202" fmla="*/ 3703613 w 11243827"/>
              <a:gd name="connsiteY202" fmla="*/ 5572482 h 5687273"/>
              <a:gd name="connsiteX203" fmla="*/ 3432987 w 11243827"/>
              <a:gd name="connsiteY203" fmla="*/ 5545768 h 5687273"/>
              <a:gd name="connsiteX204" fmla="*/ 3176381 w 11243827"/>
              <a:gd name="connsiteY204" fmla="*/ 5556110 h 5687273"/>
              <a:gd name="connsiteX205" fmla="*/ 2710156 w 11243827"/>
              <a:gd name="connsiteY205" fmla="*/ 5527517 h 5687273"/>
              <a:gd name="connsiteX206" fmla="*/ 2550206 w 11243827"/>
              <a:gd name="connsiteY206" fmla="*/ 5524958 h 5687273"/>
              <a:gd name="connsiteX207" fmla="*/ 2443041 w 11243827"/>
              <a:gd name="connsiteY207" fmla="*/ 5523990 h 5687273"/>
              <a:gd name="connsiteX208" fmla="*/ 2435613 w 11243827"/>
              <a:gd name="connsiteY208" fmla="*/ 5526704 h 5687273"/>
              <a:gd name="connsiteX209" fmla="*/ 2405682 w 11243827"/>
              <a:gd name="connsiteY209" fmla="*/ 5528307 h 5687273"/>
              <a:gd name="connsiteX210" fmla="*/ 2397487 w 11243827"/>
              <a:gd name="connsiteY210" fmla="*/ 5540337 h 5687273"/>
              <a:gd name="connsiteX211" fmla="*/ 2297454 w 11243827"/>
              <a:gd name="connsiteY211" fmla="*/ 5550765 h 5687273"/>
              <a:gd name="connsiteX212" fmla="*/ 2056700 w 11243827"/>
              <a:gd name="connsiteY212" fmla="*/ 5555489 h 5687273"/>
              <a:gd name="connsiteX213" fmla="*/ 1878530 w 11243827"/>
              <a:gd name="connsiteY213" fmla="*/ 5535330 h 5687273"/>
              <a:gd name="connsiteX214" fmla="*/ 1859292 w 11243827"/>
              <a:gd name="connsiteY214" fmla="*/ 5535461 h 5687273"/>
              <a:gd name="connsiteX215" fmla="*/ 1835626 w 11243827"/>
              <a:gd name="connsiteY215" fmla="*/ 5533793 h 5687273"/>
              <a:gd name="connsiteX216" fmla="*/ 1798939 w 11243827"/>
              <a:gd name="connsiteY216" fmla="*/ 5540285 h 5687273"/>
              <a:gd name="connsiteX217" fmla="*/ 1779046 w 11243827"/>
              <a:gd name="connsiteY217" fmla="*/ 5549949 h 5687273"/>
              <a:gd name="connsiteX218" fmla="*/ 1772421 w 11243827"/>
              <a:gd name="connsiteY218" fmla="*/ 5549018 h 5687273"/>
              <a:gd name="connsiteX219" fmla="*/ 1772052 w 11243827"/>
              <a:gd name="connsiteY219" fmla="*/ 5545689 h 5687273"/>
              <a:gd name="connsiteX220" fmla="*/ 1711543 w 11243827"/>
              <a:gd name="connsiteY220" fmla="*/ 5534558 h 5687273"/>
              <a:gd name="connsiteX221" fmla="*/ 1698891 w 11243827"/>
              <a:gd name="connsiteY221" fmla="*/ 5513187 h 5687273"/>
              <a:gd name="connsiteX222" fmla="*/ 1538763 w 11243827"/>
              <a:gd name="connsiteY222" fmla="*/ 5482781 h 5687273"/>
              <a:gd name="connsiteX223" fmla="*/ 1501533 w 11243827"/>
              <a:gd name="connsiteY223" fmla="*/ 5467817 h 5687273"/>
              <a:gd name="connsiteX224" fmla="*/ 1461266 w 11243827"/>
              <a:gd name="connsiteY224" fmla="*/ 5469343 h 5687273"/>
              <a:gd name="connsiteX225" fmla="*/ 1449415 w 11243827"/>
              <a:gd name="connsiteY225" fmla="*/ 5460467 h 5687273"/>
              <a:gd name="connsiteX226" fmla="*/ 1447454 w 11243827"/>
              <a:gd name="connsiteY226" fmla="*/ 5458776 h 5687273"/>
              <a:gd name="connsiteX227" fmla="*/ 1437814 w 11243827"/>
              <a:gd name="connsiteY227" fmla="*/ 5455515 h 5687273"/>
              <a:gd name="connsiteX228" fmla="*/ 1437334 w 11243827"/>
              <a:gd name="connsiteY228" fmla="*/ 5450209 h 5687273"/>
              <a:gd name="connsiteX229" fmla="*/ 1424429 w 11243827"/>
              <a:gd name="connsiteY229" fmla="*/ 5442157 h 5687273"/>
              <a:gd name="connsiteX230" fmla="*/ 1406063 w 11243827"/>
              <a:gd name="connsiteY230" fmla="*/ 5437380 h 5687273"/>
              <a:gd name="connsiteX231" fmla="*/ 1316379 w 11243827"/>
              <a:gd name="connsiteY231" fmla="*/ 5419601 h 5687273"/>
              <a:gd name="connsiteX232" fmla="*/ 1264090 w 11243827"/>
              <a:gd name="connsiteY232" fmla="*/ 5406153 h 5687273"/>
              <a:gd name="connsiteX233" fmla="*/ 1246374 w 11243827"/>
              <a:gd name="connsiteY233" fmla="*/ 5396631 h 5687273"/>
              <a:gd name="connsiteX234" fmla="*/ 1220190 w 11243827"/>
              <a:gd name="connsiteY234" fmla="*/ 5386301 h 5687273"/>
              <a:gd name="connsiteX235" fmla="*/ 1175643 w 11243827"/>
              <a:gd name="connsiteY235" fmla="*/ 5364651 h 5687273"/>
              <a:gd name="connsiteX236" fmla="*/ 1150342 w 11243827"/>
              <a:gd name="connsiteY236" fmla="*/ 5358447 h 5687273"/>
              <a:gd name="connsiteX237" fmla="*/ 1137272 w 11243827"/>
              <a:gd name="connsiteY237" fmla="*/ 5351191 h 5687273"/>
              <a:gd name="connsiteX238" fmla="*/ 1131268 w 11243827"/>
              <a:gd name="connsiteY238" fmla="*/ 5350530 h 5687273"/>
              <a:gd name="connsiteX239" fmla="*/ 1112024 w 11243827"/>
              <a:gd name="connsiteY239" fmla="*/ 5345786 h 5687273"/>
              <a:gd name="connsiteX240" fmla="*/ 1100870 w 11243827"/>
              <a:gd name="connsiteY240" fmla="*/ 5343651 h 5687273"/>
              <a:gd name="connsiteX241" fmla="*/ 1096383 w 11243827"/>
              <a:gd name="connsiteY241" fmla="*/ 5343015 h 5687273"/>
              <a:gd name="connsiteX242" fmla="*/ 1085571 w 11243827"/>
              <a:gd name="connsiteY242" fmla="*/ 5345836 h 5687273"/>
              <a:gd name="connsiteX243" fmla="*/ 1073168 w 11243827"/>
              <a:gd name="connsiteY243" fmla="*/ 5341521 h 5687273"/>
              <a:gd name="connsiteX244" fmla="*/ 1058039 w 11243827"/>
              <a:gd name="connsiteY244" fmla="*/ 5343504 h 5687273"/>
              <a:gd name="connsiteX245" fmla="*/ 1055426 w 11243827"/>
              <a:gd name="connsiteY245" fmla="*/ 5339088 h 5687273"/>
              <a:gd name="connsiteX246" fmla="*/ 1044738 w 11243827"/>
              <a:gd name="connsiteY246" fmla="*/ 5333063 h 5687273"/>
              <a:gd name="connsiteX247" fmla="*/ 1033909 w 11243827"/>
              <a:gd name="connsiteY247" fmla="*/ 5335680 h 5687273"/>
              <a:gd name="connsiteX248" fmla="*/ 1012649 w 11243827"/>
              <a:gd name="connsiteY248" fmla="*/ 5334541 h 5687273"/>
              <a:gd name="connsiteX249" fmla="*/ 1007115 w 11243827"/>
              <a:gd name="connsiteY249" fmla="*/ 5332775 h 5687273"/>
              <a:gd name="connsiteX250" fmla="*/ 986002 w 11243827"/>
              <a:gd name="connsiteY250" fmla="*/ 5334906 h 5687273"/>
              <a:gd name="connsiteX251" fmla="*/ 953418 w 11243827"/>
              <a:gd name="connsiteY251" fmla="*/ 5333901 h 5687273"/>
              <a:gd name="connsiteX252" fmla="*/ 916854 w 11243827"/>
              <a:gd name="connsiteY252" fmla="*/ 5329435 h 5687273"/>
              <a:gd name="connsiteX253" fmla="*/ 905651 w 11243827"/>
              <a:gd name="connsiteY253" fmla="*/ 5332114 h 5687273"/>
              <a:gd name="connsiteX254" fmla="*/ 836961 w 11243827"/>
              <a:gd name="connsiteY254" fmla="*/ 5330803 h 5687273"/>
              <a:gd name="connsiteX255" fmla="*/ 817627 w 11243827"/>
              <a:gd name="connsiteY255" fmla="*/ 5330580 h 5687273"/>
              <a:gd name="connsiteX256" fmla="*/ 801817 w 11243827"/>
              <a:gd name="connsiteY256" fmla="*/ 5325937 h 5687273"/>
              <a:gd name="connsiteX257" fmla="*/ 798857 w 11243827"/>
              <a:gd name="connsiteY257" fmla="*/ 5320979 h 5687273"/>
              <a:gd name="connsiteX258" fmla="*/ 788354 w 11243827"/>
              <a:gd name="connsiteY258" fmla="*/ 5320143 h 5687273"/>
              <a:gd name="connsiteX259" fmla="*/ 785726 w 11243827"/>
              <a:gd name="connsiteY259" fmla="*/ 5318989 h 5687273"/>
              <a:gd name="connsiteX260" fmla="*/ 770507 w 11243827"/>
              <a:gd name="connsiteY260" fmla="*/ 5313309 h 5687273"/>
              <a:gd name="connsiteX261" fmla="*/ 733810 w 11243827"/>
              <a:gd name="connsiteY261" fmla="*/ 5324286 h 5687273"/>
              <a:gd name="connsiteX262" fmla="*/ 692117 w 11243827"/>
              <a:gd name="connsiteY262" fmla="*/ 5318786 h 5687273"/>
              <a:gd name="connsiteX263" fmla="*/ 528894 w 11243827"/>
              <a:gd name="connsiteY263" fmla="*/ 5327578 h 5687273"/>
              <a:gd name="connsiteX264" fmla="*/ 507005 w 11243827"/>
              <a:gd name="connsiteY264" fmla="*/ 5310149 h 5687273"/>
              <a:gd name="connsiteX265" fmla="*/ 441302 w 11243827"/>
              <a:gd name="connsiteY265" fmla="*/ 5307062 h 5687273"/>
              <a:gd name="connsiteX266" fmla="*/ 336819 w 11243827"/>
              <a:gd name="connsiteY266" fmla="*/ 5336690 h 5687273"/>
              <a:gd name="connsiteX267" fmla="*/ 215763 w 11243827"/>
              <a:gd name="connsiteY267" fmla="*/ 5332575 h 5687273"/>
              <a:gd name="connsiteX268" fmla="*/ 205927 w 11243827"/>
              <a:gd name="connsiteY268" fmla="*/ 5339672 h 5687273"/>
              <a:gd name="connsiteX269" fmla="*/ 194189 w 11243827"/>
              <a:gd name="connsiteY269" fmla="*/ 5343588 h 5687273"/>
              <a:gd name="connsiteX270" fmla="*/ 192552 w 11243827"/>
              <a:gd name="connsiteY270" fmla="*/ 5342845 h 5687273"/>
              <a:gd name="connsiteX271" fmla="*/ 178320 w 11243827"/>
              <a:gd name="connsiteY271" fmla="*/ 5343766 h 5687273"/>
              <a:gd name="connsiteX272" fmla="*/ 175596 w 11243827"/>
              <a:gd name="connsiteY272" fmla="*/ 5346411 h 5687273"/>
              <a:gd name="connsiteX273" fmla="*/ 165951 w 11243827"/>
              <a:gd name="connsiteY273" fmla="*/ 5347808 h 5687273"/>
              <a:gd name="connsiteX274" fmla="*/ 147287 w 11243827"/>
              <a:gd name="connsiteY274" fmla="*/ 5352625 h 5687273"/>
              <a:gd name="connsiteX275" fmla="*/ 143484 w 11243827"/>
              <a:gd name="connsiteY275" fmla="*/ 5351591 h 5687273"/>
              <a:gd name="connsiteX276" fmla="*/ 114847 w 11243827"/>
              <a:gd name="connsiteY276" fmla="*/ 5355844 h 5687273"/>
              <a:gd name="connsiteX277" fmla="*/ 114306 w 11243827"/>
              <a:gd name="connsiteY277" fmla="*/ 5354983 h 5687273"/>
              <a:gd name="connsiteX278" fmla="*/ 105588 w 11243827"/>
              <a:gd name="connsiteY278" fmla="*/ 5352169 h 5687273"/>
              <a:gd name="connsiteX279" fmla="*/ 89264 w 11243827"/>
              <a:gd name="connsiteY279" fmla="*/ 5348886 h 5687273"/>
              <a:gd name="connsiteX280" fmla="*/ 49794 w 11243827"/>
              <a:gd name="connsiteY280" fmla="*/ 5329950 h 5687273"/>
              <a:gd name="connsiteX281" fmla="*/ 19924 w 11243827"/>
              <a:gd name="connsiteY281" fmla="*/ 5334282 h 5687273"/>
              <a:gd name="connsiteX282" fmla="*/ 13819 w 11243827"/>
              <a:gd name="connsiteY282" fmla="*/ 5334653 h 5687273"/>
              <a:gd name="connsiteX283" fmla="*/ 13657 w 11243827"/>
              <a:gd name="connsiteY283" fmla="*/ 5334455 h 5687273"/>
              <a:gd name="connsiteX284" fmla="*/ 7139 w 11243827"/>
              <a:gd name="connsiteY284" fmla="*/ 5334438 h 5687273"/>
              <a:gd name="connsiteX285" fmla="*/ 2684 w 11243827"/>
              <a:gd name="connsiteY285" fmla="*/ 5335333 h 5687273"/>
              <a:gd name="connsiteX286" fmla="*/ 0 w 11243827"/>
              <a:gd name="connsiteY286" fmla="*/ 5335496 h 5687273"/>
              <a:gd name="connsiteX287" fmla="*/ 0 w 11243827"/>
              <a:gd name="connsiteY287" fmla="*/ 10592 h 5687273"/>
              <a:gd name="connsiteX288" fmla="*/ 11243827 w 11243827"/>
              <a:gd name="connsiteY288" fmla="*/ 0 h 5687273"/>
              <a:gd name="connsiteX0" fmla="*/ 11243827 w 11243827"/>
              <a:gd name="connsiteY0" fmla="*/ 0 h 5641173"/>
              <a:gd name="connsiteX1" fmla="*/ 11243827 w 11243827"/>
              <a:gd name="connsiteY1" fmla="*/ 1470035 h 5641173"/>
              <a:gd name="connsiteX2" fmla="*/ 11243827 w 11243827"/>
              <a:gd name="connsiteY2" fmla="*/ 5001571 h 5641173"/>
              <a:gd name="connsiteX3" fmla="*/ 11243827 w 11243827"/>
              <a:gd name="connsiteY3" fmla="*/ 5209610 h 5641173"/>
              <a:gd name="connsiteX4" fmla="*/ 11240675 w 11243827"/>
              <a:gd name="connsiteY4" fmla="*/ 5210442 h 5641173"/>
              <a:gd name="connsiteX5" fmla="*/ 11179959 w 11243827"/>
              <a:gd name="connsiteY5" fmla="*/ 5221199 h 5641173"/>
              <a:gd name="connsiteX6" fmla="*/ 11105493 w 11243827"/>
              <a:gd name="connsiteY6" fmla="*/ 5259905 h 5641173"/>
              <a:gd name="connsiteX7" fmla="*/ 11078640 w 11243827"/>
              <a:gd name="connsiteY7" fmla="*/ 5263531 h 5641173"/>
              <a:gd name="connsiteX8" fmla="*/ 11079616 w 11243827"/>
              <a:gd name="connsiteY8" fmla="*/ 5270380 h 5641173"/>
              <a:gd name="connsiteX9" fmla="*/ 11069641 w 11243827"/>
              <a:gd name="connsiteY9" fmla="*/ 5270884 h 5641173"/>
              <a:gd name="connsiteX10" fmla="*/ 11047377 w 11243827"/>
              <a:gd name="connsiteY10" fmla="*/ 5271051 h 5641173"/>
              <a:gd name="connsiteX11" fmla="*/ 10980705 w 11243827"/>
              <a:gd name="connsiteY11" fmla="*/ 5272951 h 5641173"/>
              <a:gd name="connsiteX12" fmla="*/ 10962514 w 11243827"/>
              <a:gd name="connsiteY12" fmla="*/ 5286084 h 5641173"/>
              <a:gd name="connsiteX13" fmla="*/ 10945307 w 11243827"/>
              <a:gd name="connsiteY13" fmla="*/ 5286290 h 5641173"/>
              <a:gd name="connsiteX14" fmla="*/ 10845516 w 11243827"/>
              <a:gd name="connsiteY14" fmla="*/ 5303894 h 5641173"/>
              <a:gd name="connsiteX15" fmla="*/ 10831795 w 11243827"/>
              <a:gd name="connsiteY15" fmla="*/ 5305210 h 5641173"/>
              <a:gd name="connsiteX16" fmla="*/ 10824365 w 11243827"/>
              <a:gd name="connsiteY16" fmla="*/ 5311111 h 5641173"/>
              <a:gd name="connsiteX17" fmla="*/ 10797756 w 11243827"/>
              <a:gd name="connsiteY17" fmla="*/ 5312285 h 5641173"/>
              <a:gd name="connsiteX18" fmla="*/ 10796525 w 11243827"/>
              <a:gd name="connsiteY18" fmla="*/ 5315645 h 5641173"/>
              <a:gd name="connsiteX19" fmla="*/ 10709063 w 11243827"/>
              <a:gd name="connsiteY19" fmla="*/ 5344492 h 5641173"/>
              <a:gd name="connsiteX20" fmla="*/ 10694078 w 11243827"/>
              <a:gd name="connsiteY20" fmla="*/ 5349258 h 5641173"/>
              <a:gd name="connsiteX21" fmla="*/ 10681131 w 11243827"/>
              <a:gd name="connsiteY21" fmla="*/ 5347812 h 5641173"/>
              <a:gd name="connsiteX22" fmla="*/ 10609448 w 11243827"/>
              <a:gd name="connsiteY22" fmla="*/ 5351931 h 5641173"/>
              <a:gd name="connsiteX23" fmla="*/ 10592397 w 11243827"/>
              <a:gd name="connsiteY23" fmla="*/ 5349402 h 5641173"/>
              <a:gd name="connsiteX24" fmla="*/ 10585227 w 11243827"/>
              <a:gd name="connsiteY24" fmla="*/ 5344063 h 5641173"/>
              <a:gd name="connsiteX25" fmla="*/ 10557472 w 11243827"/>
              <a:gd name="connsiteY25" fmla="*/ 5354151 h 5641173"/>
              <a:gd name="connsiteX26" fmla="*/ 10514646 w 11243827"/>
              <a:gd name="connsiteY26" fmla="*/ 5361064 h 5641173"/>
              <a:gd name="connsiteX27" fmla="*/ 10494292 w 11243827"/>
              <a:gd name="connsiteY27" fmla="*/ 5366054 h 5641173"/>
              <a:gd name="connsiteX28" fmla="*/ 10477869 w 11243827"/>
              <a:gd name="connsiteY28" fmla="*/ 5363025 h 5641173"/>
              <a:gd name="connsiteX29" fmla="*/ 10384411 w 11243827"/>
              <a:gd name="connsiteY29" fmla="*/ 5362257 h 5641173"/>
              <a:gd name="connsiteX30" fmla="*/ 10362921 w 11243827"/>
              <a:gd name="connsiteY30" fmla="*/ 5357444 h 5641173"/>
              <a:gd name="connsiteX31" fmla="*/ 10352736 w 11243827"/>
              <a:gd name="connsiteY31" fmla="*/ 5347851 h 5641173"/>
              <a:gd name="connsiteX32" fmla="*/ 10344754 w 11243827"/>
              <a:gd name="connsiteY32" fmla="*/ 5351272 h 5641173"/>
              <a:gd name="connsiteX33" fmla="*/ 10288226 w 11243827"/>
              <a:gd name="connsiteY33" fmla="*/ 5351613 h 5641173"/>
              <a:gd name="connsiteX34" fmla="*/ 10251350 w 11243827"/>
              <a:gd name="connsiteY34" fmla="*/ 5352711 h 5641173"/>
              <a:gd name="connsiteX35" fmla="*/ 10249108 w 11243827"/>
              <a:gd name="connsiteY35" fmla="*/ 5365881 h 5641173"/>
              <a:gd name="connsiteX36" fmla="*/ 10216272 w 11243827"/>
              <a:gd name="connsiteY36" fmla="*/ 5370573 h 5641173"/>
              <a:gd name="connsiteX37" fmla="*/ 10181278 w 11243827"/>
              <a:gd name="connsiteY37" fmla="*/ 5362119 h 5641173"/>
              <a:gd name="connsiteX38" fmla="*/ 10140033 w 11243827"/>
              <a:gd name="connsiteY38" fmla="*/ 5363304 h 5641173"/>
              <a:gd name="connsiteX39" fmla="*/ 10115353 w 11243827"/>
              <a:gd name="connsiteY39" fmla="*/ 5363869 h 5641173"/>
              <a:gd name="connsiteX40" fmla="*/ 10050578 w 11243827"/>
              <a:gd name="connsiteY40" fmla="*/ 5376153 h 5641173"/>
              <a:gd name="connsiteX41" fmla="*/ 9945478 w 11243827"/>
              <a:gd name="connsiteY41" fmla="*/ 5422859 h 5641173"/>
              <a:gd name="connsiteX42" fmla="*/ 9912481 w 11243827"/>
              <a:gd name="connsiteY42" fmla="*/ 5429477 h 5641173"/>
              <a:gd name="connsiteX43" fmla="*/ 9906713 w 11243827"/>
              <a:gd name="connsiteY43" fmla="*/ 5426784 h 5641173"/>
              <a:gd name="connsiteX44" fmla="*/ 9742436 w 11243827"/>
              <a:gd name="connsiteY44" fmla="*/ 5454834 h 5641173"/>
              <a:gd name="connsiteX45" fmla="*/ 9713044 w 11243827"/>
              <a:gd name="connsiteY45" fmla="*/ 5456476 h 5641173"/>
              <a:gd name="connsiteX46" fmla="*/ 9691033 w 11243827"/>
              <a:gd name="connsiteY46" fmla="*/ 5455451 h 5641173"/>
              <a:gd name="connsiteX47" fmla="*/ 9638355 w 11243827"/>
              <a:gd name="connsiteY47" fmla="*/ 5464794 h 5641173"/>
              <a:gd name="connsiteX48" fmla="*/ 9552434 w 11243827"/>
              <a:gd name="connsiteY48" fmla="*/ 5485280 h 5641173"/>
              <a:gd name="connsiteX49" fmla="*/ 9533883 w 11243827"/>
              <a:gd name="connsiteY49" fmla="*/ 5488516 h 5641173"/>
              <a:gd name="connsiteX50" fmla="*/ 9516916 w 11243827"/>
              <a:gd name="connsiteY50" fmla="*/ 5486828 h 5641173"/>
              <a:gd name="connsiteX51" fmla="*/ 9512093 w 11243827"/>
              <a:gd name="connsiteY51" fmla="*/ 5482541 h 5641173"/>
              <a:gd name="connsiteX52" fmla="*/ 9501725 w 11243827"/>
              <a:gd name="connsiteY52" fmla="*/ 5483603 h 5641173"/>
              <a:gd name="connsiteX53" fmla="*/ 9498754 w 11243827"/>
              <a:gd name="connsiteY53" fmla="*/ 5482951 h 5641173"/>
              <a:gd name="connsiteX54" fmla="*/ 9481932 w 11243827"/>
              <a:gd name="connsiteY54" fmla="*/ 5480151 h 5641173"/>
              <a:gd name="connsiteX55" fmla="*/ 9451321 w 11243827"/>
              <a:gd name="connsiteY55" fmla="*/ 5497375 h 5641173"/>
              <a:gd name="connsiteX56" fmla="*/ 9409298 w 11243827"/>
              <a:gd name="connsiteY56" fmla="*/ 5499478 h 5641173"/>
              <a:gd name="connsiteX57" fmla="*/ 9257007 w 11243827"/>
              <a:gd name="connsiteY57" fmla="*/ 5537183 h 5641173"/>
              <a:gd name="connsiteX58" fmla="*/ 9229078 w 11243827"/>
              <a:gd name="connsiteY58" fmla="*/ 5524154 h 5641173"/>
              <a:gd name="connsiteX59" fmla="*/ 9165105 w 11243827"/>
              <a:gd name="connsiteY59" fmla="*/ 5532892 h 5641173"/>
              <a:gd name="connsiteX60" fmla="*/ 9077301 w 11243827"/>
              <a:gd name="connsiteY60" fmla="*/ 5580356 h 5641173"/>
              <a:gd name="connsiteX61" fmla="*/ 8960065 w 11243827"/>
              <a:gd name="connsiteY61" fmla="*/ 5597982 h 5641173"/>
              <a:gd name="connsiteX62" fmla="*/ 8953536 w 11243827"/>
              <a:gd name="connsiteY62" fmla="*/ 5606638 h 5641173"/>
              <a:gd name="connsiteX63" fmla="*/ 8943907 w 11243827"/>
              <a:gd name="connsiteY63" fmla="*/ 5612541 h 5641173"/>
              <a:gd name="connsiteX64" fmla="*/ 8942046 w 11243827"/>
              <a:gd name="connsiteY64" fmla="*/ 5612112 h 5641173"/>
              <a:gd name="connsiteX65" fmla="*/ 8928824 w 11243827"/>
              <a:gd name="connsiteY65" fmla="*/ 5615549 h 5641173"/>
              <a:gd name="connsiteX66" fmla="*/ 8927294 w 11243827"/>
              <a:gd name="connsiteY66" fmla="*/ 5618607 h 5641173"/>
              <a:gd name="connsiteX67" fmla="*/ 8918651 w 11243827"/>
              <a:gd name="connsiteY67" fmla="*/ 5621688 h 5641173"/>
              <a:gd name="connsiteX68" fmla="*/ 8902772 w 11243827"/>
              <a:gd name="connsiteY68" fmla="*/ 5629703 h 5641173"/>
              <a:gd name="connsiteX69" fmla="*/ 8898724 w 11243827"/>
              <a:gd name="connsiteY69" fmla="*/ 5629379 h 5641173"/>
              <a:gd name="connsiteX70" fmla="*/ 8873099 w 11243827"/>
              <a:gd name="connsiteY70" fmla="*/ 5638628 h 5641173"/>
              <a:gd name="connsiteX71" fmla="*/ 8872234 w 11243827"/>
              <a:gd name="connsiteY71" fmla="*/ 5637889 h 5641173"/>
              <a:gd name="connsiteX72" fmla="*/ 8862777 w 11243827"/>
              <a:gd name="connsiteY72" fmla="*/ 5636711 h 5641173"/>
              <a:gd name="connsiteX73" fmla="*/ 8845869 w 11243827"/>
              <a:gd name="connsiteY73" fmla="*/ 5636436 h 5641173"/>
              <a:gd name="connsiteX74" fmla="*/ 8800548 w 11243827"/>
              <a:gd name="connsiteY74" fmla="*/ 5625084 h 5641173"/>
              <a:gd name="connsiteX75" fmla="*/ 8773774 w 11243827"/>
              <a:gd name="connsiteY75" fmla="*/ 5634630 h 5641173"/>
              <a:gd name="connsiteX76" fmla="*/ 8698255 w 11243827"/>
              <a:gd name="connsiteY76" fmla="*/ 5636083 h 5641173"/>
              <a:gd name="connsiteX77" fmla="*/ 8619167 w 11243827"/>
              <a:gd name="connsiteY77" fmla="*/ 5619130 h 5641173"/>
              <a:gd name="connsiteX78" fmla="*/ 8539822 w 11243827"/>
              <a:gd name="connsiteY78" fmla="*/ 5616905 h 5641173"/>
              <a:gd name="connsiteX79" fmla="*/ 8511094 w 11243827"/>
              <a:gd name="connsiteY79" fmla="*/ 5617360 h 5641173"/>
              <a:gd name="connsiteX80" fmla="*/ 8459886 w 11243827"/>
              <a:gd name="connsiteY80" fmla="*/ 5612612 h 5641173"/>
              <a:gd name="connsiteX81" fmla="*/ 8436432 w 11243827"/>
              <a:gd name="connsiteY81" fmla="*/ 5606990 h 5641173"/>
              <a:gd name="connsiteX82" fmla="*/ 8435403 w 11243827"/>
              <a:gd name="connsiteY82" fmla="*/ 5607336 h 5641173"/>
              <a:gd name="connsiteX83" fmla="*/ 8433307 w 11243827"/>
              <a:gd name="connsiteY83" fmla="*/ 5604917 h 5641173"/>
              <a:gd name="connsiteX84" fmla="*/ 8428968 w 11243827"/>
              <a:gd name="connsiteY84" fmla="*/ 5603796 h 5641173"/>
              <a:gd name="connsiteX85" fmla="*/ 8417124 w 11243827"/>
              <a:gd name="connsiteY85" fmla="*/ 5604518 h 5641173"/>
              <a:gd name="connsiteX86" fmla="*/ 8412669 w 11243827"/>
              <a:gd name="connsiteY86" fmla="*/ 5605413 h 5641173"/>
              <a:gd name="connsiteX87" fmla="*/ 8406152 w 11243827"/>
              <a:gd name="connsiteY87" fmla="*/ 5605396 h 5641173"/>
              <a:gd name="connsiteX88" fmla="*/ 8405989 w 11243827"/>
              <a:gd name="connsiteY88" fmla="*/ 5605197 h 5641173"/>
              <a:gd name="connsiteX89" fmla="*/ 8399884 w 11243827"/>
              <a:gd name="connsiteY89" fmla="*/ 5605568 h 5641173"/>
              <a:gd name="connsiteX90" fmla="*/ 8370014 w 11243827"/>
              <a:gd name="connsiteY90" fmla="*/ 5609900 h 5641173"/>
              <a:gd name="connsiteX91" fmla="*/ 8330544 w 11243827"/>
              <a:gd name="connsiteY91" fmla="*/ 5590964 h 5641173"/>
              <a:gd name="connsiteX92" fmla="*/ 8314221 w 11243827"/>
              <a:gd name="connsiteY92" fmla="*/ 5587682 h 5641173"/>
              <a:gd name="connsiteX93" fmla="*/ 8305502 w 11243827"/>
              <a:gd name="connsiteY93" fmla="*/ 5584868 h 5641173"/>
              <a:gd name="connsiteX94" fmla="*/ 8304962 w 11243827"/>
              <a:gd name="connsiteY94" fmla="*/ 5584007 h 5641173"/>
              <a:gd name="connsiteX95" fmla="*/ 8276324 w 11243827"/>
              <a:gd name="connsiteY95" fmla="*/ 5588260 h 5641173"/>
              <a:gd name="connsiteX96" fmla="*/ 8272522 w 11243827"/>
              <a:gd name="connsiteY96" fmla="*/ 5587226 h 5641173"/>
              <a:gd name="connsiteX97" fmla="*/ 8253857 w 11243827"/>
              <a:gd name="connsiteY97" fmla="*/ 5592043 h 5641173"/>
              <a:gd name="connsiteX98" fmla="*/ 8244212 w 11243827"/>
              <a:gd name="connsiteY98" fmla="*/ 5593439 h 5641173"/>
              <a:gd name="connsiteX99" fmla="*/ 8241488 w 11243827"/>
              <a:gd name="connsiteY99" fmla="*/ 5596085 h 5641173"/>
              <a:gd name="connsiteX100" fmla="*/ 8227256 w 11243827"/>
              <a:gd name="connsiteY100" fmla="*/ 5597005 h 5641173"/>
              <a:gd name="connsiteX101" fmla="*/ 8225619 w 11243827"/>
              <a:gd name="connsiteY101" fmla="*/ 5596262 h 5641173"/>
              <a:gd name="connsiteX102" fmla="*/ 8213882 w 11243827"/>
              <a:gd name="connsiteY102" fmla="*/ 5600179 h 5641173"/>
              <a:gd name="connsiteX103" fmla="*/ 8204045 w 11243827"/>
              <a:gd name="connsiteY103" fmla="*/ 5607275 h 5641173"/>
              <a:gd name="connsiteX104" fmla="*/ 8082989 w 11243827"/>
              <a:gd name="connsiteY104" fmla="*/ 5603160 h 5641173"/>
              <a:gd name="connsiteX105" fmla="*/ 7976942 w 11243827"/>
              <a:gd name="connsiteY105" fmla="*/ 5598455 h 5641173"/>
              <a:gd name="connsiteX106" fmla="*/ 7950121 w 11243827"/>
              <a:gd name="connsiteY106" fmla="*/ 5590893 h 5641173"/>
              <a:gd name="connsiteX107" fmla="*/ 7727691 w 11243827"/>
              <a:gd name="connsiteY107" fmla="*/ 5621064 h 5641173"/>
              <a:gd name="connsiteX108" fmla="*/ 7685998 w 11243827"/>
              <a:gd name="connsiteY108" fmla="*/ 5615564 h 5641173"/>
              <a:gd name="connsiteX109" fmla="*/ 7649302 w 11243827"/>
              <a:gd name="connsiteY109" fmla="*/ 5626541 h 5641173"/>
              <a:gd name="connsiteX110" fmla="*/ 7634083 w 11243827"/>
              <a:gd name="connsiteY110" fmla="*/ 5620862 h 5641173"/>
              <a:gd name="connsiteX111" fmla="*/ 7631455 w 11243827"/>
              <a:gd name="connsiteY111" fmla="*/ 5619708 h 5641173"/>
              <a:gd name="connsiteX112" fmla="*/ 7620952 w 11243827"/>
              <a:gd name="connsiteY112" fmla="*/ 5618872 h 5641173"/>
              <a:gd name="connsiteX113" fmla="*/ 7617992 w 11243827"/>
              <a:gd name="connsiteY113" fmla="*/ 5613914 h 5641173"/>
              <a:gd name="connsiteX114" fmla="*/ 7602182 w 11243827"/>
              <a:gd name="connsiteY114" fmla="*/ 5609271 h 5641173"/>
              <a:gd name="connsiteX115" fmla="*/ 7582847 w 11243827"/>
              <a:gd name="connsiteY115" fmla="*/ 5609047 h 5641173"/>
              <a:gd name="connsiteX116" fmla="*/ 7514158 w 11243827"/>
              <a:gd name="connsiteY116" fmla="*/ 5607737 h 5641173"/>
              <a:gd name="connsiteX117" fmla="*/ 7502955 w 11243827"/>
              <a:gd name="connsiteY117" fmla="*/ 5610415 h 5641173"/>
              <a:gd name="connsiteX118" fmla="*/ 7466391 w 11243827"/>
              <a:gd name="connsiteY118" fmla="*/ 5605949 h 5641173"/>
              <a:gd name="connsiteX119" fmla="*/ 7433806 w 11243827"/>
              <a:gd name="connsiteY119" fmla="*/ 5604945 h 5641173"/>
              <a:gd name="connsiteX120" fmla="*/ 7412693 w 11243827"/>
              <a:gd name="connsiteY120" fmla="*/ 5607075 h 5641173"/>
              <a:gd name="connsiteX121" fmla="*/ 7407159 w 11243827"/>
              <a:gd name="connsiteY121" fmla="*/ 5605310 h 5641173"/>
              <a:gd name="connsiteX122" fmla="*/ 7385900 w 11243827"/>
              <a:gd name="connsiteY122" fmla="*/ 5604171 h 5641173"/>
              <a:gd name="connsiteX123" fmla="*/ 7375071 w 11243827"/>
              <a:gd name="connsiteY123" fmla="*/ 5606788 h 5641173"/>
              <a:gd name="connsiteX124" fmla="*/ 7364382 w 11243827"/>
              <a:gd name="connsiteY124" fmla="*/ 5600762 h 5641173"/>
              <a:gd name="connsiteX125" fmla="*/ 7361770 w 11243827"/>
              <a:gd name="connsiteY125" fmla="*/ 5596347 h 5641173"/>
              <a:gd name="connsiteX126" fmla="*/ 7346641 w 11243827"/>
              <a:gd name="connsiteY126" fmla="*/ 5598329 h 5641173"/>
              <a:gd name="connsiteX127" fmla="*/ 7334238 w 11243827"/>
              <a:gd name="connsiteY127" fmla="*/ 5594014 h 5641173"/>
              <a:gd name="connsiteX128" fmla="*/ 7323426 w 11243827"/>
              <a:gd name="connsiteY128" fmla="*/ 5596835 h 5641173"/>
              <a:gd name="connsiteX129" fmla="*/ 7318938 w 11243827"/>
              <a:gd name="connsiteY129" fmla="*/ 5596200 h 5641173"/>
              <a:gd name="connsiteX130" fmla="*/ 7307784 w 11243827"/>
              <a:gd name="connsiteY130" fmla="*/ 5594065 h 5641173"/>
              <a:gd name="connsiteX131" fmla="*/ 7288540 w 11243827"/>
              <a:gd name="connsiteY131" fmla="*/ 5589320 h 5641173"/>
              <a:gd name="connsiteX132" fmla="*/ 7282537 w 11243827"/>
              <a:gd name="connsiteY132" fmla="*/ 5588660 h 5641173"/>
              <a:gd name="connsiteX133" fmla="*/ 7269466 w 11243827"/>
              <a:gd name="connsiteY133" fmla="*/ 5581404 h 5641173"/>
              <a:gd name="connsiteX134" fmla="*/ 7244165 w 11243827"/>
              <a:gd name="connsiteY134" fmla="*/ 5575200 h 5641173"/>
              <a:gd name="connsiteX135" fmla="*/ 7199619 w 11243827"/>
              <a:gd name="connsiteY135" fmla="*/ 5553550 h 5641173"/>
              <a:gd name="connsiteX136" fmla="*/ 7173434 w 11243827"/>
              <a:gd name="connsiteY136" fmla="*/ 5543219 h 5641173"/>
              <a:gd name="connsiteX137" fmla="*/ 7155718 w 11243827"/>
              <a:gd name="connsiteY137" fmla="*/ 5533697 h 5641173"/>
              <a:gd name="connsiteX138" fmla="*/ 7103430 w 11243827"/>
              <a:gd name="connsiteY138" fmla="*/ 5520249 h 5641173"/>
              <a:gd name="connsiteX139" fmla="*/ 7013746 w 11243827"/>
              <a:gd name="connsiteY139" fmla="*/ 5502470 h 5641173"/>
              <a:gd name="connsiteX140" fmla="*/ 6995379 w 11243827"/>
              <a:gd name="connsiteY140" fmla="*/ 5497693 h 5641173"/>
              <a:gd name="connsiteX141" fmla="*/ 6982475 w 11243827"/>
              <a:gd name="connsiteY141" fmla="*/ 5489641 h 5641173"/>
              <a:gd name="connsiteX142" fmla="*/ 6981994 w 11243827"/>
              <a:gd name="connsiteY142" fmla="*/ 5484335 h 5641173"/>
              <a:gd name="connsiteX143" fmla="*/ 6972355 w 11243827"/>
              <a:gd name="connsiteY143" fmla="*/ 5481074 h 5641173"/>
              <a:gd name="connsiteX144" fmla="*/ 6970394 w 11243827"/>
              <a:gd name="connsiteY144" fmla="*/ 5479383 h 5641173"/>
              <a:gd name="connsiteX145" fmla="*/ 6958543 w 11243827"/>
              <a:gd name="connsiteY145" fmla="*/ 5470507 h 5641173"/>
              <a:gd name="connsiteX146" fmla="*/ 6918276 w 11243827"/>
              <a:gd name="connsiteY146" fmla="*/ 5472034 h 5641173"/>
              <a:gd name="connsiteX147" fmla="*/ 6881046 w 11243827"/>
              <a:gd name="connsiteY147" fmla="*/ 5457070 h 5641173"/>
              <a:gd name="connsiteX148" fmla="*/ 6752164 w 11243827"/>
              <a:gd name="connsiteY148" fmla="*/ 5425021 h 5641173"/>
              <a:gd name="connsiteX149" fmla="*/ 6724964 w 11243827"/>
              <a:gd name="connsiteY149" fmla="*/ 5414071 h 5641173"/>
              <a:gd name="connsiteX150" fmla="*/ 6683286 w 11243827"/>
              <a:gd name="connsiteY150" fmla="*/ 5405383 h 5641173"/>
              <a:gd name="connsiteX151" fmla="*/ 6644277 w 11243827"/>
              <a:gd name="connsiteY151" fmla="*/ 5429684 h 5641173"/>
              <a:gd name="connsiteX152" fmla="*/ 6532914 w 11243827"/>
              <a:gd name="connsiteY152" fmla="*/ 5431205 h 5641173"/>
              <a:gd name="connsiteX153" fmla="*/ 6307459 w 11243827"/>
              <a:gd name="connsiteY153" fmla="*/ 5467087 h 5641173"/>
              <a:gd name="connsiteX154" fmla="*/ 6196243 w 11243827"/>
              <a:gd name="connsiteY154" fmla="*/ 5515042 h 5641173"/>
              <a:gd name="connsiteX155" fmla="*/ 6099124 w 11243827"/>
              <a:gd name="connsiteY155" fmla="*/ 5516848 h 5641173"/>
              <a:gd name="connsiteX156" fmla="*/ 6016077 w 11243827"/>
              <a:gd name="connsiteY156" fmla="*/ 5528642 h 5641173"/>
              <a:gd name="connsiteX157" fmla="*/ 6004389 w 11243827"/>
              <a:gd name="connsiteY157" fmla="*/ 5531206 h 5641173"/>
              <a:gd name="connsiteX158" fmla="*/ 5933945 w 11243827"/>
              <a:gd name="connsiteY158" fmla="*/ 5538840 h 5641173"/>
              <a:gd name="connsiteX159" fmla="*/ 5883936 w 11243827"/>
              <a:gd name="connsiteY159" fmla="*/ 5553807 h 5641173"/>
              <a:gd name="connsiteX160" fmla="*/ 5798331 w 11243827"/>
              <a:gd name="connsiteY160" fmla="*/ 5564248 h 5641173"/>
              <a:gd name="connsiteX161" fmla="*/ 5712738 w 11243827"/>
              <a:gd name="connsiteY161" fmla="*/ 5573120 h 5641173"/>
              <a:gd name="connsiteX162" fmla="*/ 5681342 w 11243827"/>
              <a:gd name="connsiteY162" fmla="*/ 5575621 h 5641173"/>
              <a:gd name="connsiteX163" fmla="*/ 5627167 w 11243827"/>
              <a:gd name="connsiteY163" fmla="*/ 5583215 h 5641173"/>
              <a:gd name="connsiteX164" fmla="*/ 5591414 w 11243827"/>
              <a:gd name="connsiteY164" fmla="*/ 5587695 h 5641173"/>
              <a:gd name="connsiteX165" fmla="*/ 5583028 w 11243827"/>
              <a:gd name="connsiteY165" fmla="*/ 5580877 h 5641173"/>
              <a:gd name="connsiteX166" fmla="*/ 5549426 w 11243827"/>
              <a:gd name="connsiteY166" fmla="*/ 5582858 h 5641173"/>
              <a:gd name="connsiteX167" fmla="*/ 5519999 w 11243827"/>
              <a:gd name="connsiteY167" fmla="*/ 5592246 h 5641173"/>
              <a:gd name="connsiteX168" fmla="*/ 5480028 w 11243827"/>
              <a:gd name="connsiteY168" fmla="*/ 5597282 h 5641173"/>
              <a:gd name="connsiteX169" fmla="*/ 5456175 w 11243827"/>
              <a:gd name="connsiteY169" fmla="*/ 5600371 h 5641173"/>
              <a:gd name="connsiteX170" fmla="*/ 5388463 w 11243827"/>
              <a:gd name="connsiteY170" fmla="*/ 5602638 h 5641173"/>
              <a:gd name="connsiteX171" fmla="*/ 5265898 w 11243827"/>
              <a:gd name="connsiteY171" fmla="*/ 5591830 h 5641173"/>
              <a:gd name="connsiteX172" fmla="*/ 5231231 w 11243827"/>
              <a:gd name="connsiteY172" fmla="*/ 5592790 h 5641173"/>
              <a:gd name="connsiteX173" fmla="*/ 5226996 w 11243827"/>
              <a:gd name="connsiteY173" fmla="*/ 5595040 h 5641173"/>
              <a:gd name="connsiteX174" fmla="*/ 5175988 w 11243827"/>
              <a:gd name="connsiteY174" fmla="*/ 5588131 h 5641173"/>
              <a:gd name="connsiteX175" fmla="*/ 5107470 w 11243827"/>
              <a:gd name="connsiteY175" fmla="*/ 5594771 h 5641173"/>
              <a:gd name="connsiteX176" fmla="*/ 5027868 w 11243827"/>
              <a:gd name="connsiteY176" fmla="*/ 5605624 h 5641173"/>
              <a:gd name="connsiteX177" fmla="*/ 5007324 w 11243827"/>
              <a:gd name="connsiteY177" fmla="*/ 5609209 h 5641173"/>
              <a:gd name="connsiteX178" fmla="*/ 4952559 w 11243827"/>
              <a:gd name="connsiteY178" fmla="*/ 5611402 h 5641173"/>
              <a:gd name="connsiteX179" fmla="*/ 4826081 w 11243827"/>
              <a:gd name="connsiteY179" fmla="*/ 5616191 h 5641173"/>
              <a:gd name="connsiteX180" fmla="*/ 4823501 w 11243827"/>
              <a:gd name="connsiteY180" fmla="*/ 5619174 h 5641173"/>
              <a:gd name="connsiteX181" fmla="*/ 4813093 w 11243827"/>
              <a:gd name="connsiteY181" fmla="*/ 5620026 h 5641173"/>
              <a:gd name="connsiteX182" fmla="*/ 4810563 w 11243827"/>
              <a:gd name="connsiteY182" fmla="*/ 5620787 h 5641173"/>
              <a:gd name="connsiteX183" fmla="*/ 4795818 w 11243827"/>
              <a:gd name="connsiteY183" fmla="*/ 5624618 h 5641173"/>
              <a:gd name="connsiteX184" fmla="*/ 4758404 w 11243827"/>
              <a:gd name="connsiteY184" fmla="*/ 5619510 h 5641173"/>
              <a:gd name="connsiteX185" fmla="*/ 4717254 w 11243827"/>
              <a:gd name="connsiteY185" fmla="*/ 5624155 h 5641173"/>
              <a:gd name="connsiteX186" fmla="*/ 4591958 w 11243827"/>
              <a:gd name="connsiteY186" fmla="*/ 5624710 h 5641173"/>
              <a:gd name="connsiteX187" fmla="*/ 4476215 w 11243827"/>
              <a:gd name="connsiteY187" fmla="*/ 5628210 h 5641173"/>
              <a:gd name="connsiteX188" fmla="*/ 4425193 w 11243827"/>
              <a:gd name="connsiteY188" fmla="*/ 5627414 h 5641173"/>
              <a:gd name="connsiteX189" fmla="*/ 4383866 w 11243827"/>
              <a:gd name="connsiteY189" fmla="*/ 5626546 h 5641173"/>
              <a:gd name="connsiteX190" fmla="*/ 4385596 w 11243827"/>
              <a:gd name="connsiteY190" fmla="*/ 5634646 h 5641173"/>
              <a:gd name="connsiteX191" fmla="*/ 4360864 w 11243827"/>
              <a:gd name="connsiteY191" fmla="*/ 5641173 h 5641173"/>
              <a:gd name="connsiteX192" fmla="*/ 4328321 w 11243827"/>
              <a:gd name="connsiteY192" fmla="*/ 5626332 h 5641173"/>
              <a:gd name="connsiteX193" fmla="*/ 4309842 w 11243827"/>
              <a:gd name="connsiteY193" fmla="*/ 5626471 h 5641173"/>
              <a:gd name="connsiteX194" fmla="*/ 4277424 w 11243827"/>
              <a:gd name="connsiteY194" fmla="*/ 5631598 h 5641173"/>
              <a:gd name="connsiteX195" fmla="*/ 4266627 w 11243827"/>
              <a:gd name="connsiteY195" fmla="*/ 5633969 h 5641173"/>
              <a:gd name="connsiteX196" fmla="*/ 4185525 w 11243827"/>
              <a:gd name="connsiteY196" fmla="*/ 5617508 h 5641173"/>
              <a:gd name="connsiteX197" fmla="*/ 4177617 w 11243827"/>
              <a:gd name="connsiteY197" fmla="*/ 5610903 h 5641173"/>
              <a:gd name="connsiteX198" fmla="*/ 4136948 w 11243827"/>
              <a:gd name="connsiteY198" fmla="*/ 5608031 h 5641173"/>
              <a:gd name="connsiteX199" fmla="*/ 4132323 w 11243827"/>
              <a:gd name="connsiteY199" fmla="*/ 5609784 h 5641173"/>
              <a:gd name="connsiteX200" fmla="*/ 4098620 w 11243827"/>
              <a:gd name="connsiteY200" fmla="*/ 5599672 h 5641173"/>
              <a:gd name="connsiteX201" fmla="*/ 3963475 w 11243827"/>
              <a:gd name="connsiteY201" fmla="*/ 5581841 h 5641173"/>
              <a:gd name="connsiteX202" fmla="*/ 3703613 w 11243827"/>
              <a:gd name="connsiteY202" fmla="*/ 5572482 h 5641173"/>
              <a:gd name="connsiteX203" fmla="*/ 3432987 w 11243827"/>
              <a:gd name="connsiteY203" fmla="*/ 5545768 h 5641173"/>
              <a:gd name="connsiteX204" fmla="*/ 3176381 w 11243827"/>
              <a:gd name="connsiteY204" fmla="*/ 5556110 h 5641173"/>
              <a:gd name="connsiteX205" fmla="*/ 2710156 w 11243827"/>
              <a:gd name="connsiteY205" fmla="*/ 5527517 h 5641173"/>
              <a:gd name="connsiteX206" fmla="*/ 2550206 w 11243827"/>
              <a:gd name="connsiteY206" fmla="*/ 5524958 h 5641173"/>
              <a:gd name="connsiteX207" fmla="*/ 2443041 w 11243827"/>
              <a:gd name="connsiteY207" fmla="*/ 5523990 h 5641173"/>
              <a:gd name="connsiteX208" fmla="*/ 2435613 w 11243827"/>
              <a:gd name="connsiteY208" fmla="*/ 5526704 h 5641173"/>
              <a:gd name="connsiteX209" fmla="*/ 2405682 w 11243827"/>
              <a:gd name="connsiteY209" fmla="*/ 5528307 h 5641173"/>
              <a:gd name="connsiteX210" fmla="*/ 2397487 w 11243827"/>
              <a:gd name="connsiteY210" fmla="*/ 5540337 h 5641173"/>
              <a:gd name="connsiteX211" fmla="*/ 2297454 w 11243827"/>
              <a:gd name="connsiteY211" fmla="*/ 5550765 h 5641173"/>
              <a:gd name="connsiteX212" fmla="*/ 2056700 w 11243827"/>
              <a:gd name="connsiteY212" fmla="*/ 5555489 h 5641173"/>
              <a:gd name="connsiteX213" fmla="*/ 1878530 w 11243827"/>
              <a:gd name="connsiteY213" fmla="*/ 5535330 h 5641173"/>
              <a:gd name="connsiteX214" fmla="*/ 1859292 w 11243827"/>
              <a:gd name="connsiteY214" fmla="*/ 5535461 h 5641173"/>
              <a:gd name="connsiteX215" fmla="*/ 1835626 w 11243827"/>
              <a:gd name="connsiteY215" fmla="*/ 5533793 h 5641173"/>
              <a:gd name="connsiteX216" fmla="*/ 1798939 w 11243827"/>
              <a:gd name="connsiteY216" fmla="*/ 5540285 h 5641173"/>
              <a:gd name="connsiteX217" fmla="*/ 1779046 w 11243827"/>
              <a:gd name="connsiteY217" fmla="*/ 5549949 h 5641173"/>
              <a:gd name="connsiteX218" fmla="*/ 1772421 w 11243827"/>
              <a:gd name="connsiteY218" fmla="*/ 5549018 h 5641173"/>
              <a:gd name="connsiteX219" fmla="*/ 1772052 w 11243827"/>
              <a:gd name="connsiteY219" fmla="*/ 5545689 h 5641173"/>
              <a:gd name="connsiteX220" fmla="*/ 1711543 w 11243827"/>
              <a:gd name="connsiteY220" fmla="*/ 5534558 h 5641173"/>
              <a:gd name="connsiteX221" fmla="*/ 1698891 w 11243827"/>
              <a:gd name="connsiteY221" fmla="*/ 5513187 h 5641173"/>
              <a:gd name="connsiteX222" fmla="*/ 1538763 w 11243827"/>
              <a:gd name="connsiteY222" fmla="*/ 5482781 h 5641173"/>
              <a:gd name="connsiteX223" fmla="*/ 1501533 w 11243827"/>
              <a:gd name="connsiteY223" fmla="*/ 5467817 h 5641173"/>
              <a:gd name="connsiteX224" fmla="*/ 1461266 w 11243827"/>
              <a:gd name="connsiteY224" fmla="*/ 5469343 h 5641173"/>
              <a:gd name="connsiteX225" fmla="*/ 1449415 w 11243827"/>
              <a:gd name="connsiteY225" fmla="*/ 5460467 h 5641173"/>
              <a:gd name="connsiteX226" fmla="*/ 1447454 w 11243827"/>
              <a:gd name="connsiteY226" fmla="*/ 5458776 h 5641173"/>
              <a:gd name="connsiteX227" fmla="*/ 1437814 w 11243827"/>
              <a:gd name="connsiteY227" fmla="*/ 5455515 h 5641173"/>
              <a:gd name="connsiteX228" fmla="*/ 1437334 w 11243827"/>
              <a:gd name="connsiteY228" fmla="*/ 5450209 h 5641173"/>
              <a:gd name="connsiteX229" fmla="*/ 1424429 w 11243827"/>
              <a:gd name="connsiteY229" fmla="*/ 5442157 h 5641173"/>
              <a:gd name="connsiteX230" fmla="*/ 1406063 w 11243827"/>
              <a:gd name="connsiteY230" fmla="*/ 5437380 h 5641173"/>
              <a:gd name="connsiteX231" fmla="*/ 1316379 w 11243827"/>
              <a:gd name="connsiteY231" fmla="*/ 5419601 h 5641173"/>
              <a:gd name="connsiteX232" fmla="*/ 1264090 w 11243827"/>
              <a:gd name="connsiteY232" fmla="*/ 5406153 h 5641173"/>
              <a:gd name="connsiteX233" fmla="*/ 1246374 w 11243827"/>
              <a:gd name="connsiteY233" fmla="*/ 5396631 h 5641173"/>
              <a:gd name="connsiteX234" fmla="*/ 1220190 w 11243827"/>
              <a:gd name="connsiteY234" fmla="*/ 5386301 h 5641173"/>
              <a:gd name="connsiteX235" fmla="*/ 1175643 w 11243827"/>
              <a:gd name="connsiteY235" fmla="*/ 5364651 h 5641173"/>
              <a:gd name="connsiteX236" fmla="*/ 1150342 w 11243827"/>
              <a:gd name="connsiteY236" fmla="*/ 5358447 h 5641173"/>
              <a:gd name="connsiteX237" fmla="*/ 1137272 w 11243827"/>
              <a:gd name="connsiteY237" fmla="*/ 5351191 h 5641173"/>
              <a:gd name="connsiteX238" fmla="*/ 1131268 w 11243827"/>
              <a:gd name="connsiteY238" fmla="*/ 5350530 h 5641173"/>
              <a:gd name="connsiteX239" fmla="*/ 1112024 w 11243827"/>
              <a:gd name="connsiteY239" fmla="*/ 5345786 h 5641173"/>
              <a:gd name="connsiteX240" fmla="*/ 1100870 w 11243827"/>
              <a:gd name="connsiteY240" fmla="*/ 5343651 h 5641173"/>
              <a:gd name="connsiteX241" fmla="*/ 1096383 w 11243827"/>
              <a:gd name="connsiteY241" fmla="*/ 5343015 h 5641173"/>
              <a:gd name="connsiteX242" fmla="*/ 1085571 w 11243827"/>
              <a:gd name="connsiteY242" fmla="*/ 5345836 h 5641173"/>
              <a:gd name="connsiteX243" fmla="*/ 1073168 w 11243827"/>
              <a:gd name="connsiteY243" fmla="*/ 5341521 h 5641173"/>
              <a:gd name="connsiteX244" fmla="*/ 1058039 w 11243827"/>
              <a:gd name="connsiteY244" fmla="*/ 5343504 h 5641173"/>
              <a:gd name="connsiteX245" fmla="*/ 1055426 w 11243827"/>
              <a:gd name="connsiteY245" fmla="*/ 5339088 h 5641173"/>
              <a:gd name="connsiteX246" fmla="*/ 1044738 w 11243827"/>
              <a:gd name="connsiteY246" fmla="*/ 5333063 h 5641173"/>
              <a:gd name="connsiteX247" fmla="*/ 1033909 w 11243827"/>
              <a:gd name="connsiteY247" fmla="*/ 5335680 h 5641173"/>
              <a:gd name="connsiteX248" fmla="*/ 1012649 w 11243827"/>
              <a:gd name="connsiteY248" fmla="*/ 5334541 h 5641173"/>
              <a:gd name="connsiteX249" fmla="*/ 1007115 w 11243827"/>
              <a:gd name="connsiteY249" fmla="*/ 5332775 h 5641173"/>
              <a:gd name="connsiteX250" fmla="*/ 986002 w 11243827"/>
              <a:gd name="connsiteY250" fmla="*/ 5334906 h 5641173"/>
              <a:gd name="connsiteX251" fmla="*/ 953418 w 11243827"/>
              <a:gd name="connsiteY251" fmla="*/ 5333901 h 5641173"/>
              <a:gd name="connsiteX252" fmla="*/ 916854 w 11243827"/>
              <a:gd name="connsiteY252" fmla="*/ 5329435 h 5641173"/>
              <a:gd name="connsiteX253" fmla="*/ 905651 w 11243827"/>
              <a:gd name="connsiteY253" fmla="*/ 5332114 h 5641173"/>
              <a:gd name="connsiteX254" fmla="*/ 836961 w 11243827"/>
              <a:gd name="connsiteY254" fmla="*/ 5330803 h 5641173"/>
              <a:gd name="connsiteX255" fmla="*/ 817627 w 11243827"/>
              <a:gd name="connsiteY255" fmla="*/ 5330580 h 5641173"/>
              <a:gd name="connsiteX256" fmla="*/ 801817 w 11243827"/>
              <a:gd name="connsiteY256" fmla="*/ 5325937 h 5641173"/>
              <a:gd name="connsiteX257" fmla="*/ 798857 w 11243827"/>
              <a:gd name="connsiteY257" fmla="*/ 5320979 h 5641173"/>
              <a:gd name="connsiteX258" fmla="*/ 788354 w 11243827"/>
              <a:gd name="connsiteY258" fmla="*/ 5320143 h 5641173"/>
              <a:gd name="connsiteX259" fmla="*/ 785726 w 11243827"/>
              <a:gd name="connsiteY259" fmla="*/ 5318989 h 5641173"/>
              <a:gd name="connsiteX260" fmla="*/ 770507 w 11243827"/>
              <a:gd name="connsiteY260" fmla="*/ 5313309 h 5641173"/>
              <a:gd name="connsiteX261" fmla="*/ 733810 w 11243827"/>
              <a:gd name="connsiteY261" fmla="*/ 5324286 h 5641173"/>
              <a:gd name="connsiteX262" fmla="*/ 692117 w 11243827"/>
              <a:gd name="connsiteY262" fmla="*/ 5318786 h 5641173"/>
              <a:gd name="connsiteX263" fmla="*/ 528894 w 11243827"/>
              <a:gd name="connsiteY263" fmla="*/ 5327578 h 5641173"/>
              <a:gd name="connsiteX264" fmla="*/ 507005 w 11243827"/>
              <a:gd name="connsiteY264" fmla="*/ 5310149 h 5641173"/>
              <a:gd name="connsiteX265" fmla="*/ 441302 w 11243827"/>
              <a:gd name="connsiteY265" fmla="*/ 5307062 h 5641173"/>
              <a:gd name="connsiteX266" fmla="*/ 336819 w 11243827"/>
              <a:gd name="connsiteY266" fmla="*/ 5336690 h 5641173"/>
              <a:gd name="connsiteX267" fmla="*/ 215763 w 11243827"/>
              <a:gd name="connsiteY267" fmla="*/ 5332575 h 5641173"/>
              <a:gd name="connsiteX268" fmla="*/ 205927 w 11243827"/>
              <a:gd name="connsiteY268" fmla="*/ 5339672 h 5641173"/>
              <a:gd name="connsiteX269" fmla="*/ 194189 w 11243827"/>
              <a:gd name="connsiteY269" fmla="*/ 5343588 h 5641173"/>
              <a:gd name="connsiteX270" fmla="*/ 192552 w 11243827"/>
              <a:gd name="connsiteY270" fmla="*/ 5342845 h 5641173"/>
              <a:gd name="connsiteX271" fmla="*/ 178320 w 11243827"/>
              <a:gd name="connsiteY271" fmla="*/ 5343766 h 5641173"/>
              <a:gd name="connsiteX272" fmla="*/ 175596 w 11243827"/>
              <a:gd name="connsiteY272" fmla="*/ 5346411 h 5641173"/>
              <a:gd name="connsiteX273" fmla="*/ 165951 w 11243827"/>
              <a:gd name="connsiteY273" fmla="*/ 5347808 h 5641173"/>
              <a:gd name="connsiteX274" fmla="*/ 147287 w 11243827"/>
              <a:gd name="connsiteY274" fmla="*/ 5352625 h 5641173"/>
              <a:gd name="connsiteX275" fmla="*/ 143484 w 11243827"/>
              <a:gd name="connsiteY275" fmla="*/ 5351591 h 5641173"/>
              <a:gd name="connsiteX276" fmla="*/ 114847 w 11243827"/>
              <a:gd name="connsiteY276" fmla="*/ 5355844 h 5641173"/>
              <a:gd name="connsiteX277" fmla="*/ 114306 w 11243827"/>
              <a:gd name="connsiteY277" fmla="*/ 5354983 h 5641173"/>
              <a:gd name="connsiteX278" fmla="*/ 105588 w 11243827"/>
              <a:gd name="connsiteY278" fmla="*/ 5352169 h 5641173"/>
              <a:gd name="connsiteX279" fmla="*/ 89264 w 11243827"/>
              <a:gd name="connsiteY279" fmla="*/ 5348886 h 5641173"/>
              <a:gd name="connsiteX280" fmla="*/ 49794 w 11243827"/>
              <a:gd name="connsiteY280" fmla="*/ 5329950 h 5641173"/>
              <a:gd name="connsiteX281" fmla="*/ 19924 w 11243827"/>
              <a:gd name="connsiteY281" fmla="*/ 5334282 h 5641173"/>
              <a:gd name="connsiteX282" fmla="*/ 13819 w 11243827"/>
              <a:gd name="connsiteY282" fmla="*/ 5334653 h 5641173"/>
              <a:gd name="connsiteX283" fmla="*/ 13657 w 11243827"/>
              <a:gd name="connsiteY283" fmla="*/ 5334455 h 5641173"/>
              <a:gd name="connsiteX284" fmla="*/ 7139 w 11243827"/>
              <a:gd name="connsiteY284" fmla="*/ 5334438 h 5641173"/>
              <a:gd name="connsiteX285" fmla="*/ 2684 w 11243827"/>
              <a:gd name="connsiteY285" fmla="*/ 5335333 h 5641173"/>
              <a:gd name="connsiteX286" fmla="*/ 0 w 11243827"/>
              <a:gd name="connsiteY286" fmla="*/ 5335496 h 5641173"/>
              <a:gd name="connsiteX287" fmla="*/ 0 w 11243827"/>
              <a:gd name="connsiteY287" fmla="*/ 10592 h 5641173"/>
              <a:gd name="connsiteX288" fmla="*/ 11243827 w 11243827"/>
              <a:gd name="connsiteY288" fmla="*/ 0 h 5641173"/>
              <a:gd name="connsiteX0" fmla="*/ 11243827 w 11243827"/>
              <a:gd name="connsiteY0" fmla="*/ 0 h 5641173"/>
              <a:gd name="connsiteX1" fmla="*/ 11243827 w 11243827"/>
              <a:gd name="connsiteY1" fmla="*/ 1470035 h 5641173"/>
              <a:gd name="connsiteX2" fmla="*/ 11243827 w 11243827"/>
              <a:gd name="connsiteY2" fmla="*/ 5001571 h 5641173"/>
              <a:gd name="connsiteX3" fmla="*/ 11243827 w 11243827"/>
              <a:gd name="connsiteY3" fmla="*/ 5209610 h 5641173"/>
              <a:gd name="connsiteX4" fmla="*/ 11240675 w 11243827"/>
              <a:gd name="connsiteY4" fmla="*/ 5210442 h 5641173"/>
              <a:gd name="connsiteX5" fmla="*/ 11179959 w 11243827"/>
              <a:gd name="connsiteY5" fmla="*/ 5221199 h 5641173"/>
              <a:gd name="connsiteX6" fmla="*/ 11105493 w 11243827"/>
              <a:gd name="connsiteY6" fmla="*/ 5259905 h 5641173"/>
              <a:gd name="connsiteX7" fmla="*/ 11078640 w 11243827"/>
              <a:gd name="connsiteY7" fmla="*/ 5263531 h 5641173"/>
              <a:gd name="connsiteX8" fmla="*/ 11079616 w 11243827"/>
              <a:gd name="connsiteY8" fmla="*/ 5270380 h 5641173"/>
              <a:gd name="connsiteX9" fmla="*/ 11069641 w 11243827"/>
              <a:gd name="connsiteY9" fmla="*/ 5270884 h 5641173"/>
              <a:gd name="connsiteX10" fmla="*/ 11047377 w 11243827"/>
              <a:gd name="connsiteY10" fmla="*/ 5271051 h 5641173"/>
              <a:gd name="connsiteX11" fmla="*/ 10980705 w 11243827"/>
              <a:gd name="connsiteY11" fmla="*/ 5272951 h 5641173"/>
              <a:gd name="connsiteX12" fmla="*/ 10962514 w 11243827"/>
              <a:gd name="connsiteY12" fmla="*/ 5286084 h 5641173"/>
              <a:gd name="connsiteX13" fmla="*/ 10945307 w 11243827"/>
              <a:gd name="connsiteY13" fmla="*/ 5286290 h 5641173"/>
              <a:gd name="connsiteX14" fmla="*/ 10845516 w 11243827"/>
              <a:gd name="connsiteY14" fmla="*/ 5303894 h 5641173"/>
              <a:gd name="connsiteX15" fmla="*/ 10831795 w 11243827"/>
              <a:gd name="connsiteY15" fmla="*/ 5305210 h 5641173"/>
              <a:gd name="connsiteX16" fmla="*/ 10824365 w 11243827"/>
              <a:gd name="connsiteY16" fmla="*/ 5311111 h 5641173"/>
              <a:gd name="connsiteX17" fmla="*/ 10797756 w 11243827"/>
              <a:gd name="connsiteY17" fmla="*/ 5312285 h 5641173"/>
              <a:gd name="connsiteX18" fmla="*/ 10796525 w 11243827"/>
              <a:gd name="connsiteY18" fmla="*/ 5315645 h 5641173"/>
              <a:gd name="connsiteX19" fmla="*/ 10709063 w 11243827"/>
              <a:gd name="connsiteY19" fmla="*/ 5344492 h 5641173"/>
              <a:gd name="connsiteX20" fmla="*/ 10694078 w 11243827"/>
              <a:gd name="connsiteY20" fmla="*/ 5349258 h 5641173"/>
              <a:gd name="connsiteX21" fmla="*/ 10681131 w 11243827"/>
              <a:gd name="connsiteY21" fmla="*/ 5347812 h 5641173"/>
              <a:gd name="connsiteX22" fmla="*/ 10609448 w 11243827"/>
              <a:gd name="connsiteY22" fmla="*/ 5351931 h 5641173"/>
              <a:gd name="connsiteX23" fmla="*/ 10592397 w 11243827"/>
              <a:gd name="connsiteY23" fmla="*/ 5349402 h 5641173"/>
              <a:gd name="connsiteX24" fmla="*/ 10585227 w 11243827"/>
              <a:gd name="connsiteY24" fmla="*/ 5344063 h 5641173"/>
              <a:gd name="connsiteX25" fmla="*/ 10557472 w 11243827"/>
              <a:gd name="connsiteY25" fmla="*/ 5354151 h 5641173"/>
              <a:gd name="connsiteX26" fmla="*/ 10514646 w 11243827"/>
              <a:gd name="connsiteY26" fmla="*/ 5361064 h 5641173"/>
              <a:gd name="connsiteX27" fmla="*/ 10494292 w 11243827"/>
              <a:gd name="connsiteY27" fmla="*/ 5366054 h 5641173"/>
              <a:gd name="connsiteX28" fmla="*/ 10477869 w 11243827"/>
              <a:gd name="connsiteY28" fmla="*/ 5363025 h 5641173"/>
              <a:gd name="connsiteX29" fmla="*/ 10384411 w 11243827"/>
              <a:gd name="connsiteY29" fmla="*/ 5362257 h 5641173"/>
              <a:gd name="connsiteX30" fmla="*/ 10362921 w 11243827"/>
              <a:gd name="connsiteY30" fmla="*/ 5357444 h 5641173"/>
              <a:gd name="connsiteX31" fmla="*/ 10352736 w 11243827"/>
              <a:gd name="connsiteY31" fmla="*/ 5347851 h 5641173"/>
              <a:gd name="connsiteX32" fmla="*/ 10344754 w 11243827"/>
              <a:gd name="connsiteY32" fmla="*/ 5351272 h 5641173"/>
              <a:gd name="connsiteX33" fmla="*/ 10288226 w 11243827"/>
              <a:gd name="connsiteY33" fmla="*/ 5351613 h 5641173"/>
              <a:gd name="connsiteX34" fmla="*/ 10251350 w 11243827"/>
              <a:gd name="connsiteY34" fmla="*/ 5352711 h 5641173"/>
              <a:gd name="connsiteX35" fmla="*/ 10249108 w 11243827"/>
              <a:gd name="connsiteY35" fmla="*/ 5365881 h 5641173"/>
              <a:gd name="connsiteX36" fmla="*/ 10216272 w 11243827"/>
              <a:gd name="connsiteY36" fmla="*/ 5370573 h 5641173"/>
              <a:gd name="connsiteX37" fmla="*/ 10181278 w 11243827"/>
              <a:gd name="connsiteY37" fmla="*/ 5362119 h 5641173"/>
              <a:gd name="connsiteX38" fmla="*/ 10140033 w 11243827"/>
              <a:gd name="connsiteY38" fmla="*/ 5363304 h 5641173"/>
              <a:gd name="connsiteX39" fmla="*/ 10115353 w 11243827"/>
              <a:gd name="connsiteY39" fmla="*/ 5363869 h 5641173"/>
              <a:gd name="connsiteX40" fmla="*/ 10050578 w 11243827"/>
              <a:gd name="connsiteY40" fmla="*/ 5376153 h 5641173"/>
              <a:gd name="connsiteX41" fmla="*/ 9945478 w 11243827"/>
              <a:gd name="connsiteY41" fmla="*/ 5422859 h 5641173"/>
              <a:gd name="connsiteX42" fmla="*/ 9912481 w 11243827"/>
              <a:gd name="connsiteY42" fmla="*/ 5429477 h 5641173"/>
              <a:gd name="connsiteX43" fmla="*/ 9906713 w 11243827"/>
              <a:gd name="connsiteY43" fmla="*/ 5426784 h 5641173"/>
              <a:gd name="connsiteX44" fmla="*/ 9742436 w 11243827"/>
              <a:gd name="connsiteY44" fmla="*/ 5454834 h 5641173"/>
              <a:gd name="connsiteX45" fmla="*/ 9713044 w 11243827"/>
              <a:gd name="connsiteY45" fmla="*/ 5456476 h 5641173"/>
              <a:gd name="connsiteX46" fmla="*/ 9691033 w 11243827"/>
              <a:gd name="connsiteY46" fmla="*/ 5455451 h 5641173"/>
              <a:gd name="connsiteX47" fmla="*/ 9638355 w 11243827"/>
              <a:gd name="connsiteY47" fmla="*/ 5464794 h 5641173"/>
              <a:gd name="connsiteX48" fmla="*/ 9552434 w 11243827"/>
              <a:gd name="connsiteY48" fmla="*/ 5485280 h 5641173"/>
              <a:gd name="connsiteX49" fmla="*/ 9533883 w 11243827"/>
              <a:gd name="connsiteY49" fmla="*/ 5488516 h 5641173"/>
              <a:gd name="connsiteX50" fmla="*/ 9516916 w 11243827"/>
              <a:gd name="connsiteY50" fmla="*/ 5486828 h 5641173"/>
              <a:gd name="connsiteX51" fmla="*/ 9512093 w 11243827"/>
              <a:gd name="connsiteY51" fmla="*/ 5482541 h 5641173"/>
              <a:gd name="connsiteX52" fmla="*/ 9501725 w 11243827"/>
              <a:gd name="connsiteY52" fmla="*/ 5483603 h 5641173"/>
              <a:gd name="connsiteX53" fmla="*/ 9498754 w 11243827"/>
              <a:gd name="connsiteY53" fmla="*/ 5482951 h 5641173"/>
              <a:gd name="connsiteX54" fmla="*/ 9481932 w 11243827"/>
              <a:gd name="connsiteY54" fmla="*/ 5480151 h 5641173"/>
              <a:gd name="connsiteX55" fmla="*/ 9451321 w 11243827"/>
              <a:gd name="connsiteY55" fmla="*/ 5497375 h 5641173"/>
              <a:gd name="connsiteX56" fmla="*/ 9409298 w 11243827"/>
              <a:gd name="connsiteY56" fmla="*/ 5499478 h 5641173"/>
              <a:gd name="connsiteX57" fmla="*/ 9257007 w 11243827"/>
              <a:gd name="connsiteY57" fmla="*/ 5537183 h 5641173"/>
              <a:gd name="connsiteX58" fmla="*/ 9229078 w 11243827"/>
              <a:gd name="connsiteY58" fmla="*/ 5524154 h 5641173"/>
              <a:gd name="connsiteX59" fmla="*/ 9165105 w 11243827"/>
              <a:gd name="connsiteY59" fmla="*/ 5532892 h 5641173"/>
              <a:gd name="connsiteX60" fmla="*/ 9077301 w 11243827"/>
              <a:gd name="connsiteY60" fmla="*/ 5580356 h 5641173"/>
              <a:gd name="connsiteX61" fmla="*/ 8960065 w 11243827"/>
              <a:gd name="connsiteY61" fmla="*/ 5597982 h 5641173"/>
              <a:gd name="connsiteX62" fmla="*/ 8953536 w 11243827"/>
              <a:gd name="connsiteY62" fmla="*/ 5606638 h 5641173"/>
              <a:gd name="connsiteX63" fmla="*/ 8943907 w 11243827"/>
              <a:gd name="connsiteY63" fmla="*/ 5612541 h 5641173"/>
              <a:gd name="connsiteX64" fmla="*/ 8942046 w 11243827"/>
              <a:gd name="connsiteY64" fmla="*/ 5612112 h 5641173"/>
              <a:gd name="connsiteX65" fmla="*/ 8928824 w 11243827"/>
              <a:gd name="connsiteY65" fmla="*/ 5615549 h 5641173"/>
              <a:gd name="connsiteX66" fmla="*/ 8927294 w 11243827"/>
              <a:gd name="connsiteY66" fmla="*/ 5618607 h 5641173"/>
              <a:gd name="connsiteX67" fmla="*/ 8918651 w 11243827"/>
              <a:gd name="connsiteY67" fmla="*/ 5621688 h 5641173"/>
              <a:gd name="connsiteX68" fmla="*/ 8902772 w 11243827"/>
              <a:gd name="connsiteY68" fmla="*/ 5629703 h 5641173"/>
              <a:gd name="connsiteX69" fmla="*/ 8898724 w 11243827"/>
              <a:gd name="connsiteY69" fmla="*/ 5629379 h 5641173"/>
              <a:gd name="connsiteX70" fmla="*/ 8873099 w 11243827"/>
              <a:gd name="connsiteY70" fmla="*/ 5638628 h 5641173"/>
              <a:gd name="connsiteX71" fmla="*/ 8872234 w 11243827"/>
              <a:gd name="connsiteY71" fmla="*/ 5637889 h 5641173"/>
              <a:gd name="connsiteX72" fmla="*/ 8862777 w 11243827"/>
              <a:gd name="connsiteY72" fmla="*/ 5636711 h 5641173"/>
              <a:gd name="connsiteX73" fmla="*/ 8845869 w 11243827"/>
              <a:gd name="connsiteY73" fmla="*/ 5636436 h 5641173"/>
              <a:gd name="connsiteX74" fmla="*/ 8800548 w 11243827"/>
              <a:gd name="connsiteY74" fmla="*/ 5625084 h 5641173"/>
              <a:gd name="connsiteX75" fmla="*/ 8773774 w 11243827"/>
              <a:gd name="connsiteY75" fmla="*/ 5634630 h 5641173"/>
              <a:gd name="connsiteX76" fmla="*/ 8698255 w 11243827"/>
              <a:gd name="connsiteY76" fmla="*/ 5636083 h 5641173"/>
              <a:gd name="connsiteX77" fmla="*/ 8619167 w 11243827"/>
              <a:gd name="connsiteY77" fmla="*/ 5619130 h 5641173"/>
              <a:gd name="connsiteX78" fmla="*/ 8539822 w 11243827"/>
              <a:gd name="connsiteY78" fmla="*/ 5616905 h 5641173"/>
              <a:gd name="connsiteX79" fmla="*/ 8511094 w 11243827"/>
              <a:gd name="connsiteY79" fmla="*/ 5617360 h 5641173"/>
              <a:gd name="connsiteX80" fmla="*/ 8459886 w 11243827"/>
              <a:gd name="connsiteY80" fmla="*/ 5612612 h 5641173"/>
              <a:gd name="connsiteX81" fmla="*/ 8436432 w 11243827"/>
              <a:gd name="connsiteY81" fmla="*/ 5606990 h 5641173"/>
              <a:gd name="connsiteX82" fmla="*/ 8435403 w 11243827"/>
              <a:gd name="connsiteY82" fmla="*/ 5607336 h 5641173"/>
              <a:gd name="connsiteX83" fmla="*/ 8433307 w 11243827"/>
              <a:gd name="connsiteY83" fmla="*/ 5604917 h 5641173"/>
              <a:gd name="connsiteX84" fmla="*/ 8428968 w 11243827"/>
              <a:gd name="connsiteY84" fmla="*/ 5603796 h 5641173"/>
              <a:gd name="connsiteX85" fmla="*/ 8417124 w 11243827"/>
              <a:gd name="connsiteY85" fmla="*/ 5604518 h 5641173"/>
              <a:gd name="connsiteX86" fmla="*/ 8412669 w 11243827"/>
              <a:gd name="connsiteY86" fmla="*/ 5605413 h 5641173"/>
              <a:gd name="connsiteX87" fmla="*/ 8406152 w 11243827"/>
              <a:gd name="connsiteY87" fmla="*/ 5605396 h 5641173"/>
              <a:gd name="connsiteX88" fmla="*/ 8405989 w 11243827"/>
              <a:gd name="connsiteY88" fmla="*/ 5605197 h 5641173"/>
              <a:gd name="connsiteX89" fmla="*/ 8399884 w 11243827"/>
              <a:gd name="connsiteY89" fmla="*/ 5605568 h 5641173"/>
              <a:gd name="connsiteX90" fmla="*/ 8370014 w 11243827"/>
              <a:gd name="connsiteY90" fmla="*/ 5609900 h 5641173"/>
              <a:gd name="connsiteX91" fmla="*/ 8330544 w 11243827"/>
              <a:gd name="connsiteY91" fmla="*/ 5590964 h 5641173"/>
              <a:gd name="connsiteX92" fmla="*/ 8314221 w 11243827"/>
              <a:gd name="connsiteY92" fmla="*/ 5587682 h 5641173"/>
              <a:gd name="connsiteX93" fmla="*/ 8305502 w 11243827"/>
              <a:gd name="connsiteY93" fmla="*/ 5584868 h 5641173"/>
              <a:gd name="connsiteX94" fmla="*/ 8304962 w 11243827"/>
              <a:gd name="connsiteY94" fmla="*/ 5584007 h 5641173"/>
              <a:gd name="connsiteX95" fmla="*/ 8276324 w 11243827"/>
              <a:gd name="connsiteY95" fmla="*/ 5588260 h 5641173"/>
              <a:gd name="connsiteX96" fmla="*/ 8272522 w 11243827"/>
              <a:gd name="connsiteY96" fmla="*/ 5587226 h 5641173"/>
              <a:gd name="connsiteX97" fmla="*/ 8253857 w 11243827"/>
              <a:gd name="connsiteY97" fmla="*/ 5592043 h 5641173"/>
              <a:gd name="connsiteX98" fmla="*/ 8244212 w 11243827"/>
              <a:gd name="connsiteY98" fmla="*/ 5593439 h 5641173"/>
              <a:gd name="connsiteX99" fmla="*/ 8241488 w 11243827"/>
              <a:gd name="connsiteY99" fmla="*/ 5596085 h 5641173"/>
              <a:gd name="connsiteX100" fmla="*/ 8227256 w 11243827"/>
              <a:gd name="connsiteY100" fmla="*/ 5597005 h 5641173"/>
              <a:gd name="connsiteX101" fmla="*/ 8225619 w 11243827"/>
              <a:gd name="connsiteY101" fmla="*/ 5596262 h 5641173"/>
              <a:gd name="connsiteX102" fmla="*/ 8213882 w 11243827"/>
              <a:gd name="connsiteY102" fmla="*/ 5600179 h 5641173"/>
              <a:gd name="connsiteX103" fmla="*/ 8204045 w 11243827"/>
              <a:gd name="connsiteY103" fmla="*/ 5607275 h 5641173"/>
              <a:gd name="connsiteX104" fmla="*/ 8082989 w 11243827"/>
              <a:gd name="connsiteY104" fmla="*/ 5603160 h 5641173"/>
              <a:gd name="connsiteX105" fmla="*/ 7976942 w 11243827"/>
              <a:gd name="connsiteY105" fmla="*/ 5598455 h 5641173"/>
              <a:gd name="connsiteX106" fmla="*/ 7950121 w 11243827"/>
              <a:gd name="connsiteY106" fmla="*/ 5590893 h 5641173"/>
              <a:gd name="connsiteX107" fmla="*/ 7727691 w 11243827"/>
              <a:gd name="connsiteY107" fmla="*/ 5621064 h 5641173"/>
              <a:gd name="connsiteX108" fmla="*/ 7685998 w 11243827"/>
              <a:gd name="connsiteY108" fmla="*/ 5615564 h 5641173"/>
              <a:gd name="connsiteX109" fmla="*/ 7649302 w 11243827"/>
              <a:gd name="connsiteY109" fmla="*/ 5626541 h 5641173"/>
              <a:gd name="connsiteX110" fmla="*/ 7634083 w 11243827"/>
              <a:gd name="connsiteY110" fmla="*/ 5620862 h 5641173"/>
              <a:gd name="connsiteX111" fmla="*/ 7631455 w 11243827"/>
              <a:gd name="connsiteY111" fmla="*/ 5619708 h 5641173"/>
              <a:gd name="connsiteX112" fmla="*/ 7620952 w 11243827"/>
              <a:gd name="connsiteY112" fmla="*/ 5618872 h 5641173"/>
              <a:gd name="connsiteX113" fmla="*/ 7617992 w 11243827"/>
              <a:gd name="connsiteY113" fmla="*/ 5613914 h 5641173"/>
              <a:gd name="connsiteX114" fmla="*/ 7602182 w 11243827"/>
              <a:gd name="connsiteY114" fmla="*/ 5609271 h 5641173"/>
              <a:gd name="connsiteX115" fmla="*/ 7582847 w 11243827"/>
              <a:gd name="connsiteY115" fmla="*/ 5609047 h 5641173"/>
              <a:gd name="connsiteX116" fmla="*/ 7514158 w 11243827"/>
              <a:gd name="connsiteY116" fmla="*/ 5607737 h 5641173"/>
              <a:gd name="connsiteX117" fmla="*/ 7502955 w 11243827"/>
              <a:gd name="connsiteY117" fmla="*/ 5610415 h 5641173"/>
              <a:gd name="connsiteX118" fmla="*/ 7466391 w 11243827"/>
              <a:gd name="connsiteY118" fmla="*/ 5605949 h 5641173"/>
              <a:gd name="connsiteX119" fmla="*/ 7433806 w 11243827"/>
              <a:gd name="connsiteY119" fmla="*/ 5604945 h 5641173"/>
              <a:gd name="connsiteX120" fmla="*/ 7412693 w 11243827"/>
              <a:gd name="connsiteY120" fmla="*/ 5607075 h 5641173"/>
              <a:gd name="connsiteX121" fmla="*/ 7407159 w 11243827"/>
              <a:gd name="connsiteY121" fmla="*/ 5605310 h 5641173"/>
              <a:gd name="connsiteX122" fmla="*/ 7385900 w 11243827"/>
              <a:gd name="connsiteY122" fmla="*/ 5604171 h 5641173"/>
              <a:gd name="connsiteX123" fmla="*/ 7375071 w 11243827"/>
              <a:gd name="connsiteY123" fmla="*/ 5606788 h 5641173"/>
              <a:gd name="connsiteX124" fmla="*/ 7364382 w 11243827"/>
              <a:gd name="connsiteY124" fmla="*/ 5600762 h 5641173"/>
              <a:gd name="connsiteX125" fmla="*/ 7361770 w 11243827"/>
              <a:gd name="connsiteY125" fmla="*/ 5596347 h 5641173"/>
              <a:gd name="connsiteX126" fmla="*/ 7346641 w 11243827"/>
              <a:gd name="connsiteY126" fmla="*/ 5598329 h 5641173"/>
              <a:gd name="connsiteX127" fmla="*/ 7334238 w 11243827"/>
              <a:gd name="connsiteY127" fmla="*/ 5594014 h 5641173"/>
              <a:gd name="connsiteX128" fmla="*/ 7323426 w 11243827"/>
              <a:gd name="connsiteY128" fmla="*/ 5596835 h 5641173"/>
              <a:gd name="connsiteX129" fmla="*/ 7318938 w 11243827"/>
              <a:gd name="connsiteY129" fmla="*/ 5596200 h 5641173"/>
              <a:gd name="connsiteX130" fmla="*/ 7307784 w 11243827"/>
              <a:gd name="connsiteY130" fmla="*/ 5594065 h 5641173"/>
              <a:gd name="connsiteX131" fmla="*/ 7288540 w 11243827"/>
              <a:gd name="connsiteY131" fmla="*/ 5589320 h 5641173"/>
              <a:gd name="connsiteX132" fmla="*/ 7282537 w 11243827"/>
              <a:gd name="connsiteY132" fmla="*/ 5588660 h 5641173"/>
              <a:gd name="connsiteX133" fmla="*/ 7269466 w 11243827"/>
              <a:gd name="connsiteY133" fmla="*/ 5581404 h 5641173"/>
              <a:gd name="connsiteX134" fmla="*/ 7244165 w 11243827"/>
              <a:gd name="connsiteY134" fmla="*/ 5575200 h 5641173"/>
              <a:gd name="connsiteX135" fmla="*/ 7199619 w 11243827"/>
              <a:gd name="connsiteY135" fmla="*/ 5553550 h 5641173"/>
              <a:gd name="connsiteX136" fmla="*/ 7173434 w 11243827"/>
              <a:gd name="connsiteY136" fmla="*/ 5543219 h 5641173"/>
              <a:gd name="connsiteX137" fmla="*/ 7155718 w 11243827"/>
              <a:gd name="connsiteY137" fmla="*/ 5533697 h 5641173"/>
              <a:gd name="connsiteX138" fmla="*/ 7103430 w 11243827"/>
              <a:gd name="connsiteY138" fmla="*/ 5520249 h 5641173"/>
              <a:gd name="connsiteX139" fmla="*/ 7013746 w 11243827"/>
              <a:gd name="connsiteY139" fmla="*/ 5502470 h 5641173"/>
              <a:gd name="connsiteX140" fmla="*/ 6995379 w 11243827"/>
              <a:gd name="connsiteY140" fmla="*/ 5497693 h 5641173"/>
              <a:gd name="connsiteX141" fmla="*/ 6982475 w 11243827"/>
              <a:gd name="connsiteY141" fmla="*/ 5489641 h 5641173"/>
              <a:gd name="connsiteX142" fmla="*/ 6981994 w 11243827"/>
              <a:gd name="connsiteY142" fmla="*/ 5484335 h 5641173"/>
              <a:gd name="connsiteX143" fmla="*/ 6972355 w 11243827"/>
              <a:gd name="connsiteY143" fmla="*/ 5481074 h 5641173"/>
              <a:gd name="connsiteX144" fmla="*/ 6970394 w 11243827"/>
              <a:gd name="connsiteY144" fmla="*/ 5479383 h 5641173"/>
              <a:gd name="connsiteX145" fmla="*/ 6958543 w 11243827"/>
              <a:gd name="connsiteY145" fmla="*/ 5470507 h 5641173"/>
              <a:gd name="connsiteX146" fmla="*/ 6918276 w 11243827"/>
              <a:gd name="connsiteY146" fmla="*/ 5472034 h 5641173"/>
              <a:gd name="connsiteX147" fmla="*/ 6881046 w 11243827"/>
              <a:gd name="connsiteY147" fmla="*/ 5457070 h 5641173"/>
              <a:gd name="connsiteX148" fmla="*/ 6752164 w 11243827"/>
              <a:gd name="connsiteY148" fmla="*/ 5425021 h 5641173"/>
              <a:gd name="connsiteX149" fmla="*/ 6724964 w 11243827"/>
              <a:gd name="connsiteY149" fmla="*/ 5414071 h 5641173"/>
              <a:gd name="connsiteX150" fmla="*/ 6683286 w 11243827"/>
              <a:gd name="connsiteY150" fmla="*/ 5405383 h 5641173"/>
              <a:gd name="connsiteX151" fmla="*/ 6644277 w 11243827"/>
              <a:gd name="connsiteY151" fmla="*/ 5429684 h 5641173"/>
              <a:gd name="connsiteX152" fmla="*/ 6532914 w 11243827"/>
              <a:gd name="connsiteY152" fmla="*/ 5431205 h 5641173"/>
              <a:gd name="connsiteX153" fmla="*/ 6307459 w 11243827"/>
              <a:gd name="connsiteY153" fmla="*/ 5467087 h 5641173"/>
              <a:gd name="connsiteX154" fmla="*/ 6196243 w 11243827"/>
              <a:gd name="connsiteY154" fmla="*/ 5515042 h 5641173"/>
              <a:gd name="connsiteX155" fmla="*/ 6099124 w 11243827"/>
              <a:gd name="connsiteY155" fmla="*/ 5516848 h 5641173"/>
              <a:gd name="connsiteX156" fmla="*/ 6016077 w 11243827"/>
              <a:gd name="connsiteY156" fmla="*/ 5528642 h 5641173"/>
              <a:gd name="connsiteX157" fmla="*/ 6004389 w 11243827"/>
              <a:gd name="connsiteY157" fmla="*/ 5531206 h 5641173"/>
              <a:gd name="connsiteX158" fmla="*/ 5933945 w 11243827"/>
              <a:gd name="connsiteY158" fmla="*/ 5538840 h 5641173"/>
              <a:gd name="connsiteX159" fmla="*/ 5883936 w 11243827"/>
              <a:gd name="connsiteY159" fmla="*/ 5553807 h 5641173"/>
              <a:gd name="connsiteX160" fmla="*/ 5798331 w 11243827"/>
              <a:gd name="connsiteY160" fmla="*/ 5564248 h 5641173"/>
              <a:gd name="connsiteX161" fmla="*/ 5712738 w 11243827"/>
              <a:gd name="connsiteY161" fmla="*/ 5573120 h 5641173"/>
              <a:gd name="connsiteX162" fmla="*/ 5681342 w 11243827"/>
              <a:gd name="connsiteY162" fmla="*/ 5575621 h 5641173"/>
              <a:gd name="connsiteX163" fmla="*/ 5627167 w 11243827"/>
              <a:gd name="connsiteY163" fmla="*/ 5583215 h 5641173"/>
              <a:gd name="connsiteX164" fmla="*/ 5591414 w 11243827"/>
              <a:gd name="connsiteY164" fmla="*/ 5587695 h 5641173"/>
              <a:gd name="connsiteX165" fmla="*/ 5583028 w 11243827"/>
              <a:gd name="connsiteY165" fmla="*/ 5580877 h 5641173"/>
              <a:gd name="connsiteX166" fmla="*/ 5549426 w 11243827"/>
              <a:gd name="connsiteY166" fmla="*/ 5582858 h 5641173"/>
              <a:gd name="connsiteX167" fmla="*/ 5519999 w 11243827"/>
              <a:gd name="connsiteY167" fmla="*/ 5592246 h 5641173"/>
              <a:gd name="connsiteX168" fmla="*/ 5480028 w 11243827"/>
              <a:gd name="connsiteY168" fmla="*/ 5597282 h 5641173"/>
              <a:gd name="connsiteX169" fmla="*/ 5456175 w 11243827"/>
              <a:gd name="connsiteY169" fmla="*/ 5600371 h 5641173"/>
              <a:gd name="connsiteX170" fmla="*/ 5388463 w 11243827"/>
              <a:gd name="connsiteY170" fmla="*/ 5602638 h 5641173"/>
              <a:gd name="connsiteX171" fmla="*/ 5265898 w 11243827"/>
              <a:gd name="connsiteY171" fmla="*/ 5591830 h 5641173"/>
              <a:gd name="connsiteX172" fmla="*/ 5231231 w 11243827"/>
              <a:gd name="connsiteY172" fmla="*/ 5592790 h 5641173"/>
              <a:gd name="connsiteX173" fmla="*/ 5226996 w 11243827"/>
              <a:gd name="connsiteY173" fmla="*/ 5595040 h 5641173"/>
              <a:gd name="connsiteX174" fmla="*/ 5175988 w 11243827"/>
              <a:gd name="connsiteY174" fmla="*/ 5588131 h 5641173"/>
              <a:gd name="connsiteX175" fmla="*/ 5107470 w 11243827"/>
              <a:gd name="connsiteY175" fmla="*/ 5594771 h 5641173"/>
              <a:gd name="connsiteX176" fmla="*/ 5027868 w 11243827"/>
              <a:gd name="connsiteY176" fmla="*/ 5605624 h 5641173"/>
              <a:gd name="connsiteX177" fmla="*/ 5007324 w 11243827"/>
              <a:gd name="connsiteY177" fmla="*/ 5609209 h 5641173"/>
              <a:gd name="connsiteX178" fmla="*/ 4952559 w 11243827"/>
              <a:gd name="connsiteY178" fmla="*/ 5611402 h 5641173"/>
              <a:gd name="connsiteX179" fmla="*/ 4826081 w 11243827"/>
              <a:gd name="connsiteY179" fmla="*/ 5616191 h 5641173"/>
              <a:gd name="connsiteX180" fmla="*/ 4823501 w 11243827"/>
              <a:gd name="connsiteY180" fmla="*/ 5619174 h 5641173"/>
              <a:gd name="connsiteX181" fmla="*/ 4813093 w 11243827"/>
              <a:gd name="connsiteY181" fmla="*/ 5620026 h 5641173"/>
              <a:gd name="connsiteX182" fmla="*/ 4810563 w 11243827"/>
              <a:gd name="connsiteY182" fmla="*/ 5620787 h 5641173"/>
              <a:gd name="connsiteX183" fmla="*/ 4795818 w 11243827"/>
              <a:gd name="connsiteY183" fmla="*/ 5624618 h 5641173"/>
              <a:gd name="connsiteX184" fmla="*/ 4758404 w 11243827"/>
              <a:gd name="connsiteY184" fmla="*/ 5619510 h 5641173"/>
              <a:gd name="connsiteX185" fmla="*/ 4717254 w 11243827"/>
              <a:gd name="connsiteY185" fmla="*/ 5624155 h 5641173"/>
              <a:gd name="connsiteX186" fmla="*/ 4591958 w 11243827"/>
              <a:gd name="connsiteY186" fmla="*/ 5624710 h 5641173"/>
              <a:gd name="connsiteX187" fmla="*/ 4476215 w 11243827"/>
              <a:gd name="connsiteY187" fmla="*/ 5628210 h 5641173"/>
              <a:gd name="connsiteX188" fmla="*/ 4425193 w 11243827"/>
              <a:gd name="connsiteY188" fmla="*/ 5627414 h 5641173"/>
              <a:gd name="connsiteX189" fmla="*/ 4383866 w 11243827"/>
              <a:gd name="connsiteY189" fmla="*/ 5626546 h 5641173"/>
              <a:gd name="connsiteX190" fmla="*/ 4385596 w 11243827"/>
              <a:gd name="connsiteY190" fmla="*/ 5634646 h 5641173"/>
              <a:gd name="connsiteX191" fmla="*/ 4360864 w 11243827"/>
              <a:gd name="connsiteY191" fmla="*/ 5641173 h 5641173"/>
              <a:gd name="connsiteX192" fmla="*/ 4328321 w 11243827"/>
              <a:gd name="connsiteY192" fmla="*/ 5626332 h 5641173"/>
              <a:gd name="connsiteX193" fmla="*/ 4309842 w 11243827"/>
              <a:gd name="connsiteY193" fmla="*/ 5626471 h 5641173"/>
              <a:gd name="connsiteX194" fmla="*/ 4277424 w 11243827"/>
              <a:gd name="connsiteY194" fmla="*/ 5631598 h 5641173"/>
              <a:gd name="connsiteX195" fmla="*/ 4266627 w 11243827"/>
              <a:gd name="connsiteY195" fmla="*/ 5633969 h 5641173"/>
              <a:gd name="connsiteX196" fmla="*/ 4185525 w 11243827"/>
              <a:gd name="connsiteY196" fmla="*/ 5617508 h 5641173"/>
              <a:gd name="connsiteX197" fmla="*/ 4177617 w 11243827"/>
              <a:gd name="connsiteY197" fmla="*/ 5610903 h 5641173"/>
              <a:gd name="connsiteX198" fmla="*/ 4136948 w 11243827"/>
              <a:gd name="connsiteY198" fmla="*/ 5608031 h 5641173"/>
              <a:gd name="connsiteX199" fmla="*/ 4132323 w 11243827"/>
              <a:gd name="connsiteY199" fmla="*/ 5609784 h 5641173"/>
              <a:gd name="connsiteX200" fmla="*/ 4098620 w 11243827"/>
              <a:gd name="connsiteY200" fmla="*/ 5599672 h 5641173"/>
              <a:gd name="connsiteX201" fmla="*/ 3963475 w 11243827"/>
              <a:gd name="connsiteY201" fmla="*/ 5581841 h 5641173"/>
              <a:gd name="connsiteX202" fmla="*/ 3703613 w 11243827"/>
              <a:gd name="connsiteY202" fmla="*/ 5572482 h 5641173"/>
              <a:gd name="connsiteX203" fmla="*/ 3432987 w 11243827"/>
              <a:gd name="connsiteY203" fmla="*/ 5545768 h 5641173"/>
              <a:gd name="connsiteX204" fmla="*/ 3176381 w 11243827"/>
              <a:gd name="connsiteY204" fmla="*/ 5556110 h 5641173"/>
              <a:gd name="connsiteX205" fmla="*/ 2710156 w 11243827"/>
              <a:gd name="connsiteY205" fmla="*/ 5527517 h 5641173"/>
              <a:gd name="connsiteX206" fmla="*/ 2550206 w 11243827"/>
              <a:gd name="connsiteY206" fmla="*/ 5524958 h 5641173"/>
              <a:gd name="connsiteX207" fmla="*/ 2443041 w 11243827"/>
              <a:gd name="connsiteY207" fmla="*/ 5523990 h 5641173"/>
              <a:gd name="connsiteX208" fmla="*/ 2435613 w 11243827"/>
              <a:gd name="connsiteY208" fmla="*/ 5526704 h 5641173"/>
              <a:gd name="connsiteX209" fmla="*/ 2405682 w 11243827"/>
              <a:gd name="connsiteY209" fmla="*/ 5528307 h 5641173"/>
              <a:gd name="connsiteX210" fmla="*/ 2397487 w 11243827"/>
              <a:gd name="connsiteY210" fmla="*/ 5540337 h 5641173"/>
              <a:gd name="connsiteX211" fmla="*/ 2297454 w 11243827"/>
              <a:gd name="connsiteY211" fmla="*/ 5550765 h 5641173"/>
              <a:gd name="connsiteX212" fmla="*/ 2056700 w 11243827"/>
              <a:gd name="connsiteY212" fmla="*/ 5555489 h 5641173"/>
              <a:gd name="connsiteX213" fmla="*/ 1878530 w 11243827"/>
              <a:gd name="connsiteY213" fmla="*/ 5535330 h 5641173"/>
              <a:gd name="connsiteX214" fmla="*/ 1859292 w 11243827"/>
              <a:gd name="connsiteY214" fmla="*/ 5535461 h 5641173"/>
              <a:gd name="connsiteX215" fmla="*/ 1835626 w 11243827"/>
              <a:gd name="connsiteY215" fmla="*/ 5533793 h 5641173"/>
              <a:gd name="connsiteX216" fmla="*/ 1798939 w 11243827"/>
              <a:gd name="connsiteY216" fmla="*/ 5540285 h 5641173"/>
              <a:gd name="connsiteX217" fmla="*/ 1779046 w 11243827"/>
              <a:gd name="connsiteY217" fmla="*/ 5549949 h 5641173"/>
              <a:gd name="connsiteX218" fmla="*/ 1772421 w 11243827"/>
              <a:gd name="connsiteY218" fmla="*/ 5549018 h 5641173"/>
              <a:gd name="connsiteX219" fmla="*/ 1772052 w 11243827"/>
              <a:gd name="connsiteY219" fmla="*/ 5545689 h 5641173"/>
              <a:gd name="connsiteX220" fmla="*/ 1711543 w 11243827"/>
              <a:gd name="connsiteY220" fmla="*/ 5534558 h 5641173"/>
              <a:gd name="connsiteX221" fmla="*/ 1698891 w 11243827"/>
              <a:gd name="connsiteY221" fmla="*/ 5513187 h 5641173"/>
              <a:gd name="connsiteX222" fmla="*/ 1538763 w 11243827"/>
              <a:gd name="connsiteY222" fmla="*/ 5482781 h 5641173"/>
              <a:gd name="connsiteX223" fmla="*/ 1501533 w 11243827"/>
              <a:gd name="connsiteY223" fmla="*/ 5467817 h 5641173"/>
              <a:gd name="connsiteX224" fmla="*/ 1461266 w 11243827"/>
              <a:gd name="connsiteY224" fmla="*/ 5469343 h 5641173"/>
              <a:gd name="connsiteX225" fmla="*/ 1449415 w 11243827"/>
              <a:gd name="connsiteY225" fmla="*/ 5460467 h 5641173"/>
              <a:gd name="connsiteX226" fmla="*/ 1447454 w 11243827"/>
              <a:gd name="connsiteY226" fmla="*/ 5458776 h 5641173"/>
              <a:gd name="connsiteX227" fmla="*/ 1437814 w 11243827"/>
              <a:gd name="connsiteY227" fmla="*/ 5455515 h 5641173"/>
              <a:gd name="connsiteX228" fmla="*/ 1437334 w 11243827"/>
              <a:gd name="connsiteY228" fmla="*/ 5450209 h 5641173"/>
              <a:gd name="connsiteX229" fmla="*/ 1424429 w 11243827"/>
              <a:gd name="connsiteY229" fmla="*/ 5442157 h 5641173"/>
              <a:gd name="connsiteX230" fmla="*/ 1406063 w 11243827"/>
              <a:gd name="connsiteY230" fmla="*/ 5437380 h 5641173"/>
              <a:gd name="connsiteX231" fmla="*/ 1316379 w 11243827"/>
              <a:gd name="connsiteY231" fmla="*/ 5419601 h 5641173"/>
              <a:gd name="connsiteX232" fmla="*/ 1264090 w 11243827"/>
              <a:gd name="connsiteY232" fmla="*/ 5406153 h 5641173"/>
              <a:gd name="connsiteX233" fmla="*/ 1246374 w 11243827"/>
              <a:gd name="connsiteY233" fmla="*/ 5396631 h 5641173"/>
              <a:gd name="connsiteX234" fmla="*/ 1220190 w 11243827"/>
              <a:gd name="connsiteY234" fmla="*/ 5386301 h 5641173"/>
              <a:gd name="connsiteX235" fmla="*/ 1175643 w 11243827"/>
              <a:gd name="connsiteY235" fmla="*/ 5364651 h 5641173"/>
              <a:gd name="connsiteX236" fmla="*/ 1150342 w 11243827"/>
              <a:gd name="connsiteY236" fmla="*/ 5358447 h 5641173"/>
              <a:gd name="connsiteX237" fmla="*/ 1137272 w 11243827"/>
              <a:gd name="connsiteY237" fmla="*/ 5351191 h 5641173"/>
              <a:gd name="connsiteX238" fmla="*/ 1131268 w 11243827"/>
              <a:gd name="connsiteY238" fmla="*/ 5350530 h 5641173"/>
              <a:gd name="connsiteX239" fmla="*/ 1112024 w 11243827"/>
              <a:gd name="connsiteY239" fmla="*/ 5345786 h 5641173"/>
              <a:gd name="connsiteX240" fmla="*/ 1100870 w 11243827"/>
              <a:gd name="connsiteY240" fmla="*/ 5343651 h 5641173"/>
              <a:gd name="connsiteX241" fmla="*/ 1096383 w 11243827"/>
              <a:gd name="connsiteY241" fmla="*/ 5343015 h 5641173"/>
              <a:gd name="connsiteX242" fmla="*/ 1085571 w 11243827"/>
              <a:gd name="connsiteY242" fmla="*/ 5345836 h 5641173"/>
              <a:gd name="connsiteX243" fmla="*/ 1073168 w 11243827"/>
              <a:gd name="connsiteY243" fmla="*/ 5341521 h 5641173"/>
              <a:gd name="connsiteX244" fmla="*/ 1058039 w 11243827"/>
              <a:gd name="connsiteY244" fmla="*/ 5343504 h 5641173"/>
              <a:gd name="connsiteX245" fmla="*/ 1055426 w 11243827"/>
              <a:gd name="connsiteY245" fmla="*/ 5339088 h 5641173"/>
              <a:gd name="connsiteX246" fmla="*/ 1044738 w 11243827"/>
              <a:gd name="connsiteY246" fmla="*/ 5333063 h 5641173"/>
              <a:gd name="connsiteX247" fmla="*/ 1033909 w 11243827"/>
              <a:gd name="connsiteY247" fmla="*/ 5335680 h 5641173"/>
              <a:gd name="connsiteX248" fmla="*/ 1012649 w 11243827"/>
              <a:gd name="connsiteY248" fmla="*/ 5334541 h 5641173"/>
              <a:gd name="connsiteX249" fmla="*/ 1007115 w 11243827"/>
              <a:gd name="connsiteY249" fmla="*/ 5332775 h 5641173"/>
              <a:gd name="connsiteX250" fmla="*/ 986002 w 11243827"/>
              <a:gd name="connsiteY250" fmla="*/ 5334906 h 5641173"/>
              <a:gd name="connsiteX251" fmla="*/ 953418 w 11243827"/>
              <a:gd name="connsiteY251" fmla="*/ 5333901 h 5641173"/>
              <a:gd name="connsiteX252" fmla="*/ 916854 w 11243827"/>
              <a:gd name="connsiteY252" fmla="*/ 5329435 h 5641173"/>
              <a:gd name="connsiteX253" fmla="*/ 905651 w 11243827"/>
              <a:gd name="connsiteY253" fmla="*/ 5332114 h 5641173"/>
              <a:gd name="connsiteX254" fmla="*/ 836961 w 11243827"/>
              <a:gd name="connsiteY254" fmla="*/ 5330803 h 5641173"/>
              <a:gd name="connsiteX255" fmla="*/ 817627 w 11243827"/>
              <a:gd name="connsiteY255" fmla="*/ 5330580 h 5641173"/>
              <a:gd name="connsiteX256" fmla="*/ 801817 w 11243827"/>
              <a:gd name="connsiteY256" fmla="*/ 5325937 h 5641173"/>
              <a:gd name="connsiteX257" fmla="*/ 798857 w 11243827"/>
              <a:gd name="connsiteY257" fmla="*/ 5320979 h 5641173"/>
              <a:gd name="connsiteX258" fmla="*/ 788354 w 11243827"/>
              <a:gd name="connsiteY258" fmla="*/ 5320143 h 5641173"/>
              <a:gd name="connsiteX259" fmla="*/ 785726 w 11243827"/>
              <a:gd name="connsiteY259" fmla="*/ 5318989 h 5641173"/>
              <a:gd name="connsiteX260" fmla="*/ 770507 w 11243827"/>
              <a:gd name="connsiteY260" fmla="*/ 5313309 h 5641173"/>
              <a:gd name="connsiteX261" fmla="*/ 733810 w 11243827"/>
              <a:gd name="connsiteY261" fmla="*/ 5324286 h 5641173"/>
              <a:gd name="connsiteX262" fmla="*/ 692117 w 11243827"/>
              <a:gd name="connsiteY262" fmla="*/ 5318786 h 5641173"/>
              <a:gd name="connsiteX263" fmla="*/ 528894 w 11243827"/>
              <a:gd name="connsiteY263" fmla="*/ 5327578 h 5641173"/>
              <a:gd name="connsiteX264" fmla="*/ 507005 w 11243827"/>
              <a:gd name="connsiteY264" fmla="*/ 5310149 h 5641173"/>
              <a:gd name="connsiteX265" fmla="*/ 441302 w 11243827"/>
              <a:gd name="connsiteY265" fmla="*/ 5307062 h 5641173"/>
              <a:gd name="connsiteX266" fmla="*/ 336819 w 11243827"/>
              <a:gd name="connsiteY266" fmla="*/ 5336690 h 5641173"/>
              <a:gd name="connsiteX267" fmla="*/ 215763 w 11243827"/>
              <a:gd name="connsiteY267" fmla="*/ 5332575 h 5641173"/>
              <a:gd name="connsiteX268" fmla="*/ 205927 w 11243827"/>
              <a:gd name="connsiteY268" fmla="*/ 5339672 h 5641173"/>
              <a:gd name="connsiteX269" fmla="*/ 194189 w 11243827"/>
              <a:gd name="connsiteY269" fmla="*/ 5343588 h 5641173"/>
              <a:gd name="connsiteX270" fmla="*/ 192552 w 11243827"/>
              <a:gd name="connsiteY270" fmla="*/ 5342845 h 5641173"/>
              <a:gd name="connsiteX271" fmla="*/ 178320 w 11243827"/>
              <a:gd name="connsiteY271" fmla="*/ 5343766 h 5641173"/>
              <a:gd name="connsiteX272" fmla="*/ 175596 w 11243827"/>
              <a:gd name="connsiteY272" fmla="*/ 5346411 h 5641173"/>
              <a:gd name="connsiteX273" fmla="*/ 165951 w 11243827"/>
              <a:gd name="connsiteY273" fmla="*/ 5347808 h 5641173"/>
              <a:gd name="connsiteX274" fmla="*/ 147287 w 11243827"/>
              <a:gd name="connsiteY274" fmla="*/ 5352625 h 5641173"/>
              <a:gd name="connsiteX275" fmla="*/ 143484 w 11243827"/>
              <a:gd name="connsiteY275" fmla="*/ 5351591 h 5641173"/>
              <a:gd name="connsiteX276" fmla="*/ 114847 w 11243827"/>
              <a:gd name="connsiteY276" fmla="*/ 5355844 h 5641173"/>
              <a:gd name="connsiteX277" fmla="*/ 114306 w 11243827"/>
              <a:gd name="connsiteY277" fmla="*/ 5354983 h 5641173"/>
              <a:gd name="connsiteX278" fmla="*/ 105588 w 11243827"/>
              <a:gd name="connsiteY278" fmla="*/ 5352169 h 5641173"/>
              <a:gd name="connsiteX279" fmla="*/ 89264 w 11243827"/>
              <a:gd name="connsiteY279" fmla="*/ 5348886 h 5641173"/>
              <a:gd name="connsiteX280" fmla="*/ 49794 w 11243827"/>
              <a:gd name="connsiteY280" fmla="*/ 5329950 h 5641173"/>
              <a:gd name="connsiteX281" fmla="*/ 19924 w 11243827"/>
              <a:gd name="connsiteY281" fmla="*/ 5334282 h 5641173"/>
              <a:gd name="connsiteX282" fmla="*/ 13819 w 11243827"/>
              <a:gd name="connsiteY282" fmla="*/ 5334653 h 5641173"/>
              <a:gd name="connsiteX283" fmla="*/ 13657 w 11243827"/>
              <a:gd name="connsiteY283" fmla="*/ 5334455 h 5641173"/>
              <a:gd name="connsiteX284" fmla="*/ 7139 w 11243827"/>
              <a:gd name="connsiteY284" fmla="*/ 5334438 h 5641173"/>
              <a:gd name="connsiteX285" fmla="*/ 2684 w 11243827"/>
              <a:gd name="connsiteY285" fmla="*/ 5335333 h 5641173"/>
              <a:gd name="connsiteX286" fmla="*/ 0 w 11243827"/>
              <a:gd name="connsiteY286" fmla="*/ 5335496 h 5641173"/>
              <a:gd name="connsiteX287" fmla="*/ 0 w 11243827"/>
              <a:gd name="connsiteY287" fmla="*/ 10592 h 5641173"/>
              <a:gd name="connsiteX288" fmla="*/ 11243827 w 11243827"/>
              <a:gd name="connsiteY288" fmla="*/ 0 h 5641173"/>
              <a:gd name="connsiteX0" fmla="*/ 11243827 w 11243827"/>
              <a:gd name="connsiteY0" fmla="*/ 0 h 5641173"/>
              <a:gd name="connsiteX1" fmla="*/ 11243827 w 11243827"/>
              <a:gd name="connsiteY1" fmla="*/ 1470035 h 5641173"/>
              <a:gd name="connsiteX2" fmla="*/ 11243827 w 11243827"/>
              <a:gd name="connsiteY2" fmla="*/ 5001571 h 5641173"/>
              <a:gd name="connsiteX3" fmla="*/ 11243827 w 11243827"/>
              <a:gd name="connsiteY3" fmla="*/ 5209610 h 5641173"/>
              <a:gd name="connsiteX4" fmla="*/ 11240675 w 11243827"/>
              <a:gd name="connsiteY4" fmla="*/ 5210442 h 5641173"/>
              <a:gd name="connsiteX5" fmla="*/ 11179959 w 11243827"/>
              <a:gd name="connsiteY5" fmla="*/ 5221199 h 5641173"/>
              <a:gd name="connsiteX6" fmla="*/ 11105493 w 11243827"/>
              <a:gd name="connsiteY6" fmla="*/ 5259905 h 5641173"/>
              <a:gd name="connsiteX7" fmla="*/ 11078640 w 11243827"/>
              <a:gd name="connsiteY7" fmla="*/ 5263531 h 5641173"/>
              <a:gd name="connsiteX8" fmla="*/ 11079616 w 11243827"/>
              <a:gd name="connsiteY8" fmla="*/ 5270380 h 5641173"/>
              <a:gd name="connsiteX9" fmla="*/ 11069641 w 11243827"/>
              <a:gd name="connsiteY9" fmla="*/ 5270884 h 5641173"/>
              <a:gd name="connsiteX10" fmla="*/ 11047377 w 11243827"/>
              <a:gd name="connsiteY10" fmla="*/ 5271051 h 5641173"/>
              <a:gd name="connsiteX11" fmla="*/ 10980705 w 11243827"/>
              <a:gd name="connsiteY11" fmla="*/ 5272951 h 5641173"/>
              <a:gd name="connsiteX12" fmla="*/ 10962514 w 11243827"/>
              <a:gd name="connsiteY12" fmla="*/ 5286084 h 5641173"/>
              <a:gd name="connsiteX13" fmla="*/ 10945307 w 11243827"/>
              <a:gd name="connsiteY13" fmla="*/ 5286290 h 5641173"/>
              <a:gd name="connsiteX14" fmla="*/ 10845516 w 11243827"/>
              <a:gd name="connsiteY14" fmla="*/ 5303894 h 5641173"/>
              <a:gd name="connsiteX15" fmla="*/ 10831795 w 11243827"/>
              <a:gd name="connsiteY15" fmla="*/ 5305210 h 5641173"/>
              <a:gd name="connsiteX16" fmla="*/ 10824365 w 11243827"/>
              <a:gd name="connsiteY16" fmla="*/ 5311111 h 5641173"/>
              <a:gd name="connsiteX17" fmla="*/ 10797756 w 11243827"/>
              <a:gd name="connsiteY17" fmla="*/ 5312285 h 5641173"/>
              <a:gd name="connsiteX18" fmla="*/ 10796525 w 11243827"/>
              <a:gd name="connsiteY18" fmla="*/ 5315645 h 5641173"/>
              <a:gd name="connsiteX19" fmla="*/ 10709063 w 11243827"/>
              <a:gd name="connsiteY19" fmla="*/ 5344492 h 5641173"/>
              <a:gd name="connsiteX20" fmla="*/ 10694078 w 11243827"/>
              <a:gd name="connsiteY20" fmla="*/ 5349258 h 5641173"/>
              <a:gd name="connsiteX21" fmla="*/ 10681131 w 11243827"/>
              <a:gd name="connsiteY21" fmla="*/ 5347812 h 5641173"/>
              <a:gd name="connsiteX22" fmla="*/ 10609448 w 11243827"/>
              <a:gd name="connsiteY22" fmla="*/ 5351931 h 5641173"/>
              <a:gd name="connsiteX23" fmla="*/ 10592397 w 11243827"/>
              <a:gd name="connsiteY23" fmla="*/ 5349402 h 5641173"/>
              <a:gd name="connsiteX24" fmla="*/ 10585227 w 11243827"/>
              <a:gd name="connsiteY24" fmla="*/ 5344063 h 5641173"/>
              <a:gd name="connsiteX25" fmla="*/ 10557472 w 11243827"/>
              <a:gd name="connsiteY25" fmla="*/ 5354151 h 5641173"/>
              <a:gd name="connsiteX26" fmla="*/ 10514646 w 11243827"/>
              <a:gd name="connsiteY26" fmla="*/ 5361064 h 5641173"/>
              <a:gd name="connsiteX27" fmla="*/ 10494292 w 11243827"/>
              <a:gd name="connsiteY27" fmla="*/ 5366054 h 5641173"/>
              <a:gd name="connsiteX28" fmla="*/ 10477869 w 11243827"/>
              <a:gd name="connsiteY28" fmla="*/ 5363025 h 5641173"/>
              <a:gd name="connsiteX29" fmla="*/ 10384411 w 11243827"/>
              <a:gd name="connsiteY29" fmla="*/ 5362257 h 5641173"/>
              <a:gd name="connsiteX30" fmla="*/ 10362921 w 11243827"/>
              <a:gd name="connsiteY30" fmla="*/ 5357444 h 5641173"/>
              <a:gd name="connsiteX31" fmla="*/ 10352736 w 11243827"/>
              <a:gd name="connsiteY31" fmla="*/ 5347851 h 5641173"/>
              <a:gd name="connsiteX32" fmla="*/ 10344754 w 11243827"/>
              <a:gd name="connsiteY32" fmla="*/ 5351272 h 5641173"/>
              <a:gd name="connsiteX33" fmla="*/ 10288226 w 11243827"/>
              <a:gd name="connsiteY33" fmla="*/ 5351613 h 5641173"/>
              <a:gd name="connsiteX34" fmla="*/ 10251350 w 11243827"/>
              <a:gd name="connsiteY34" fmla="*/ 5352711 h 5641173"/>
              <a:gd name="connsiteX35" fmla="*/ 10249108 w 11243827"/>
              <a:gd name="connsiteY35" fmla="*/ 5365881 h 5641173"/>
              <a:gd name="connsiteX36" fmla="*/ 10216272 w 11243827"/>
              <a:gd name="connsiteY36" fmla="*/ 5370573 h 5641173"/>
              <a:gd name="connsiteX37" fmla="*/ 10181278 w 11243827"/>
              <a:gd name="connsiteY37" fmla="*/ 5362119 h 5641173"/>
              <a:gd name="connsiteX38" fmla="*/ 10140033 w 11243827"/>
              <a:gd name="connsiteY38" fmla="*/ 5363304 h 5641173"/>
              <a:gd name="connsiteX39" fmla="*/ 10115353 w 11243827"/>
              <a:gd name="connsiteY39" fmla="*/ 5363869 h 5641173"/>
              <a:gd name="connsiteX40" fmla="*/ 10050578 w 11243827"/>
              <a:gd name="connsiteY40" fmla="*/ 5376153 h 5641173"/>
              <a:gd name="connsiteX41" fmla="*/ 9945478 w 11243827"/>
              <a:gd name="connsiteY41" fmla="*/ 5422859 h 5641173"/>
              <a:gd name="connsiteX42" fmla="*/ 9912481 w 11243827"/>
              <a:gd name="connsiteY42" fmla="*/ 5429477 h 5641173"/>
              <a:gd name="connsiteX43" fmla="*/ 9906713 w 11243827"/>
              <a:gd name="connsiteY43" fmla="*/ 5426784 h 5641173"/>
              <a:gd name="connsiteX44" fmla="*/ 9742436 w 11243827"/>
              <a:gd name="connsiteY44" fmla="*/ 5454834 h 5641173"/>
              <a:gd name="connsiteX45" fmla="*/ 9713044 w 11243827"/>
              <a:gd name="connsiteY45" fmla="*/ 5456476 h 5641173"/>
              <a:gd name="connsiteX46" fmla="*/ 9691033 w 11243827"/>
              <a:gd name="connsiteY46" fmla="*/ 5455451 h 5641173"/>
              <a:gd name="connsiteX47" fmla="*/ 9638355 w 11243827"/>
              <a:gd name="connsiteY47" fmla="*/ 5464794 h 5641173"/>
              <a:gd name="connsiteX48" fmla="*/ 9552434 w 11243827"/>
              <a:gd name="connsiteY48" fmla="*/ 5485280 h 5641173"/>
              <a:gd name="connsiteX49" fmla="*/ 9533883 w 11243827"/>
              <a:gd name="connsiteY49" fmla="*/ 5488516 h 5641173"/>
              <a:gd name="connsiteX50" fmla="*/ 9516916 w 11243827"/>
              <a:gd name="connsiteY50" fmla="*/ 5486828 h 5641173"/>
              <a:gd name="connsiteX51" fmla="*/ 9512093 w 11243827"/>
              <a:gd name="connsiteY51" fmla="*/ 5482541 h 5641173"/>
              <a:gd name="connsiteX52" fmla="*/ 9501725 w 11243827"/>
              <a:gd name="connsiteY52" fmla="*/ 5483603 h 5641173"/>
              <a:gd name="connsiteX53" fmla="*/ 9498754 w 11243827"/>
              <a:gd name="connsiteY53" fmla="*/ 5482951 h 5641173"/>
              <a:gd name="connsiteX54" fmla="*/ 9481932 w 11243827"/>
              <a:gd name="connsiteY54" fmla="*/ 5480151 h 5641173"/>
              <a:gd name="connsiteX55" fmla="*/ 9451321 w 11243827"/>
              <a:gd name="connsiteY55" fmla="*/ 5497375 h 5641173"/>
              <a:gd name="connsiteX56" fmla="*/ 9409298 w 11243827"/>
              <a:gd name="connsiteY56" fmla="*/ 5499478 h 5641173"/>
              <a:gd name="connsiteX57" fmla="*/ 9257007 w 11243827"/>
              <a:gd name="connsiteY57" fmla="*/ 5537183 h 5641173"/>
              <a:gd name="connsiteX58" fmla="*/ 9229078 w 11243827"/>
              <a:gd name="connsiteY58" fmla="*/ 5524154 h 5641173"/>
              <a:gd name="connsiteX59" fmla="*/ 9165105 w 11243827"/>
              <a:gd name="connsiteY59" fmla="*/ 5532892 h 5641173"/>
              <a:gd name="connsiteX60" fmla="*/ 9077301 w 11243827"/>
              <a:gd name="connsiteY60" fmla="*/ 5580356 h 5641173"/>
              <a:gd name="connsiteX61" fmla="*/ 8960065 w 11243827"/>
              <a:gd name="connsiteY61" fmla="*/ 5597982 h 5641173"/>
              <a:gd name="connsiteX62" fmla="*/ 8953536 w 11243827"/>
              <a:gd name="connsiteY62" fmla="*/ 5606638 h 5641173"/>
              <a:gd name="connsiteX63" fmla="*/ 8943907 w 11243827"/>
              <a:gd name="connsiteY63" fmla="*/ 5612541 h 5641173"/>
              <a:gd name="connsiteX64" fmla="*/ 8942046 w 11243827"/>
              <a:gd name="connsiteY64" fmla="*/ 5612112 h 5641173"/>
              <a:gd name="connsiteX65" fmla="*/ 8928824 w 11243827"/>
              <a:gd name="connsiteY65" fmla="*/ 5615549 h 5641173"/>
              <a:gd name="connsiteX66" fmla="*/ 8927294 w 11243827"/>
              <a:gd name="connsiteY66" fmla="*/ 5618607 h 5641173"/>
              <a:gd name="connsiteX67" fmla="*/ 8918651 w 11243827"/>
              <a:gd name="connsiteY67" fmla="*/ 5621688 h 5641173"/>
              <a:gd name="connsiteX68" fmla="*/ 8902772 w 11243827"/>
              <a:gd name="connsiteY68" fmla="*/ 5629703 h 5641173"/>
              <a:gd name="connsiteX69" fmla="*/ 8898724 w 11243827"/>
              <a:gd name="connsiteY69" fmla="*/ 5629379 h 5641173"/>
              <a:gd name="connsiteX70" fmla="*/ 8873099 w 11243827"/>
              <a:gd name="connsiteY70" fmla="*/ 5638628 h 5641173"/>
              <a:gd name="connsiteX71" fmla="*/ 8872234 w 11243827"/>
              <a:gd name="connsiteY71" fmla="*/ 5637889 h 5641173"/>
              <a:gd name="connsiteX72" fmla="*/ 8862777 w 11243827"/>
              <a:gd name="connsiteY72" fmla="*/ 5636711 h 5641173"/>
              <a:gd name="connsiteX73" fmla="*/ 8845869 w 11243827"/>
              <a:gd name="connsiteY73" fmla="*/ 5636436 h 5641173"/>
              <a:gd name="connsiteX74" fmla="*/ 8800548 w 11243827"/>
              <a:gd name="connsiteY74" fmla="*/ 5625084 h 5641173"/>
              <a:gd name="connsiteX75" fmla="*/ 8773774 w 11243827"/>
              <a:gd name="connsiteY75" fmla="*/ 5634630 h 5641173"/>
              <a:gd name="connsiteX76" fmla="*/ 8698255 w 11243827"/>
              <a:gd name="connsiteY76" fmla="*/ 5636083 h 5641173"/>
              <a:gd name="connsiteX77" fmla="*/ 8619167 w 11243827"/>
              <a:gd name="connsiteY77" fmla="*/ 5619130 h 5641173"/>
              <a:gd name="connsiteX78" fmla="*/ 8539822 w 11243827"/>
              <a:gd name="connsiteY78" fmla="*/ 5616905 h 5641173"/>
              <a:gd name="connsiteX79" fmla="*/ 8511094 w 11243827"/>
              <a:gd name="connsiteY79" fmla="*/ 5617360 h 5641173"/>
              <a:gd name="connsiteX80" fmla="*/ 8459886 w 11243827"/>
              <a:gd name="connsiteY80" fmla="*/ 5612612 h 5641173"/>
              <a:gd name="connsiteX81" fmla="*/ 8436432 w 11243827"/>
              <a:gd name="connsiteY81" fmla="*/ 5606990 h 5641173"/>
              <a:gd name="connsiteX82" fmla="*/ 8435403 w 11243827"/>
              <a:gd name="connsiteY82" fmla="*/ 5607336 h 5641173"/>
              <a:gd name="connsiteX83" fmla="*/ 8433307 w 11243827"/>
              <a:gd name="connsiteY83" fmla="*/ 5604917 h 5641173"/>
              <a:gd name="connsiteX84" fmla="*/ 8428968 w 11243827"/>
              <a:gd name="connsiteY84" fmla="*/ 5603796 h 5641173"/>
              <a:gd name="connsiteX85" fmla="*/ 8417124 w 11243827"/>
              <a:gd name="connsiteY85" fmla="*/ 5604518 h 5641173"/>
              <a:gd name="connsiteX86" fmla="*/ 8412669 w 11243827"/>
              <a:gd name="connsiteY86" fmla="*/ 5605413 h 5641173"/>
              <a:gd name="connsiteX87" fmla="*/ 8406152 w 11243827"/>
              <a:gd name="connsiteY87" fmla="*/ 5605396 h 5641173"/>
              <a:gd name="connsiteX88" fmla="*/ 8405989 w 11243827"/>
              <a:gd name="connsiteY88" fmla="*/ 5605197 h 5641173"/>
              <a:gd name="connsiteX89" fmla="*/ 8399884 w 11243827"/>
              <a:gd name="connsiteY89" fmla="*/ 5605568 h 5641173"/>
              <a:gd name="connsiteX90" fmla="*/ 8370014 w 11243827"/>
              <a:gd name="connsiteY90" fmla="*/ 5609900 h 5641173"/>
              <a:gd name="connsiteX91" fmla="*/ 8330544 w 11243827"/>
              <a:gd name="connsiteY91" fmla="*/ 5590964 h 5641173"/>
              <a:gd name="connsiteX92" fmla="*/ 8314221 w 11243827"/>
              <a:gd name="connsiteY92" fmla="*/ 5587682 h 5641173"/>
              <a:gd name="connsiteX93" fmla="*/ 8305502 w 11243827"/>
              <a:gd name="connsiteY93" fmla="*/ 5584868 h 5641173"/>
              <a:gd name="connsiteX94" fmla="*/ 8304962 w 11243827"/>
              <a:gd name="connsiteY94" fmla="*/ 5584007 h 5641173"/>
              <a:gd name="connsiteX95" fmla="*/ 8276324 w 11243827"/>
              <a:gd name="connsiteY95" fmla="*/ 5588260 h 5641173"/>
              <a:gd name="connsiteX96" fmla="*/ 8272522 w 11243827"/>
              <a:gd name="connsiteY96" fmla="*/ 5587226 h 5641173"/>
              <a:gd name="connsiteX97" fmla="*/ 8253857 w 11243827"/>
              <a:gd name="connsiteY97" fmla="*/ 5592043 h 5641173"/>
              <a:gd name="connsiteX98" fmla="*/ 8244212 w 11243827"/>
              <a:gd name="connsiteY98" fmla="*/ 5593439 h 5641173"/>
              <a:gd name="connsiteX99" fmla="*/ 8241488 w 11243827"/>
              <a:gd name="connsiteY99" fmla="*/ 5596085 h 5641173"/>
              <a:gd name="connsiteX100" fmla="*/ 8227256 w 11243827"/>
              <a:gd name="connsiteY100" fmla="*/ 5597005 h 5641173"/>
              <a:gd name="connsiteX101" fmla="*/ 8225619 w 11243827"/>
              <a:gd name="connsiteY101" fmla="*/ 5596262 h 5641173"/>
              <a:gd name="connsiteX102" fmla="*/ 8213882 w 11243827"/>
              <a:gd name="connsiteY102" fmla="*/ 5600179 h 5641173"/>
              <a:gd name="connsiteX103" fmla="*/ 8204045 w 11243827"/>
              <a:gd name="connsiteY103" fmla="*/ 5607275 h 5641173"/>
              <a:gd name="connsiteX104" fmla="*/ 8082989 w 11243827"/>
              <a:gd name="connsiteY104" fmla="*/ 5603160 h 5641173"/>
              <a:gd name="connsiteX105" fmla="*/ 7976942 w 11243827"/>
              <a:gd name="connsiteY105" fmla="*/ 5598455 h 5641173"/>
              <a:gd name="connsiteX106" fmla="*/ 7950121 w 11243827"/>
              <a:gd name="connsiteY106" fmla="*/ 5590893 h 5641173"/>
              <a:gd name="connsiteX107" fmla="*/ 7727691 w 11243827"/>
              <a:gd name="connsiteY107" fmla="*/ 5621064 h 5641173"/>
              <a:gd name="connsiteX108" fmla="*/ 7685998 w 11243827"/>
              <a:gd name="connsiteY108" fmla="*/ 5615564 h 5641173"/>
              <a:gd name="connsiteX109" fmla="*/ 7649302 w 11243827"/>
              <a:gd name="connsiteY109" fmla="*/ 5626541 h 5641173"/>
              <a:gd name="connsiteX110" fmla="*/ 7634083 w 11243827"/>
              <a:gd name="connsiteY110" fmla="*/ 5620862 h 5641173"/>
              <a:gd name="connsiteX111" fmla="*/ 7631455 w 11243827"/>
              <a:gd name="connsiteY111" fmla="*/ 5619708 h 5641173"/>
              <a:gd name="connsiteX112" fmla="*/ 7620952 w 11243827"/>
              <a:gd name="connsiteY112" fmla="*/ 5618872 h 5641173"/>
              <a:gd name="connsiteX113" fmla="*/ 7617992 w 11243827"/>
              <a:gd name="connsiteY113" fmla="*/ 5613914 h 5641173"/>
              <a:gd name="connsiteX114" fmla="*/ 7602182 w 11243827"/>
              <a:gd name="connsiteY114" fmla="*/ 5609271 h 5641173"/>
              <a:gd name="connsiteX115" fmla="*/ 7582847 w 11243827"/>
              <a:gd name="connsiteY115" fmla="*/ 5609047 h 5641173"/>
              <a:gd name="connsiteX116" fmla="*/ 7514158 w 11243827"/>
              <a:gd name="connsiteY116" fmla="*/ 5607737 h 5641173"/>
              <a:gd name="connsiteX117" fmla="*/ 7502955 w 11243827"/>
              <a:gd name="connsiteY117" fmla="*/ 5610415 h 5641173"/>
              <a:gd name="connsiteX118" fmla="*/ 7466391 w 11243827"/>
              <a:gd name="connsiteY118" fmla="*/ 5605949 h 5641173"/>
              <a:gd name="connsiteX119" fmla="*/ 7433806 w 11243827"/>
              <a:gd name="connsiteY119" fmla="*/ 5604945 h 5641173"/>
              <a:gd name="connsiteX120" fmla="*/ 7412693 w 11243827"/>
              <a:gd name="connsiteY120" fmla="*/ 5607075 h 5641173"/>
              <a:gd name="connsiteX121" fmla="*/ 7407159 w 11243827"/>
              <a:gd name="connsiteY121" fmla="*/ 5605310 h 5641173"/>
              <a:gd name="connsiteX122" fmla="*/ 7385900 w 11243827"/>
              <a:gd name="connsiteY122" fmla="*/ 5604171 h 5641173"/>
              <a:gd name="connsiteX123" fmla="*/ 7375071 w 11243827"/>
              <a:gd name="connsiteY123" fmla="*/ 5606788 h 5641173"/>
              <a:gd name="connsiteX124" fmla="*/ 7364382 w 11243827"/>
              <a:gd name="connsiteY124" fmla="*/ 5600762 h 5641173"/>
              <a:gd name="connsiteX125" fmla="*/ 7361770 w 11243827"/>
              <a:gd name="connsiteY125" fmla="*/ 5596347 h 5641173"/>
              <a:gd name="connsiteX126" fmla="*/ 7346641 w 11243827"/>
              <a:gd name="connsiteY126" fmla="*/ 5598329 h 5641173"/>
              <a:gd name="connsiteX127" fmla="*/ 7334238 w 11243827"/>
              <a:gd name="connsiteY127" fmla="*/ 5594014 h 5641173"/>
              <a:gd name="connsiteX128" fmla="*/ 7323426 w 11243827"/>
              <a:gd name="connsiteY128" fmla="*/ 5596835 h 5641173"/>
              <a:gd name="connsiteX129" fmla="*/ 7318938 w 11243827"/>
              <a:gd name="connsiteY129" fmla="*/ 5596200 h 5641173"/>
              <a:gd name="connsiteX130" fmla="*/ 7307784 w 11243827"/>
              <a:gd name="connsiteY130" fmla="*/ 5594065 h 5641173"/>
              <a:gd name="connsiteX131" fmla="*/ 7288540 w 11243827"/>
              <a:gd name="connsiteY131" fmla="*/ 5589320 h 5641173"/>
              <a:gd name="connsiteX132" fmla="*/ 7282537 w 11243827"/>
              <a:gd name="connsiteY132" fmla="*/ 5588660 h 5641173"/>
              <a:gd name="connsiteX133" fmla="*/ 7269466 w 11243827"/>
              <a:gd name="connsiteY133" fmla="*/ 5581404 h 5641173"/>
              <a:gd name="connsiteX134" fmla="*/ 7244165 w 11243827"/>
              <a:gd name="connsiteY134" fmla="*/ 5575200 h 5641173"/>
              <a:gd name="connsiteX135" fmla="*/ 7199619 w 11243827"/>
              <a:gd name="connsiteY135" fmla="*/ 5553550 h 5641173"/>
              <a:gd name="connsiteX136" fmla="*/ 7173434 w 11243827"/>
              <a:gd name="connsiteY136" fmla="*/ 5543219 h 5641173"/>
              <a:gd name="connsiteX137" fmla="*/ 7155718 w 11243827"/>
              <a:gd name="connsiteY137" fmla="*/ 5533697 h 5641173"/>
              <a:gd name="connsiteX138" fmla="*/ 7103430 w 11243827"/>
              <a:gd name="connsiteY138" fmla="*/ 5520249 h 5641173"/>
              <a:gd name="connsiteX139" fmla="*/ 7013746 w 11243827"/>
              <a:gd name="connsiteY139" fmla="*/ 5502470 h 5641173"/>
              <a:gd name="connsiteX140" fmla="*/ 6995379 w 11243827"/>
              <a:gd name="connsiteY140" fmla="*/ 5497693 h 5641173"/>
              <a:gd name="connsiteX141" fmla="*/ 6982475 w 11243827"/>
              <a:gd name="connsiteY141" fmla="*/ 5489641 h 5641173"/>
              <a:gd name="connsiteX142" fmla="*/ 6981994 w 11243827"/>
              <a:gd name="connsiteY142" fmla="*/ 5484335 h 5641173"/>
              <a:gd name="connsiteX143" fmla="*/ 6972355 w 11243827"/>
              <a:gd name="connsiteY143" fmla="*/ 5481074 h 5641173"/>
              <a:gd name="connsiteX144" fmla="*/ 6970394 w 11243827"/>
              <a:gd name="connsiteY144" fmla="*/ 5479383 h 5641173"/>
              <a:gd name="connsiteX145" fmla="*/ 6958543 w 11243827"/>
              <a:gd name="connsiteY145" fmla="*/ 5470507 h 5641173"/>
              <a:gd name="connsiteX146" fmla="*/ 6918276 w 11243827"/>
              <a:gd name="connsiteY146" fmla="*/ 5472034 h 5641173"/>
              <a:gd name="connsiteX147" fmla="*/ 6881046 w 11243827"/>
              <a:gd name="connsiteY147" fmla="*/ 5457070 h 5641173"/>
              <a:gd name="connsiteX148" fmla="*/ 6752164 w 11243827"/>
              <a:gd name="connsiteY148" fmla="*/ 5425021 h 5641173"/>
              <a:gd name="connsiteX149" fmla="*/ 6724964 w 11243827"/>
              <a:gd name="connsiteY149" fmla="*/ 5414071 h 5641173"/>
              <a:gd name="connsiteX150" fmla="*/ 6683286 w 11243827"/>
              <a:gd name="connsiteY150" fmla="*/ 5405383 h 5641173"/>
              <a:gd name="connsiteX151" fmla="*/ 6644277 w 11243827"/>
              <a:gd name="connsiteY151" fmla="*/ 5429684 h 5641173"/>
              <a:gd name="connsiteX152" fmla="*/ 6532914 w 11243827"/>
              <a:gd name="connsiteY152" fmla="*/ 5431205 h 5641173"/>
              <a:gd name="connsiteX153" fmla="*/ 6307459 w 11243827"/>
              <a:gd name="connsiteY153" fmla="*/ 5467087 h 5641173"/>
              <a:gd name="connsiteX154" fmla="*/ 6196243 w 11243827"/>
              <a:gd name="connsiteY154" fmla="*/ 5515042 h 5641173"/>
              <a:gd name="connsiteX155" fmla="*/ 6099124 w 11243827"/>
              <a:gd name="connsiteY155" fmla="*/ 5516848 h 5641173"/>
              <a:gd name="connsiteX156" fmla="*/ 6016077 w 11243827"/>
              <a:gd name="connsiteY156" fmla="*/ 5528642 h 5641173"/>
              <a:gd name="connsiteX157" fmla="*/ 6004389 w 11243827"/>
              <a:gd name="connsiteY157" fmla="*/ 5531206 h 5641173"/>
              <a:gd name="connsiteX158" fmla="*/ 5933945 w 11243827"/>
              <a:gd name="connsiteY158" fmla="*/ 5538840 h 5641173"/>
              <a:gd name="connsiteX159" fmla="*/ 5883936 w 11243827"/>
              <a:gd name="connsiteY159" fmla="*/ 5553807 h 5641173"/>
              <a:gd name="connsiteX160" fmla="*/ 5798331 w 11243827"/>
              <a:gd name="connsiteY160" fmla="*/ 5564248 h 5641173"/>
              <a:gd name="connsiteX161" fmla="*/ 5712738 w 11243827"/>
              <a:gd name="connsiteY161" fmla="*/ 5573120 h 5641173"/>
              <a:gd name="connsiteX162" fmla="*/ 5681342 w 11243827"/>
              <a:gd name="connsiteY162" fmla="*/ 5575621 h 5641173"/>
              <a:gd name="connsiteX163" fmla="*/ 5627167 w 11243827"/>
              <a:gd name="connsiteY163" fmla="*/ 5583215 h 5641173"/>
              <a:gd name="connsiteX164" fmla="*/ 5591414 w 11243827"/>
              <a:gd name="connsiteY164" fmla="*/ 5587695 h 5641173"/>
              <a:gd name="connsiteX165" fmla="*/ 5583028 w 11243827"/>
              <a:gd name="connsiteY165" fmla="*/ 5580877 h 5641173"/>
              <a:gd name="connsiteX166" fmla="*/ 5549426 w 11243827"/>
              <a:gd name="connsiteY166" fmla="*/ 5582858 h 5641173"/>
              <a:gd name="connsiteX167" fmla="*/ 5519999 w 11243827"/>
              <a:gd name="connsiteY167" fmla="*/ 5592246 h 5641173"/>
              <a:gd name="connsiteX168" fmla="*/ 5480028 w 11243827"/>
              <a:gd name="connsiteY168" fmla="*/ 5597282 h 5641173"/>
              <a:gd name="connsiteX169" fmla="*/ 5456175 w 11243827"/>
              <a:gd name="connsiteY169" fmla="*/ 5600371 h 5641173"/>
              <a:gd name="connsiteX170" fmla="*/ 5388463 w 11243827"/>
              <a:gd name="connsiteY170" fmla="*/ 5602638 h 5641173"/>
              <a:gd name="connsiteX171" fmla="*/ 5265898 w 11243827"/>
              <a:gd name="connsiteY171" fmla="*/ 5591830 h 5641173"/>
              <a:gd name="connsiteX172" fmla="*/ 5231231 w 11243827"/>
              <a:gd name="connsiteY172" fmla="*/ 5592790 h 5641173"/>
              <a:gd name="connsiteX173" fmla="*/ 5226996 w 11243827"/>
              <a:gd name="connsiteY173" fmla="*/ 5595040 h 5641173"/>
              <a:gd name="connsiteX174" fmla="*/ 5175988 w 11243827"/>
              <a:gd name="connsiteY174" fmla="*/ 5588131 h 5641173"/>
              <a:gd name="connsiteX175" fmla="*/ 5107470 w 11243827"/>
              <a:gd name="connsiteY175" fmla="*/ 5594771 h 5641173"/>
              <a:gd name="connsiteX176" fmla="*/ 5027868 w 11243827"/>
              <a:gd name="connsiteY176" fmla="*/ 5605624 h 5641173"/>
              <a:gd name="connsiteX177" fmla="*/ 5007324 w 11243827"/>
              <a:gd name="connsiteY177" fmla="*/ 5609209 h 5641173"/>
              <a:gd name="connsiteX178" fmla="*/ 4952559 w 11243827"/>
              <a:gd name="connsiteY178" fmla="*/ 5611402 h 5641173"/>
              <a:gd name="connsiteX179" fmla="*/ 4826081 w 11243827"/>
              <a:gd name="connsiteY179" fmla="*/ 5616191 h 5641173"/>
              <a:gd name="connsiteX180" fmla="*/ 4823501 w 11243827"/>
              <a:gd name="connsiteY180" fmla="*/ 5619174 h 5641173"/>
              <a:gd name="connsiteX181" fmla="*/ 4813093 w 11243827"/>
              <a:gd name="connsiteY181" fmla="*/ 5620026 h 5641173"/>
              <a:gd name="connsiteX182" fmla="*/ 4810563 w 11243827"/>
              <a:gd name="connsiteY182" fmla="*/ 5620787 h 5641173"/>
              <a:gd name="connsiteX183" fmla="*/ 4795818 w 11243827"/>
              <a:gd name="connsiteY183" fmla="*/ 5624618 h 5641173"/>
              <a:gd name="connsiteX184" fmla="*/ 4758404 w 11243827"/>
              <a:gd name="connsiteY184" fmla="*/ 5619510 h 5641173"/>
              <a:gd name="connsiteX185" fmla="*/ 4717254 w 11243827"/>
              <a:gd name="connsiteY185" fmla="*/ 5624155 h 5641173"/>
              <a:gd name="connsiteX186" fmla="*/ 4591958 w 11243827"/>
              <a:gd name="connsiteY186" fmla="*/ 5624710 h 5641173"/>
              <a:gd name="connsiteX187" fmla="*/ 4476215 w 11243827"/>
              <a:gd name="connsiteY187" fmla="*/ 5628210 h 5641173"/>
              <a:gd name="connsiteX188" fmla="*/ 4425193 w 11243827"/>
              <a:gd name="connsiteY188" fmla="*/ 5627414 h 5641173"/>
              <a:gd name="connsiteX189" fmla="*/ 4383866 w 11243827"/>
              <a:gd name="connsiteY189" fmla="*/ 5626546 h 5641173"/>
              <a:gd name="connsiteX190" fmla="*/ 4385596 w 11243827"/>
              <a:gd name="connsiteY190" fmla="*/ 5634646 h 5641173"/>
              <a:gd name="connsiteX191" fmla="*/ 4360864 w 11243827"/>
              <a:gd name="connsiteY191" fmla="*/ 5641173 h 5641173"/>
              <a:gd name="connsiteX192" fmla="*/ 4328321 w 11243827"/>
              <a:gd name="connsiteY192" fmla="*/ 5626332 h 5641173"/>
              <a:gd name="connsiteX193" fmla="*/ 4309842 w 11243827"/>
              <a:gd name="connsiteY193" fmla="*/ 5626471 h 5641173"/>
              <a:gd name="connsiteX194" fmla="*/ 4277424 w 11243827"/>
              <a:gd name="connsiteY194" fmla="*/ 5631598 h 5641173"/>
              <a:gd name="connsiteX195" fmla="*/ 4266627 w 11243827"/>
              <a:gd name="connsiteY195" fmla="*/ 5633969 h 5641173"/>
              <a:gd name="connsiteX196" fmla="*/ 4185525 w 11243827"/>
              <a:gd name="connsiteY196" fmla="*/ 5617508 h 5641173"/>
              <a:gd name="connsiteX197" fmla="*/ 4177617 w 11243827"/>
              <a:gd name="connsiteY197" fmla="*/ 5610903 h 5641173"/>
              <a:gd name="connsiteX198" fmla="*/ 4136948 w 11243827"/>
              <a:gd name="connsiteY198" fmla="*/ 5608031 h 5641173"/>
              <a:gd name="connsiteX199" fmla="*/ 4132323 w 11243827"/>
              <a:gd name="connsiteY199" fmla="*/ 5609784 h 5641173"/>
              <a:gd name="connsiteX200" fmla="*/ 4098620 w 11243827"/>
              <a:gd name="connsiteY200" fmla="*/ 5599672 h 5641173"/>
              <a:gd name="connsiteX201" fmla="*/ 3963475 w 11243827"/>
              <a:gd name="connsiteY201" fmla="*/ 5581841 h 5641173"/>
              <a:gd name="connsiteX202" fmla="*/ 3703613 w 11243827"/>
              <a:gd name="connsiteY202" fmla="*/ 5572482 h 5641173"/>
              <a:gd name="connsiteX203" fmla="*/ 3432987 w 11243827"/>
              <a:gd name="connsiteY203" fmla="*/ 5545768 h 5641173"/>
              <a:gd name="connsiteX204" fmla="*/ 3176381 w 11243827"/>
              <a:gd name="connsiteY204" fmla="*/ 5556110 h 5641173"/>
              <a:gd name="connsiteX205" fmla="*/ 2710156 w 11243827"/>
              <a:gd name="connsiteY205" fmla="*/ 5527517 h 5641173"/>
              <a:gd name="connsiteX206" fmla="*/ 2550206 w 11243827"/>
              <a:gd name="connsiteY206" fmla="*/ 5524958 h 5641173"/>
              <a:gd name="connsiteX207" fmla="*/ 2443041 w 11243827"/>
              <a:gd name="connsiteY207" fmla="*/ 5523990 h 5641173"/>
              <a:gd name="connsiteX208" fmla="*/ 2435613 w 11243827"/>
              <a:gd name="connsiteY208" fmla="*/ 5526704 h 5641173"/>
              <a:gd name="connsiteX209" fmla="*/ 2405682 w 11243827"/>
              <a:gd name="connsiteY209" fmla="*/ 5528307 h 5641173"/>
              <a:gd name="connsiteX210" fmla="*/ 2397487 w 11243827"/>
              <a:gd name="connsiteY210" fmla="*/ 5540337 h 5641173"/>
              <a:gd name="connsiteX211" fmla="*/ 2297454 w 11243827"/>
              <a:gd name="connsiteY211" fmla="*/ 5550765 h 5641173"/>
              <a:gd name="connsiteX212" fmla="*/ 2056700 w 11243827"/>
              <a:gd name="connsiteY212" fmla="*/ 5555489 h 5641173"/>
              <a:gd name="connsiteX213" fmla="*/ 1878530 w 11243827"/>
              <a:gd name="connsiteY213" fmla="*/ 5535330 h 5641173"/>
              <a:gd name="connsiteX214" fmla="*/ 1859292 w 11243827"/>
              <a:gd name="connsiteY214" fmla="*/ 5535461 h 5641173"/>
              <a:gd name="connsiteX215" fmla="*/ 1835626 w 11243827"/>
              <a:gd name="connsiteY215" fmla="*/ 5533793 h 5641173"/>
              <a:gd name="connsiteX216" fmla="*/ 1798939 w 11243827"/>
              <a:gd name="connsiteY216" fmla="*/ 5540285 h 5641173"/>
              <a:gd name="connsiteX217" fmla="*/ 1779046 w 11243827"/>
              <a:gd name="connsiteY217" fmla="*/ 5549949 h 5641173"/>
              <a:gd name="connsiteX218" fmla="*/ 1772421 w 11243827"/>
              <a:gd name="connsiteY218" fmla="*/ 5549018 h 5641173"/>
              <a:gd name="connsiteX219" fmla="*/ 1772052 w 11243827"/>
              <a:gd name="connsiteY219" fmla="*/ 5545689 h 5641173"/>
              <a:gd name="connsiteX220" fmla="*/ 1711543 w 11243827"/>
              <a:gd name="connsiteY220" fmla="*/ 5534558 h 5641173"/>
              <a:gd name="connsiteX221" fmla="*/ 1698891 w 11243827"/>
              <a:gd name="connsiteY221" fmla="*/ 5513187 h 5641173"/>
              <a:gd name="connsiteX222" fmla="*/ 1538763 w 11243827"/>
              <a:gd name="connsiteY222" fmla="*/ 5482781 h 5641173"/>
              <a:gd name="connsiteX223" fmla="*/ 1501533 w 11243827"/>
              <a:gd name="connsiteY223" fmla="*/ 5467817 h 5641173"/>
              <a:gd name="connsiteX224" fmla="*/ 1461266 w 11243827"/>
              <a:gd name="connsiteY224" fmla="*/ 5469343 h 5641173"/>
              <a:gd name="connsiteX225" fmla="*/ 1449415 w 11243827"/>
              <a:gd name="connsiteY225" fmla="*/ 5460467 h 5641173"/>
              <a:gd name="connsiteX226" fmla="*/ 1447454 w 11243827"/>
              <a:gd name="connsiteY226" fmla="*/ 5458776 h 5641173"/>
              <a:gd name="connsiteX227" fmla="*/ 1437814 w 11243827"/>
              <a:gd name="connsiteY227" fmla="*/ 5455515 h 5641173"/>
              <a:gd name="connsiteX228" fmla="*/ 1437334 w 11243827"/>
              <a:gd name="connsiteY228" fmla="*/ 5450209 h 5641173"/>
              <a:gd name="connsiteX229" fmla="*/ 1424429 w 11243827"/>
              <a:gd name="connsiteY229" fmla="*/ 5442157 h 5641173"/>
              <a:gd name="connsiteX230" fmla="*/ 1406063 w 11243827"/>
              <a:gd name="connsiteY230" fmla="*/ 5437380 h 5641173"/>
              <a:gd name="connsiteX231" fmla="*/ 1316379 w 11243827"/>
              <a:gd name="connsiteY231" fmla="*/ 5419601 h 5641173"/>
              <a:gd name="connsiteX232" fmla="*/ 1264090 w 11243827"/>
              <a:gd name="connsiteY232" fmla="*/ 5406153 h 5641173"/>
              <a:gd name="connsiteX233" fmla="*/ 1246374 w 11243827"/>
              <a:gd name="connsiteY233" fmla="*/ 5396631 h 5641173"/>
              <a:gd name="connsiteX234" fmla="*/ 1220190 w 11243827"/>
              <a:gd name="connsiteY234" fmla="*/ 5386301 h 5641173"/>
              <a:gd name="connsiteX235" fmla="*/ 1175643 w 11243827"/>
              <a:gd name="connsiteY235" fmla="*/ 5364651 h 5641173"/>
              <a:gd name="connsiteX236" fmla="*/ 1150342 w 11243827"/>
              <a:gd name="connsiteY236" fmla="*/ 5358447 h 5641173"/>
              <a:gd name="connsiteX237" fmla="*/ 1137272 w 11243827"/>
              <a:gd name="connsiteY237" fmla="*/ 5351191 h 5641173"/>
              <a:gd name="connsiteX238" fmla="*/ 1131268 w 11243827"/>
              <a:gd name="connsiteY238" fmla="*/ 5350530 h 5641173"/>
              <a:gd name="connsiteX239" fmla="*/ 1112024 w 11243827"/>
              <a:gd name="connsiteY239" fmla="*/ 5345786 h 5641173"/>
              <a:gd name="connsiteX240" fmla="*/ 1100870 w 11243827"/>
              <a:gd name="connsiteY240" fmla="*/ 5343651 h 5641173"/>
              <a:gd name="connsiteX241" fmla="*/ 1096383 w 11243827"/>
              <a:gd name="connsiteY241" fmla="*/ 5343015 h 5641173"/>
              <a:gd name="connsiteX242" fmla="*/ 1085571 w 11243827"/>
              <a:gd name="connsiteY242" fmla="*/ 5345836 h 5641173"/>
              <a:gd name="connsiteX243" fmla="*/ 1073168 w 11243827"/>
              <a:gd name="connsiteY243" fmla="*/ 5341521 h 5641173"/>
              <a:gd name="connsiteX244" fmla="*/ 1058039 w 11243827"/>
              <a:gd name="connsiteY244" fmla="*/ 5343504 h 5641173"/>
              <a:gd name="connsiteX245" fmla="*/ 1055426 w 11243827"/>
              <a:gd name="connsiteY245" fmla="*/ 5339088 h 5641173"/>
              <a:gd name="connsiteX246" fmla="*/ 1044738 w 11243827"/>
              <a:gd name="connsiteY246" fmla="*/ 5333063 h 5641173"/>
              <a:gd name="connsiteX247" fmla="*/ 1033909 w 11243827"/>
              <a:gd name="connsiteY247" fmla="*/ 5335680 h 5641173"/>
              <a:gd name="connsiteX248" fmla="*/ 1012649 w 11243827"/>
              <a:gd name="connsiteY248" fmla="*/ 5334541 h 5641173"/>
              <a:gd name="connsiteX249" fmla="*/ 1007115 w 11243827"/>
              <a:gd name="connsiteY249" fmla="*/ 5332775 h 5641173"/>
              <a:gd name="connsiteX250" fmla="*/ 986002 w 11243827"/>
              <a:gd name="connsiteY250" fmla="*/ 5334906 h 5641173"/>
              <a:gd name="connsiteX251" fmla="*/ 953418 w 11243827"/>
              <a:gd name="connsiteY251" fmla="*/ 5333901 h 5641173"/>
              <a:gd name="connsiteX252" fmla="*/ 916854 w 11243827"/>
              <a:gd name="connsiteY252" fmla="*/ 5329435 h 5641173"/>
              <a:gd name="connsiteX253" fmla="*/ 905651 w 11243827"/>
              <a:gd name="connsiteY253" fmla="*/ 5332114 h 5641173"/>
              <a:gd name="connsiteX254" fmla="*/ 836961 w 11243827"/>
              <a:gd name="connsiteY254" fmla="*/ 5330803 h 5641173"/>
              <a:gd name="connsiteX255" fmla="*/ 817627 w 11243827"/>
              <a:gd name="connsiteY255" fmla="*/ 5330580 h 5641173"/>
              <a:gd name="connsiteX256" fmla="*/ 801817 w 11243827"/>
              <a:gd name="connsiteY256" fmla="*/ 5325937 h 5641173"/>
              <a:gd name="connsiteX257" fmla="*/ 798857 w 11243827"/>
              <a:gd name="connsiteY257" fmla="*/ 5320979 h 5641173"/>
              <a:gd name="connsiteX258" fmla="*/ 788354 w 11243827"/>
              <a:gd name="connsiteY258" fmla="*/ 5320143 h 5641173"/>
              <a:gd name="connsiteX259" fmla="*/ 785726 w 11243827"/>
              <a:gd name="connsiteY259" fmla="*/ 5318989 h 5641173"/>
              <a:gd name="connsiteX260" fmla="*/ 770507 w 11243827"/>
              <a:gd name="connsiteY260" fmla="*/ 5313309 h 5641173"/>
              <a:gd name="connsiteX261" fmla="*/ 733810 w 11243827"/>
              <a:gd name="connsiteY261" fmla="*/ 5324286 h 5641173"/>
              <a:gd name="connsiteX262" fmla="*/ 692117 w 11243827"/>
              <a:gd name="connsiteY262" fmla="*/ 5318786 h 5641173"/>
              <a:gd name="connsiteX263" fmla="*/ 528894 w 11243827"/>
              <a:gd name="connsiteY263" fmla="*/ 5327578 h 5641173"/>
              <a:gd name="connsiteX264" fmla="*/ 507005 w 11243827"/>
              <a:gd name="connsiteY264" fmla="*/ 5310149 h 5641173"/>
              <a:gd name="connsiteX265" fmla="*/ 441302 w 11243827"/>
              <a:gd name="connsiteY265" fmla="*/ 5307062 h 5641173"/>
              <a:gd name="connsiteX266" fmla="*/ 336819 w 11243827"/>
              <a:gd name="connsiteY266" fmla="*/ 5336690 h 5641173"/>
              <a:gd name="connsiteX267" fmla="*/ 215763 w 11243827"/>
              <a:gd name="connsiteY267" fmla="*/ 5332575 h 5641173"/>
              <a:gd name="connsiteX268" fmla="*/ 205927 w 11243827"/>
              <a:gd name="connsiteY268" fmla="*/ 5339672 h 5641173"/>
              <a:gd name="connsiteX269" fmla="*/ 194189 w 11243827"/>
              <a:gd name="connsiteY269" fmla="*/ 5343588 h 5641173"/>
              <a:gd name="connsiteX270" fmla="*/ 192552 w 11243827"/>
              <a:gd name="connsiteY270" fmla="*/ 5342845 h 5641173"/>
              <a:gd name="connsiteX271" fmla="*/ 178320 w 11243827"/>
              <a:gd name="connsiteY271" fmla="*/ 5343766 h 5641173"/>
              <a:gd name="connsiteX272" fmla="*/ 175596 w 11243827"/>
              <a:gd name="connsiteY272" fmla="*/ 5346411 h 5641173"/>
              <a:gd name="connsiteX273" fmla="*/ 165951 w 11243827"/>
              <a:gd name="connsiteY273" fmla="*/ 5347808 h 5641173"/>
              <a:gd name="connsiteX274" fmla="*/ 147287 w 11243827"/>
              <a:gd name="connsiteY274" fmla="*/ 5352625 h 5641173"/>
              <a:gd name="connsiteX275" fmla="*/ 143484 w 11243827"/>
              <a:gd name="connsiteY275" fmla="*/ 5351591 h 5641173"/>
              <a:gd name="connsiteX276" fmla="*/ 114847 w 11243827"/>
              <a:gd name="connsiteY276" fmla="*/ 5355844 h 5641173"/>
              <a:gd name="connsiteX277" fmla="*/ 114306 w 11243827"/>
              <a:gd name="connsiteY277" fmla="*/ 5354983 h 5641173"/>
              <a:gd name="connsiteX278" fmla="*/ 105588 w 11243827"/>
              <a:gd name="connsiteY278" fmla="*/ 5352169 h 5641173"/>
              <a:gd name="connsiteX279" fmla="*/ 89264 w 11243827"/>
              <a:gd name="connsiteY279" fmla="*/ 5348886 h 5641173"/>
              <a:gd name="connsiteX280" fmla="*/ 49794 w 11243827"/>
              <a:gd name="connsiteY280" fmla="*/ 5329950 h 5641173"/>
              <a:gd name="connsiteX281" fmla="*/ 19924 w 11243827"/>
              <a:gd name="connsiteY281" fmla="*/ 5334282 h 5641173"/>
              <a:gd name="connsiteX282" fmla="*/ 13819 w 11243827"/>
              <a:gd name="connsiteY282" fmla="*/ 5334653 h 5641173"/>
              <a:gd name="connsiteX283" fmla="*/ 13657 w 11243827"/>
              <a:gd name="connsiteY283" fmla="*/ 5334455 h 5641173"/>
              <a:gd name="connsiteX284" fmla="*/ 7139 w 11243827"/>
              <a:gd name="connsiteY284" fmla="*/ 5334438 h 5641173"/>
              <a:gd name="connsiteX285" fmla="*/ 2684 w 11243827"/>
              <a:gd name="connsiteY285" fmla="*/ 5335333 h 5641173"/>
              <a:gd name="connsiteX286" fmla="*/ 0 w 11243827"/>
              <a:gd name="connsiteY286" fmla="*/ 5335496 h 5641173"/>
              <a:gd name="connsiteX287" fmla="*/ 0 w 11243827"/>
              <a:gd name="connsiteY287" fmla="*/ 10592 h 5641173"/>
              <a:gd name="connsiteX288" fmla="*/ 11243827 w 11243827"/>
              <a:gd name="connsiteY288" fmla="*/ 0 h 5641173"/>
              <a:gd name="connsiteX0" fmla="*/ 11243827 w 11243827"/>
              <a:gd name="connsiteY0" fmla="*/ 0 h 5641173"/>
              <a:gd name="connsiteX1" fmla="*/ 11243827 w 11243827"/>
              <a:gd name="connsiteY1" fmla="*/ 1470035 h 5641173"/>
              <a:gd name="connsiteX2" fmla="*/ 11243827 w 11243827"/>
              <a:gd name="connsiteY2" fmla="*/ 5001571 h 5641173"/>
              <a:gd name="connsiteX3" fmla="*/ 11243827 w 11243827"/>
              <a:gd name="connsiteY3" fmla="*/ 5209610 h 5641173"/>
              <a:gd name="connsiteX4" fmla="*/ 11240675 w 11243827"/>
              <a:gd name="connsiteY4" fmla="*/ 5210442 h 5641173"/>
              <a:gd name="connsiteX5" fmla="*/ 11179959 w 11243827"/>
              <a:gd name="connsiteY5" fmla="*/ 5221199 h 5641173"/>
              <a:gd name="connsiteX6" fmla="*/ 11105493 w 11243827"/>
              <a:gd name="connsiteY6" fmla="*/ 5259905 h 5641173"/>
              <a:gd name="connsiteX7" fmla="*/ 11078640 w 11243827"/>
              <a:gd name="connsiteY7" fmla="*/ 5263531 h 5641173"/>
              <a:gd name="connsiteX8" fmla="*/ 11079616 w 11243827"/>
              <a:gd name="connsiteY8" fmla="*/ 5270380 h 5641173"/>
              <a:gd name="connsiteX9" fmla="*/ 11069641 w 11243827"/>
              <a:gd name="connsiteY9" fmla="*/ 5270884 h 5641173"/>
              <a:gd name="connsiteX10" fmla="*/ 11047377 w 11243827"/>
              <a:gd name="connsiteY10" fmla="*/ 5271051 h 5641173"/>
              <a:gd name="connsiteX11" fmla="*/ 10980705 w 11243827"/>
              <a:gd name="connsiteY11" fmla="*/ 5272951 h 5641173"/>
              <a:gd name="connsiteX12" fmla="*/ 10962514 w 11243827"/>
              <a:gd name="connsiteY12" fmla="*/ 5286084 h 5641173"/>
              <a:gd name="connsiteX13" fmla="*/ 10945307 w 11243827"/>
              <a:gd name="connsiteY13" fmla="*/ 5286290 h 5641173"/>
              <a:gd name="connsiteX14" fmla="*/ 10845516 w 11243827"/>
              <a:gd name="connsiteY14" fmla="*/ 5303894 h 5641173"/>
              <a:gd name="connsiteX15" fmla="*/ 10831795 w 11243827"/>
              <a:gd name="connsiteY15" fmla="*/ 5305210 h 5641173"/>
              <a:gd name="connsiteX16" fmla="*/ 10824365 w 11243827"/>
              <a:gd name="connsiteY16" fmla="*/ 5311111 h 5641173"/>
              <a:gd name="connsiteX17" fmla="*/ 10797756 w 11243827"/>
              <a:gd name="connsiteY17" fmla="*/ 5312285 h 5641173"/>
              <a:gd name="connsiteX18" fmla="*/ 10796525 w 11243827"/>
              <a:gd name="connsiteY18" fmla="*/ 5315645 h 5641173"/>
              <a:gd name="connsiteX19" fmla="*/ 10709063 w 11243827"/>
              <a:gd name="connsiteY19" fmla="*/ 5344492 h 5641173"/>
              <a:gd name="connsiteX20" fmla="*/ 10694078 w 11243827"/>
              <a:gd name="connsiteY20" fmla="*/ 5349258 h 5641173"/>
              <a:gd name="connsiteX21" fmla="*/ 10681131 w 11243827"/>
              <a:gd name="connsiteY21" fmla="*/ 5347812 h 5641173"/>
              <a:gd name="connsiteX22" fmla="*/ 10609448 w 11243827"/>
              <a:gd name="connsiteY22" fmla="*/ 5351931 h 5641173"/>
              <a:gd name="connsiteX23" fmla="*/ 10592397 w 11243827"/>
              <a:gd name="connsiteY23" fmla="*/ 5349402 h 5641173"/>
              <a:gd name="connsiteX24" fmla="*/ 10585227 w 11243827"/>
              <a:gd name="connsiteY24" fmla="*/ 5344063 h 5641173"/>
              <a:gd name="connsiteX25" fmla="*/ 10557472 w 11243827"/>
              <a:gd name="connsiteY25" fmla="*/ 5354151 h 5641173"/>
              <a:gd name="connsiteX26" fmla="*/ 10514646 w 11243827"/>
              <a:gd name="connsiteY26" fmla="*/ 5361064 h 5641173"/>
              <a:gd name="connsiteX27" fmla="*/ 10494292 w 11243827"/>
              <a:gd name="connsiteY27" fmla="*/ 5366054 h 5641173"/>
              <a:gd name="connsiteX28" fmla="*/ 10477869 w 11243827"/>
              <a:gd name="connsiteY28" fmla="*/ 5363025 h 5641173"/>
              <a:gd name="connsiteX29" fmla="*/ 10384411 w 11243827"/>
              <a:gd name="connsiteY29" fmla="*/ 5362257 h 5641173"/>
              <a:gd name="connsiteX30" fmla="*/ 10362921 w 11243827"/>
              <a:gd name="connsiteY30" fmla="*/ 5357444 h 5641173"/>
              <a:gd name="connsiteX31" fmla="*/ 10352736 w 11243827"/>
              <a:gd name="connsiteY31" fmla="*/ 5347851 h 5641173"/>
              <a:gd name="connsiteX32" fmla="*/ 10344754 w 11243827"/>
              <a:gd name="connsiteY32" fmla="*/ 5351272 h 5641173"/>
              <a:gd name="connsiteX33" fmla="*/ 10288226 w 11243827"/>
              <a:gd name="connsiteY33" fmla="*/ 5351613 h 5641173"/>
              <a:gd name="connsiteX34" fmla="*/ 10251350 w 11243827"/>
              <a:gd name="connsiteY34" fmla="*/ 5352711 h 5641173"/>
              <a:gd name="connsiteX35" fmla="*/ 10249108 w 11243827"/>
              <a:gd name="connsiteY35" fmla="*/ 5365881 h 5641173"/>
              <a:gd name="connsiteX36" fmla="*/ 10216272 w 11243827"/>
              <a:gd name="connsiteY36" fmla="*/ 5370573 h 5641173"/>
              <a:gd name="connsiteX37" fmla="*/ 10181278 w 11243827"/>
              <a:gd name="connsiteY37" fmla="*/ 5362119 h 5641173"/>
              <a:gd name="connsiteX38" fmla="*/ 10140033 w 11243827"/>
              <a:gd name="connsiteY38" fmla="*/ 5363304 h 5641173"/>
              <a:gd name="connsiteX39" fmla="*/ 10115353 w 11243827"/>
              <a:gd name="connsiteY39" fmla="*/ 5363869 h 5641173"/>
              <a:gd name="connsiteX40" fmla="*/ 10050578 w 11243827"/>
              <a:gd name="connsiteY40" fmla="*/ 5376153 h 5641173"/>
              <a:gd name="connsiteX41" fmla="*/ 9945478 w 11243827"/>
              <a:gd name="connsiteY41" fmla="*/ 5422859 h 5641173"/>
              <a:gd name="connsiteX42" fmla="*/ 9912481 w 11243827"/>
              <a:gd name="connsiteY42" fmla="*/ 5429477 h 5641173"/>
              <a:gd name="connsiteX43" fmla="*/ 9906713 w 11243827"/>
              <a:gd name="connsiteY43" fmla="*/ 5426784 h 5641173"/>
              <a:gd name="connsiteX44" fmla="*/ 9742436 w 11243827"/>
              <a:gd name="connsiteY44" fmla="*/ 5454834 h 5641173"/>
              <a:gd name="connsiteX45" fmla="*/ 9713044 w 11243827"/>
              <a:gd name="connsiteY45" fmla="*/ 5456476 h 5641173"/>
              <a:gd name="connsiteX46" fmla="*/ 9691033 w 11243827"/>
              <a:gd name="connsiteY46" fmla="*/ 5455451 h 5641173"/>
              <a:gd name="connsiteX47" fmla="*/ 9638355 w 11243827"/>
              <a:gd name="connsiteY47" fmla="*/ 5464794 h 5641173"/>
              <a:gd name="connsiteX48" fmla="*/ 9552434 w 11243827"/>
              <a:gd name="connsiteY48" fmla="*/ 5485280 h 5641173"/>
              <a:gd name="connsiteX49" fmla="*/ 9533883 w 11243827"/>
              <a:gd name="connsiteY49" fmla="*/ 5488516 h 5641173"/>
              <a:gd name="connsiteX50" fmla="*/ 9516916 w 11243827"/>
              <a:gd name="connsiteY50" fmla="*/ 5486828 h 5641173"/>
              <a:gd name="connsiteX51" fmla="*/ 9512093 w 11243827"/>
              <a:gd name="connsiteY51" fmla="*/ 5482541 h 5641173"/>
              <a:gd name="connsiteX52" fmla="*/ 9501725 w 11243827"/>
              <a:gd name="connsiteY52" fmla="*/ 5483603 h 5641173"/>
              <a:gd name="connsiteX53" fmla="*/ 9498754 w 11243827"/>
              <a:gd name="connsiteY53" fmla="*/ 5482951 h 5641173"/>
              <a:gd name="connsiteX54" fmla="*/ 9481932 w 11243827"/>
              <a:gd name="connsiteY54" fmla="*/ 5480151 h 5641173"/>
              <a:gd name="connsiteX55" fmla="*/ 9451321 w 11243827"/>
              <a:gd name="connsiteY55" fmla="*/ 5497375 h 5641173"/>
              <a:gd name="connsiteX56" fmla="*/ 9409298 w 11243827"/>
              <a:gd name="connsiteY56" fmla="*/ 5499478 h 5641173"/>
              <a:gd name="connsiteX57" fmla="*/ 9303056 w 11243827"/>
              <a:gd name="connsiteY57" fmla="*/ 5519093 h 5641173"/>
              <a:gd name="connsiteX58" fmla="*/ 9229078 w 11243827"/>
              <a:gd name="connsiteY58" fmla="*/ 5524154 h 5641173"/>
              <a:gd name="connsiteX59" fmla="*/ 9165105 w 11243827"/>
              <a:gd name="connsiteY59" fmla="*/ 5532892 h 5641173"/>
              <a:gd name="connsiteX60" fmla="*/ 9077301 w 11243827"/>
              <a:gd name="connsiteY60" fmla="*/ 5580356 h 5641173"/>
              <a:gd name="connsiteX61" fmla="*/ 8960065 w 11243827"/>
              <a:gd name="connsiteY61" fmla="*/ 5597982 h 5641173"/>
              <a:gd name="connsiteX62" fmla="*/ 8953536 w 11243827"/>
              <a:gd name="connsiteY62" fmla="*/ 5606638 h 5641173"/>
              <a:gd name="connsiteX63" fmla="*/ 8943907 w 11243827"/>
              <a:gd name="connsiteY63" fmla="*/ 5612541 h 5641173"/>
              <a:gd name="connsiteX64" fmla="*/ 8942046 w 11243827"/>
              <a:gd name="connsiteY64" fmla="*/ 5612112 h 5641173"/>
              <a:gd name="connsiteX65" fmla="*/ 8928824 w 11243827"/>
              <a:gd name="connsiteY65" fmla="*/ 5615549 h 5641173"/>
              <a:gd name="connsiteX66" fmla="*/ 8927294 w 11243827"/>
              <a:gd name="connsiteY66" fmla="*/ 5618607 h 5641173"/>
              <a:gd name="connsiteX67" fmla="*/ 8918651 w 11243827"/>
              <a:gd name="connsiteY67" fmla="*/ 5621688 h 5641173"/>
              <a:gd name="connsiteX68" fmla="*/ 8902772 w 11243827"/>
              <a:gd name="connsiteY68" fmla="*/ 5629703 h 5641173"/>
              <a:gd name="connsiteX69" fmla="*/ 8898724 w 11243827"/>
              <a:gd name="connsiteY69" fmla="*/ 5629379 h 5641173"/>
              <a:gd name="connsiteX70" fmla="*/ 8873099 w 11243827"/>
              <a:gd name="connsiteY70" fmla="*/ 5638628 h 5641173"/>
              <a:gd name="connsiteX71" fmla="*/ 8872234 w 11243827"/>
              <a:gd name="connsiteY71" fmla="*/ 5637889 h 5641173"/>
              <a:gd name="connsiteX72" fmla="*/ 8862777 w 11243827"/>
              <a:gd name="connsiteY72" fmla="*/ 5636711 h 5641173"/>
              <a:gd name="connsiteX73" fmla="*/ 8845869 w 11243827"/>
              <a:gd name="connsiteY73" fmla="*/ 5636436 h 5641173"/>
              <a:gd name="connsiteX74" fmla="*/ 8800548 w 11243827"/>
              <a:gd name="connsiteY74" fmla="*/ 5625084 h 5641173"/>
              <a:gd name="connsiteX75" fmla="*/ 8773774 w 11243827"/>
              <a:gd name="connsiteY75" fmla="*/ 5634630 h 5641173"/>
              <a:gd name="connsiteX76" fmla="*/ 8698255 w 11243827"/>
              <a:gd name="connsiteY76" fmla="*/ 5636083 h 5641173"/>
              <a:gd name="connsiteX77" fmla="*/ 8619167 w 11243827"/>
              <a:gd name="connsiteY77" fmla="*/ 5619130 h 5641173"/>
              <a:gd name="connsiteX78" fmla="*/ 8539822 w 11243827"/>
              <a:gd name="connsiteY78" fmla="*/ 5616905 h 5641173"/>
              <a:gd name="connsiteX79" fmla="*/ 8511094 w 11243827"/>
              <a:gd name="connsiteY79" fmla="*/ 5617360 h 5641173"/>
              <a:gd name="connsiteX80" fmla="*/ 8459886 w 11243827"/>
              <a:gd name="connsiteY80" fmla="*/ 5612612 h 5641173"/>
              <a:gd name="connsiteX81" fmla="*/ 8436432 w 11243827"/>
              <a:gd name="connsiteY81" fmla="*/ 5606990 h 5641173"/>
              <a:gd name="connsiteX82" fmla="*/ 8435403 w 11243827"/>
              <a:gd name="connsiteY82" fmla="*/ 5607336 h 5641173"/>
              <a:gd name="connsiteX83" fmla="*/ 8433307 w 11243827"/>
              <a:gd name="connsiteY83" fmla="*/ 5604917 h 5641173"/>
              <a:gd name="connsiteX84" fmla="*/ 8428968 w 11243827"/>
              <a:gd name="connsiteY84" fmla="*/ 5603796 h 5641173"/>
              <a:gd name="connsiteX85" fmla="*/ 8417124 w 11243827"/>
              <a:gd name="connsiteY85" fmla="*/ 5604518 h 5641173"/>
              <a:gd name="connsiteX86" fmla="*/ 8412669 w 11243827"/>
              <a:gd name="connsiteY86" fmla="*/ 5605413 h 5641173"/>
              <a:gd name="connsiteX87" fmla="*/ 8406152 w 11243827"/>
              <a:gd name="connsiteY87" fmla="*/ 5605396 h 5641173"/>
              <a:gd name="connsiteX88" fmla="*/ 8405989 w 11243827"/>
              <a:gd name="connsiteY88" fmla="*/ 5605197 h 5641173"/>
              <a:gd name="connsiteX89" fmla="*/ 8399884 w 11243827"/>
              <a:gd name="connsiteY89" fmla="*/ 5605568 h 5641173"/>
              <a:gd name="connsiteX90" fmla="*/ 8370014 w 11243827"/>
              <a:gd name="connsiteY90" fmla="*/ 5609900 h 5641173"/>
              <a:gd name="connsiteX91" fmla="*/ 8330544 w 11243827"/>
              <a:gd name="connsiteY91" fmla="*/ 5590964 h 5641173"/>
              <a:gd name="connsiteX92" fmla="*/ 8314221 w 11243827"/>
              <a:gd name="connsiteY92" fmla="*/ 5587682 h 5641173"/>
              <a:gd name="connsiteX93" fmla="*/ 8305502 w 11243827"/>
              <a:gd name="connsiteY93" fmla="*/ 5584868 h 5641173"/>
              <a:gd name="connsiteX94" fmla="*/ 8304962 w 11243827"/>
              <a:gd name="connsiteY94" fmla="*/ 5584007 h 5641173"/>
              <a:gd name="connsiteX95" fmla="*/ 8276324 w 11243827"/>
              <a:gd name="connsiteY95" fmla="*/ 5588260 h 5641173"/>
              <a:gd name="connsiteX96" fmla="*/ 8272522 w 11243827"/>
              <a:gd name="connsiteY96" fmla="*/ 5587226 h 5641173"/>
              <a:gd name="connsiteX97" fmla="*/ 8253857 w 11243827"/>
              <a:gd name="connsiteY97" fmla="*/ 5592043 h 5641173"/>
              <a:gd name="connsiteX98" fmla="*/ 8244212 w 11243827"/>
              <a:gd name="connsiteY98" fmla="*/ 5593439 h 5641173"/>
              <a:gd name="connsiteX99" fmla="*/ 8241488 w 11243827"/>
              <a:gd name="connsiteY99" fmla="*/ 5596085 h 5641173"/>
              <a:gd name="connsiteX100" fmla="*/ 8227256 w 11243827"/>
              <a:gd name="connsiteY100" fmla="*/ 5597005 h 5641173"/>
              <a:gd name="connsiteX101" fmla="*/ 8225619 w 11243827"/>
              <a:gd name="connsiteY101" fmla="*/ 5596262 h 5641173"/>
              <a:gd name="connsiteX102" fmla="*/ 8213882 w 11243827"/>
              <a:gd name="connsiteY102" fmla="*/ 5600179 h 5641173"/>
              <a:gd name="connsiteX103" fmla="*/ 8204045 w 11243827"/>
              <a:gd name="connsiteY103" fmla="*/ 5607275 h 5641173"/>
              <a:gd name="connsiteX104" fmla="*/ 8082989 w 11243827"/>
              <a:gd name="connsiteY104" fmla="*/ 5603160 h 5641173"/>
              <a:gd name="connsiteX105" fmla="*/ 7976942 w 11243827"/>
              <a:gd name="connsiteY105" fmla="*/ 5598455 h 5641173"/>
              <a:gd name="connsiteX106" fmla="*/ 7950121 w 11243827"/>
              <a:gd name="connsiteY106" fmla="*/ 5590893 h 5641173"/>
              <a:gd name="connsiteX107" fmla="*/ 7727691 w 11243827"/>
              <a:gd name="connsiteY107" fmla="*/ 5621064 h 5641173"/>
              <a:gd name="connsiteX108" fmla="*/ 7685998 w 11243827"/>
              <a:gd name="connsiteY108" fmla="*/ 5615564 h 5641173"/>
              <a:gd name="connsiteX109" fmla="*/ 7649302 w 11243827"/>
              <a:gd name="connsiteY109" fmla="*/ 5626541 h 5641173"/>
              <a:gd name="connsiteX110" fmla="*/ 7634083 w 11243827"/>
              <a:gd name="connsiteY110" fmla="*/ 5620862 h 5641173"/>
              <a:gd name="connsiteX111" fmla="*/ 7631455 w 11243827"/>
              <a:gd name="connsiteY111" fmla="*/ 5619708 h 5641173"/>
              <a:gd name="connsiteX112" fmla="*/ 7620952 w 11243827"/>
              <a:gd name="connsiteY112" fmla="*/ 5618872 h 5641173"/>
              <a:gd name="connsiteX113" fmla="*/ 7617992 w 11243827"/>
              <a:gd name="connsiteY113" fmla="*/ 5613914 h 5641173"/>
              <a:gd name="connsiteX114" fmla="*/ 7602182 w 11243827"/>
              <a:gd name="connsiteY114" fmla="*/ 5609271 h 5641173"/>
              <a:gd name="connsiteX115" fmla="*/ 7582847 w 11243827"/>
              <a:gd name="connsiteY115" fmla="*/ 5609047 h 5641173"/>
              <a:gd name="connsiteX116" fmla="*/ 7514158 w 11243827"/>
              <a:gd name="connsiteY116" fmla="*/ 5607737 h 5641173"/>
              <a:gd name="connsiteX117" fmla="*/ 7502955 w 11243827"/>
              <a:gd name="connsiteY117" fmla="*/ 5610415 h 5641173"/>
              <a:gd name="connsiteX118" fmla="*/ 7466391 w 11243827"/>
              <a:gd name="connsiteY118" fmla="*/ 5605949 h 5641173"/>
              <a:gd name="connsiteX119" fmla="*/ 7433806 w 11243827"/>
              <a:gd name="connsiteY119" fmla="*/ 5604945 h 5641173"/>
              <a:gd name="connsiteX120" fmla="*/ 7412693 w 11243827"/>
              <a:gd name="connsiteY120" fmla="*/ 5607075 h 5641173"/>
              <a:gd name="connsiteX121" fmla="*/ 7407159 w 11243827"/>
              <a:gd name="connsiteY121" fmla="*/ 5605310 h 5641173"/>
              <a:gd name="connsiteX122" fmla="*/ 7385900 w 11243827"/>
              <a:gd name="connsiteY122" fmla="*/ 5604171 h 5641173"/>
              <a:gd name="connsiteX123" fmla="*/ 7375071 w 11243827"/>
              <a:gd name="connsiteY123" fmla="*/ 5606788 h 5641173"/>
              <a:gd name="connsiteX124" fmla="*/ 7364382 w 11243827"/>
              <a:gd name="connsiteY124" fmla="*/ 5600762 h 5641173"/>
              <a:gd name="connsiteX125" fmla="*/ 7361770 w 11243827"/>
              <a:gd name="connsiteY125" fmla="*/ 5596347 h 5641173"/>
              <a:gd name="connsiteX126" fmla="*/ 7346641 w 11243827"/>
              <a:gd name="connsiteY126" fmla="*/ 5598329 h 5641173"/>
              <a:gd name="connsiteX127" fmla="*/ 7334238 w 11243827"/>
              <a:gd name="connsiteY127" fmla="*/ 5594014 h 5641173"/>
              <a:gd name="connsiteX128" fmla="*/ 7323426 w 11243827"/>
              <a:gd name="connsiteY128" fmla="*/ 5596835 h 5641173"/>
              <a:gd name="connsiteX129" fmla="*/ 7318938 w 11243827"/>
              <a:gd name="connsiteY129" fmla="*/ 5596200 h 5641173"/>
              <a:gd name="connsiteX130" fmla="*/ 7307784 w 11243827"/>
              <a:gd name="connsiteY130" fmla="*/ 5594065 h 5641173"/>
              <a:gd name="connsiteX131" fmla="*/ 7288540 w 11243827"/>
              <a:gd name="connsiteY131" fmla="*/ 5589320 h 5641173"/>
              <a:gd name="connsiteX132" fmla="*/ 7282537 w 11243827"/>
              <a:gd name="connsiteY132" fmla="*/ 5588660 h 5641173"/>
              <a:gd name="connsiteX133" fmla="*/ 7269466 w 11243827"/>
              <a:gd name="connsiteY133" fmla="*/ 5581404 h 5641173"/>
              <a:gd name="connsiteX134" fmla="*/ 7244165 w 11243827"/>
              <a:gd name="connsiteY134" fmla="*/ 5575200 h 5641173"/>
              <a:gd name="connsiteX135" fmla="*/ 7199619 w 11243827"/>
              <a:gd name="connsiteY135" fmla="*/ 5553550 h 5641173"/>
              <a:gd name="connsiteX136" fmla="*/ 7173434 w 11243827"/>
              <a:gd name="connsiteY136" fmla="*/ 5543219 h 5641173"/>
              <a:gd name="connsiteX137" fmla="*/ 7155718 w 11243827"/>
              <a:gd name="connsiteY137" fmla="*/ 5533697 h 5641173"/>
              <a:gd name="connsiteX138" fmla="*/ 7103430 w 11243827"/>
              <a:gd name="connsiteY138" fmla="*/ 5520249 h 5641173"/>
              <a:gd name="connsiteX139" fmla="*/ 7013746 w 11243827"/>
              <a:gd name="connsiteY139" fmla="*/ 5502470 h 5641173"/>
              <a:gd name="connsiteX140" fmla="*/ 6995379 w 11243827"/>
              <a:gd name="connsiteY140" fmla="*/ 5497693 h 5641173"/>
              <a:gd name="connsiteX141" fmla="*/ 6982475 w 11243827"/>
              <a:gd name="connsiteY141" fmla="*/ 5489641 h 5641173"/>
              <a:gd name="connsiteX142" fmla="*/ 6981994 w 11243827"/>
              <a:gd name="connsiteY142" fmla="*/ 5484335 h 5641173"/>
              <a:gd name="connsiteX143" fmla="*/ 6972355 w 11243827"/>
              <a:gd name="connsiteY143" fmla="*/ 5481074 h 5641173"/>
              <a:gd name="connsiteX144" fmla="*/ 6970394 w 11243827"/>
              <a:gd name="connsiteY144" fmla="*/ 5479383 h 5641173"/>
              <a:gd name="connsiteX145" fmla="*/ 6958543 w 11243827"/>
              <a:gd name="connsiteY145" fmla="*/ 5470507 h 5641173"/>
              <a:gd name="connsiteX146" fmla="*/ 6918276 w 11243827"/>
              <a:gd name="connsiteY146" fmla="*/ 5472034 h 5641173"/>
              <a:gd name="connsiteX147" fmla="*/ 6881046 w 11243827"/>
              <a:gd name="connsiteY147" fmla="*/ 5457070 h 5641173"/>
              <a:gd name="connsiteX148" fmla="*/ 6752164 w 11243827"/>
              <a:gd name="connsiteY148" fmla="*/ 5425021 h 5641173"/>
              <a:gd name="connsiteX149" fmla="*/ 6724964 w 11243827"/>
              <a:gd name="connsiteY149" fmla="*/ 5414071 h 5641173"/>
              <a:gd name="connsiteX150" fmla="*/ 6683286 w 11243827"/>
              <a:gd name="connsiteY150" fmla="*/ 5405383 h 5641173"/>
              <a:gd name="connsiteX151" fmla="*/ 6644277 w 11243827"/>
              <a:gd name="connsiteY151" fmla="*/ 5429684 h 5641173"/>
              <a:gd name="connsiteX152" fmla="*/ 6532914 w 11243827"/>
              <a:gd name="connsiteY152" fmla="*/ 5431205 h 5641173"/>
              <a:gd name="connsiteX153" fmla="*/ 6307459 w 11243827"/>
              <a:gd name="connsiteY153" fmla="*/ 5467087 h 5641173"/>
              <a:gd name="connsiteX154" fmla="*/ 6196243 w 11243827"/>
              <a:gd name="connsiteY154" fmla="*/ 5515042 h 5641173"/>
              <a:gd name="connsiteX155" fmla="*/ 6099124 w 11243827"/>
              <a:gd name="connsiteY155" fmla="*/ 5516848 h 5641173"/>
              <a:gd name="connsiteX156" fmla="*/ 6016077 w 11243827"/>
              <a:gd name="connsiteY156" fmla="*/ 5528642 h 5641173"/>
              <a:gd name="connsiteX157" fmla="*/ 6004389 w 11243827"/>
              <a:gd name="connsiteY157" fmla="*/ 5531206 h 5641173"/>
              <a:gd name="connsiteX158" fmla="*/ 5933945 w 11243827"/>
              <a:gd name="connsiteY158" fmla="*/ 5538840 h 5641173"/>
              <a:gd name="connsiteX159" fmla="*/ 5883936 w 11243827"/>
              <a:gd name="connsiteY159" fmla="*/ 5553807 h 5641173"/>
              <a:gd name="connsiteX160" fmla="*/ 5798331 w 11243827"/>
              <a:gd name="connsiteY160" fmla="*/ 5564248 h 5641173"/>
              <a:gd name="connsiteX161" fmla="*/ 5712738 w 11243827"/>
              <a:gd name="connsiteY161" fmla="*/ 5573120 h 5641173"/>
              <a:gd name="connsiteX162" fmla="*/ 5681342 w 11243827"/>
              <a:gd name="connsiteY162" fmla="*/ 5575621 h 5641173"/>
              <a:gd name="connsiteX163" fmla="*/ 5627167 w 11243827"/>
              <a:gd name="connsiteY163" fmla="*/ 5583215 h 5641173"/>
              <a:gd name="connsiteX164" fmla="*/ 5591414 w 11243827"/>
              <a:gd name="connsiteY164" fmla="*/ 5587695 h 5641173"/>
              <a:gd name="connsiteX165" fmla="*/ 5583028 w 11243827"/>
              <a:gd name="connsiteY165" fmla="*/ 5580877 h 5641173"/>
              <a:gd name="connsiteX166" fmla="*/ 5549426 w 11243827"/>
              <a:gd name="connsiteY166" fmla="*/ 5582858 h 5641173"/>
              <a:gd name="connsiteX167" fmla="*/ 5519999 w 11243827"/>
              <a:gd name="connsiteY167" fmla="*/ 5592246 h 5641173"/>
              <a:gd name="connsiteX168" fmla="*/ 5480028 w 11243827"/>
              <a:gd name="connsiteY168" fmla="*/ 5597282 h 5641173"/>
              <a:gd name="connsiteX169" fmla="*/ 5456175 w 11243827"/>
              <a:gd name="connsiteY169" fmla="*/ 5600371 h 5641173"/>
              <a:gd name="connsiteX170" fmla="*/ 5388463 w 11243827"/>
              <a:gd name="connsiteY170" fmla="*/ 5602638 h 5641173"/>
              <a:gd name="connsiteX171" fmla="*/ 5265898 w 11243827"/>
              <a:gd name="connsiteY171" fmla="*/ 5591830 h 5641173"/>
              <a:gd name="connsiteX172" fmla="*/ 5231231 w 11243827"/>
              <a:gd name="connsiteY172" fmla="*/ 5592790 h 5641173"/>
              <a:gd name="connsiteX173" fmla="*/ 5226996 w 11243827"/>
              <a:gd name="connsiteY173" fmla="*/ 5595040 h 5641173"/>
              <a:gd name="connsiteX174" fmla="*/ 5175988 w 11243827"/>
              <a:gd name="connsiteY174" fmla="*/ 5588131 h 5641173"/>
              <a:gd name="connsiteX175" fmla="*/ 5107470 w 11243827"/>
              <a:gd name="connsiteY175" fmla="*/ 5594771 h 5641173"/>
              <a:gd name="connsiteX176" fmla="*/ 5027868 w 11243827"/>
              <a:gd name="connsiteY176" fmla="*/ 5605624 h 5641173"/>
              <a:gd name="connsiteX177" fmla="*/ 5007324 w 11243827"/>
              <a:gd name="connsiteY177" fmla="*/ 5609209 h 5641173"/>
              <a:gd name="connsiteX178" fmla="*/ 4952559 w 11243827"/>
              <a:gd name="connsiteY178" fmla="*/ 5611402 h 5641173"/>
              <a:gd name="connsiteX179" fmla="*/ 4826081 w 11243827"/>
              <a:gd name="connsiteY179" fmla="*/ 5616191 h 5641173"/>
              <a:gd name="connsiteX180" fmla="*/ 4823501 w 11243827"/>
              <a:gd name="connsiteY180" fmla="*/ 5619174 h 5641173"/>
              <a:gd name="connsiteX181" fmla="*/ 4813093 w 11243827"/>
              <a:gd name="connsiteY181" fmla="*/ 5620026 h 5641173"/>
              <a:gd name="connsiteX182" fmla="*/ 4810563 w 11243827"/>
              <a:gd name="connsiteY182" fmla="*/ 5620787 h 5641173"/>
              <a:gd name="connsiteX183" fmla="*/ 4795818 w 11243827"/>
              <a:gd name="connsiteY183" fmla="*/ 5624618 h 5641173"/>
              <a:gd name="connsiteX184" fmla="*/ 4758404 w 11243827"/>
              <a:gd name="connsiteY184" fmla="*/ 5619510 h 5641173"/>
              <a:gd name="connsiteX185" fmla="*/ 4717254 w 11243827"/>
              <a:gd name="connsiteY185" fmla="*/ 5624155 h 5641173"/>
              <a:gd name="connsiteX186" fmla="*/ 4591958 w 11243827"/>
              <a:gd name="connsiteY186" fmla="*/ 5624710 h 5641173"/>
              <a:gd name="connsiteX187" fmla="*/ 4476215 w 11243827"/>
              <a:gd name="connsiteY187" fmla="*/ 5628210 h 5641173"/>
              <a:gd name="connsiteX188" fmla="*/ 4425193 w 11243827"/>
              <a:gd name="connsiteY188" fmla="*/ 5627414 h 5641173"/>
              <a:gd name="connsiteX189" fmla="*/ 4383866 w 11243827"/>
              <a:gd name="connsiteY189" fmla="*/ 5626546 h 5641173"/>
              <a:gd name="connsiteX190" fmla="*/ 4385596 w 11243827"/>
              <a:gd name="connsiteY190" fmla="*/ 5634646 h 5641173"/>
              <a:gd name="connsiteX191" fmla="*/ 4360864 w 11243827"/>
              <a:gd name="connsiteY191" fmla="*/ 5641173 h 5641173"/>
              <a:gd name="connsiteX192" fmla="*/ 4328321 w 11243827"/>
              <a:gd name="connsiteY192" fmla="*/ 5626332 h 5641173"/>
              <a:gd name="connsiteX193" fmla="*/ 4309842 w 11243827"/>
              <a:gd name="connsiteY193" fmla="*/ 5626471 h 5641173"/>
              <a:gd name="connsiteX194" fmla="*/ 4277424 w 11243827"/>
              <a:gd name="connsiteY194" fmla="*/ 5631598 h 5641173"/>
              <a:gd name="connsiteX195" fmla="*/ 4266627 w 11243827"/>
              <a:gd name="connsiteY195" fmla="*/ 5633969 h 5641173"/>
              <a:gd name="connsiteX196" fmla="*/ 4185525 w 11243827"/>
              <a:gd name="connsiteY196" fmla="*/ 5617508 h 5641173"/>
              <a:gd name="connsiteX197" fmla="*/ 4177617 w 11243827"/>
              <a:gd name="connsiteY197" fmla="*/ 5610903 h 5641173"/>
              <a:gd name="connsiteX198" fmla="*/ 4136948 w 11243827"/>
              <a:gd name="connsiteY198" fmla="*/ 5608031 h 5641173"/>
              <a:gd name="connsiteX199" fmla="*/ 4132323 w 11243827"/>
              <a:gd name="connsiteY199" fmla="*/ 5609784 h 5641173"/>
              <a:gd name="connsiteX200" fmla="*/ 4098620 w 11243827"/>
              <a:gd name="connsiteY200" fmla="*/ 5599672 h 5641173"/>
              <a:gd name="connsiteX201" fmla="*/ 3963475 w 11243827"/>
              <a:gd name="connsiteY201" fmla="*/ 5581841 h 5641173"/>
              <a:gd name="connsiteX202" fmla="*/ 3703613 w 11243827"/>
              <a:gd name="connsiteY202" fmla="*/ 5572482 h 5641173"/>
              <a:gd name="connsiteX203" fmla="*/ 3432987 w 11243827"/>
              <a:gd name="connsiteY203" fmla="*/ 5545768 h 5641173"/>
              <a:gd name="connsiteX204" fmla="*/ 3176381 w 11243827"/>
              <a:gd name="connsiteY204" fmla="*/ 5556110 h 5641173"/>
              <a:gd name="connsiteX205" fmla="*/ 2710156 w 11243827"/>
              <a:gd name="connsiteY205" fmla="*/ 5527517 h 5641173"/>
              <a:gd name="connsiteX206" fmla="*/ 2550206 w 11243827"/>
              <a:gd name="connsiteY206" fmla="*/ 5524958 h 5641173"/>
              <a:gd name="connsiteX207" fmla="*/ 2443041 w 11243827"/>
              <a:gd name="connsiteY207" fmla="*/ 5523990 h 5641173"/>
              <a:gd name="connsiteX208" fmla="*/ 2435613 w 11243827"/>
              <a:gd name="connsiteY208" fmla="*/ 5526704 h 5641173"/>
              <a:gd name="connsiteX209" fmla="*/ 2405682 w 11243827"/>
              <a:gd name="connsiteY209" fmla="*/ 5528307 h 5641173"/>
              <a:gd name="connsiteX210" fmla="*/ 2397487 w 11243827"/>
              <a:gd name="connsiteY210" fmla="*/ 5540337 h 5641173"/>
              <a:gd name="connsiteX211" fmla="*/ 2297454 w 11243827"/>
              <a:gd name="connsiteY211" fmla="*/ 5550765 h 5641173"/>
              <a:gd name="connsiteX212" fmla="*/ 2056700 w 11243827"/>
              <a:gd name="connsiteY212" fmla="*/ 5555489 h 5641173"/>
              <a:gd name="connsiteX213" fmla="*/ 1878530 w 11243827"/>
              <a:gd name="connsiteY213" fmla="*/ 5535330 h 5641173"/>
              <a:gd name="connsiteX214" fmla="*/ 1859292 w 11243827"/>
              <a:gd name="connsiteY214" fmla="*/ 5535461 h 5641173"/>
              <a:gd name="connsiteX215" fmla="*/ 1835626 w 11243827"/>
              <a:gd name="connsiteY215" fmla="*/ 5533793 h 5641173"/>
              <a:gd name="connsiteX216" fmla="*/ 1798939 w 11243827"/>
              <a:gd name="connsiteY216" fmla="*/ 5540285 h 5641173"/>
              <a:gd name="connsiteX217" fmla="*/ 1779046 w 11243827"/>
              <a:gd name="connsiteY217" fmla="*/ 5549949 h 5641173"/>
              <a:gd name="connsiteX218" fmla="*/ 1772421 w 11243827"/>
              <a:gd name="connsiteY218" fmla="*/ 5549018 h 5641173"/>
              <a:gd name="connsiteX219" fmla="*/ 1772052 w 11243827"/>
              <a:gd name="connsiteY219" fmla="*/ 5545689 h 5641173"/>
              <a:gd name="connsiteX220" fmla="*/ 1711543 w 11243827"/>
              <a:gd name="connsiteY220" fmla="*/ 5534558 h 5641173"/>
              <a:gd name="connsiteX221" fmla="*/ 1698891 w 11243827"/>
              <a:gd name="connsiteY221" fmla="*/ 5513187 h 5641173"/>
              <a:gd name="connsiteX222" fmla="*/ 1538763 w 11243827"/>
              <a:gd name="connsiteY222" fmla="*/ 5482781 h 5641173"/>
              <a:gd name="connsiteX223" fmla="*/ 1501533 w 11243827"/>
              <a:gd name="connsiteY223" fmla="*/ 5467817 h 5641173"/>
              <a:gd name="connsiteX224" fmla="*/ 1461266 w 11243827"/>
              <a:gd name="connsiteY224" fmla="*/ 5469343 h 5641173"/>
              <a:gd name="connsiteX225" fmla="*/ 1449415 w 11243827"/>
              <a:gd name="connsiteY225" fmla="*/ 5460467 h 5641173"/>
              <a:gd name="connsiteX226" fmla="*/ 1447454 w 11243827"/>
              <a:gd name="connsiteY226" fmla="*/ 5458776 h 5641173"/>
              <a:gd name="connsiteX227" fmla="*/ 1437814 w 11243827"/>
              <a:gd name="connsiteY227" fmla="*/ 5455515 h 5641173"/>
              <a:gd name="connsiteX228" fmla="*/ 1437334 w 11243827"/>
              <a:gd name="connsiteY228" fmla="*/ 5450209 h 5641173"/>
              <a:gd name="connsiteX229" fmla="*/ 1424429 w 11243827"/>
              <a:gd name="connsiteY229" fmla="*/ 5442157 h 5641173"/>
              <a:gd name="connsiteX230" fmla="*/ 1406063 w 11243827"/>
              <a:gd name="connsiteY230" fmla="*/ 5437380 h 5641173"/>
              <a:gd name="connsiteX231" fmla="*/ 1316379 w 11243827"/>
              <a:gd name="connsiteY231" fmla="*/ 5419601 h 5641173"/>
              <a:gd name="connsiteX232" fmla="*/ 1264090 w 11243827"/>
              <a:gd name="connsiteY232" fmla="*/ 5406153 h 5641173"/>
              <a:gd name="connsiteX233" fmla="*/ 1246374 w 11243827"/>
              <a:gd name="connsiteY233" fmla="*/ 5396631 h 5641173"/>
              <a:gd name="connsiteX234" fmla="*/ 1220190 w 11243827"/>
              <a:gd name="connsiteY234" fmla="*/ 5386301 h 5641173"/>
              <a:gd name="connsiteX235" fmla="*/ 1175643 w 11243827"/>
              <a:gd name="connsiteY235" fmla="*/ 5364651 h 5641173"/>
              <a:gd name="connsiteX236" fmla="*/ 1150342 w 11243827"/>
              <a:gd name="connsiteY236" fmla="*/ 5358447 h 5641173"/>
              <a:gd name="connsiteX237" fmla="*/ 1137272 w 11243827"/>
              <a:gd name="connsiteY237" fmla="*/ 5351191 h 5641173"/>
              <a:gd name="connsiteX238" fmla="*/ 1131268 w 11243827"/>
              <a:gd name="connsiteY238" fmla="*/ 5350530 h 5641173"/>
              <a:gd name="connsiteX239" fmla="*/ 1112024 w 11243827"/>
              <a:gd name="connsiteY239" fmla="*/ 5345786 h 5641173"/>
              <a:gd name="connsiteX240" fmla="*/ 1100870 w 11243827"/>
              <a:gd name="connsiteY240" fmla="*/ 5343651 h 5641173"/>
              <a:gd name="connsiteX241" fmla="*/ 1096383 w 11243827"/>
              <a:gd name="connsiteY241" fmla="*/ 5343015 h 5641173"/>
              <a:gd name="connsiteX242" fmla="*/ 1085571 w 11243827"/>
              <a:gd name="connsiteY242" fmla="*/ 5345836 h 5641173"/>
              <a:gd name="connsiteX243" fmla="*/ 1073168 w 11243827"/>
              <a:gd name="connsiteY243" fmla="*/ 5341521 h 5641173"/>
              <a:gd name="connsiteX244" fmla="*/ 1058039 w 11243827"/>
              <a:gd name="connsiteY244" fmla="*/ 5343504 h 5641173"/>
              <a:gd name="connsiteX245" fmla="*/ 1055426 w 11243827"/>
              <a:gd name="connsiteY245" fmla="*/ 5339088 h 5641173"/>
              <a:gd name="connsiteX246" fmla="*/ 1044738 w 11243827"/>
              <a:gd name="connsiteY246" fmla="*/ 5333063 h 5641173"/>
              <a:gd name="connsiteX247" fmla="*/ 1033909 w 11243827"/>
              <a:gd name="connsiteY247" fmla="*/ 5335680 h 5641173"/>
              <a:gd name="connsiteX248" fmla="*/ 1012649 w 11243827"/>
              <a:gd name="connsiteY248" fmla="*/ 5334541 h 5641173"/>
              <a:gd name="connsiteX249" fmla="*/ 1007115 w 11243827"/>
              <a:gd name="connsiteY249" fmla="*/ 5332775 h 5641173"/>
              <a:gd name="connsiteX250" fmla="*/ 986002 w 11243827"/>
              <a:gd name="connsiteY250" fmla="*/ 5334906 h 5641173"/>
              <a:gd name="connsiteX251" fmla="*/ 953418 w 11243827"/>
              <a:gd name="connsiteY251" fmla="*/ 5333901 h 5641173"/>
              <a:gd name="connsiteX252" fmla="*/ 916854 w 11243827"/>
              <a:gd name="connsiteY252" fmla="*/ 5329435 h 5641173"/>
              <a:gd name="connsiteX253" fmla="*/ 905651 w 11243827"/>
              <a:gd name="connsiteY253" fmla="*/ 5332114 h 5641173"/>
              <a:gd name="connsiteX254" fmla="*/ 836961 w 11243827"/>
              <a:gd name="connsiteY254" fmla="*/ 5330803 h 5641173"/>
              <a:gd name="connsiteX255" fmla="*/ 817627 w 11243827"/>
              <a:gd name="connsiteY255" fmla="*/ 5330580 h 5641173"/>
              <a:gd name="connsiteX256" fmla="*/ 801817 w 11243827"/>
              <a:gd name="connsiteY256" fmla="*/ 5325937 h 5641173"/>
              <a:gd name="connsiteX257" fmla="*/ 798857 w 11243827"/>
              <a:gd name="connsiteY257" fmla="*/ 5320979 h 5641173"/>
              <a:gd name="connsiteX258" fmla="*/ 788354 w 11243827"/>
              <a:gd name="connsiteY258" fmla="*/ 5320143 h 5641173"/>
              <a:gd name="connsiteX259" fmla="*/ 785726 w 11243827"/>
              <a:gd name="connsiteY259" fmla="*/ 5318989 h 5641173"/>
              <a:gd name="connsiteX260" fmla="*/ 770507 w 11243827"/>
              <a:gd name="connsiteY260" fmla="*/ 5313309 h 5641173"/>
              <a:gd name="connsiteX261" fmla="*/ 733810 w 11243827"/>
              <a:gd name="connsiteY261" fmla="*/ 5324286 h 5641173"/>
              <a:gd name="connsiteX262" fmla="*/ 692117 w 11243827"/>
              <a:gd name="connsiteY262" fmla="*/ 5318786 h 5641173"/>
              <a:gd name="connsiteX263" fmla="*/ 528894 w 11243827"/>
              <a:gd name="connsiteY263" fmla="*/ 5327578 h 5641173"/>
              <a:gd name="connsiteX264" fmla="*/ 507005 w 11243827"/>
              <a:gd name="connsiteY264" fmla="*/ 5310149 h 5641173"/>
              <a:gd name="connsiteX265" fmla="*/ 441302 w 11243827"/>
              <a:gd name="connsiteY265" fmla="*/ 5307062 h 5641173"/>
              <a:gd name="connsiteX266" fmla="*/ 336819 w 11243827"/>
              <a:gd name="connsiteY266" fmla="*/ 5336690 h 5641173"/>
              <a:gd name="connsiteX267" fmla="*/ 215763 w 11243827"/>
              <a:gd name="connsiteY267" fmla="*/ 5332575 h 5641173"/>
              <a:gd name="connsiteX268" fmla="*/ 205927 w 11243827"/>
              <a:gd name="connsiteY268" fmla="*/ 5339672 h 5641173"/>
              <a:gd name="connsiteX269" fmla="*/ 194189 w 11243827"/>
              <a:gd name="connsiteY269" fmla="*/ 5343588 h 5641173"/>
              <a:gd name="connsiteX270" fmla="*/ 192552 w 11243827"/>
              <a:gd name="connsiteY270" fmla="*/ 5342845 h 5641173"/>
              <a:gd name="connsiteX271" fmla="*/ 178320 w 11243827"/>
              <a:gd name="connsiteY271" fmla="*/ 5343766 h 5641173"/>
              <a:gd name="connsiteX272" fmla="*/ 175596 w 11243827"/>
              <a:gd name="connsiteY272" fmla="*/ 5346411 h 5641173"/>
              <a:gd name="connsiteX273" fmla="*/ 165951 w 11243827"/>
              <a:gd name="connsiteY273" fmla="*/ 5347808 h 5641173"/>
              <a:gd name="connsiteX274" fmla="*/ 147287 w 11243827"/>
              <a:gd name="connsiteY274" fmla="*/ 5352625 h 5641173"/>
              <a:gd name="connsiteX275" fmla="*/ 143484 w 11243827"/>
              <a:gd name="connsiteY275" fmla="*/ 5351591 h 5641173"/>
              <a:gd name="connsiteX276" fmla="*/ 114847 w 11243827"/>
              <a:gd name="connsiteY276" fmla="*/ 5355844 h 5641173"/>
              <a:gd name="connsiteX277" fmla="*/ 114306 w 11243827"/>
              <a:gd name="connsiteY277" fmla="*/ 5354983 h 5641173"/>
              <a:gd name="connsiteX278" fmla="*/ 105588 w 11243827"/>
              <a:gd name="connsiteY278" fmla="*/ 5352169 h 5641173"/>
              <a:gd name="connsiteX279" fmla="*/ 89264 w 11243827"/>
              <a:gd name="connsiteY279" fmla="*/ 5348886 h 5641173"/>
              <a:gd name="connsiteX280" fmla="*/ 49794 w 11243827"/>
              <a:gd name="connsiteY280" fmla="*/ 5329950 h 5641173"/>
              <a:gd name="connsiteX281" fmla="*/ 19924 w 11243827"/>
              <a:gd name="connsiteY281" fmla="*/ 5334282 h 5641173"/>
              <a:gd name="connsiteX282" fmla="*/ 13819 w 11243827"/>
              <a:gd name="connsiteY282" fmla="*/ 5334653 h 5641173"/>
              <a:gd name="connsiteX283" fmla="*/ 13657 w 11243827"/>
              <a:gd name="connsiteY283" fmla="*/ 5334455 h 5641173"/>
              <a:gd name="connsiteX284" fmla="*/ 7139 w 11243827"/>
              <a:gd name="connsiteY284" fmla="*/ 5334438 h 5641173"/>
              <a:gd name="connsiteX285" fmla="*/ 2684 w 11243827"/>
              <a:gd name="connsiteY285" fmla="*/ 5335333 h 5641173"/>
              <a:gd name="connsiteX286" fmla="*/ 0 w 11243827"/>
              <a:gd name="connsiteY286" fmla="*/ 5335496 h 5641173"/>
              <a:gd name="connsiteX287" fmla="*/ 0 w 11243827"/>
              <a:gd name="connsiteY287" fmla="*/ 10592 h 5641173"/>
              <a:gd name="connsiteX288" fmla="*/ 11243827 w 11243827"/>
              <a:gd name="connsiteY288" fmla="*/ 0 h 5641173"/>
              <a:gd name="connsiteX0" fmla="*/ 11243827 w 11243827"/>
              <a:gd name="connsiteY0" fmla="*/ 0 h 5641173"/>
              <a:gd name="connsiteX1" fmla="*/ 11243827 w 11243827"/>
              <a:gd name="connsiteY1" fmla="*/ 1470035 h 5641173"/>
              <a:gd name="connsiteX2" fmla="*/ 11243827 w 11243827"/>
              <a:gd name="connsiteY2" fmla="*/ 5001571 h 5641173"/>
              <a:gd name="connsiteX3" fmla="*/ 11243827 w 11243827"/>
              <a:gd name="connsiteY3" fmla="*/ 5209610 h 5641173"/>
              <a:gd name="connsiteX4" fmla="*/ 11240675 w 11243827"/>
              <a:gd name="connsiteY4" fmla="*/ 5210442 h 5641173"/>
              <a:gd name="connsiteX5" fmla="*/ 11179959 w 11243827"/>
              <a:gd name="connsiteY5" fmla="*/ 5221199 h 5641173"/>
              <a:gd name="connsiteX6" fmla="*/ 11105493 w 11243827"/>
              <a:gd name="connsiteY6" fmla="*/ 5259905 h 5641173"/>
              <a:gd name="connsiteX7" fmla="*/ 11078640 w 11243827"/>
              <a:gd name="connsiteY7" fmla="*/ 5263531 h 5641173"/>
              <a:gd name="connsiteX8" fmla="*/ 11079616 w 11243827"/>
              <a:gd name="connsiteY8" fmla="*/ 5270380 h 5641173"/>
              <a:gd name="connsiteX9" fmla="*/ 11069641 w 11243827"/>
              <a:gd name="connsiteY9" fmla="*/ 5270884 h 5641173"/>
              <a:gd name="connsiteX10" fmla="*/ 11047377 w 11243827"/>
              <a:gd name="connsiteY10" fmla="*/ 5271051 h 5641173"/>
              <a:gd name="connsiteX11" fmla="*/ 10980705 w 11243827"/>
              <a:gd name="connsiteY11" fmla="*/ 5272951 h 5641173"/>
              <a:gd name="connsiteX12" fmla="*/ 10962514 w 11243827"/>
              <a:gd name="connsiteY12" fmla="*/ 5286084 h 5641173"/>
              <a:gd name="connsiteX13" fmla="*/ 10945307 w 11243827"/>
              <a:gd name="connsiteY13" fmla="*/ 5286290 h 5641173"/>
              <a:gd name="connsiteX14" fmla="*/ 10845516 w 11243827"/>
              <a:gd name="connsiteY14" fmla="*/ 5303894 h 5641173"/>
              <a:gd name="connsiteX15" fmla="*/ 10831795 w 11243827"/>
              <a:gd name="connsiteY15" fmla="*/ 5305210 h 5641173"/>
              <a:gd name="connsiteX16" fmla="*/ 10824365 w 11243827"/>
              <a:gd name="connsiteY16" fmla="*/ 5311111 h 5641173"/>
              <a:gd name="connsiteX17" fmla="*/ 10797756 w 11243827"/>
              <a:gd name="connsiteY17" fmla="*/ 5312285 h 5641173"/>
              <a:gd name="connsiteX18" fmla="*/ 10796525 w 11243827"/>
              <a:gd name="connsiteY18" fmla="*/ 5315645 h 5641173"/>
              <a:gd name="connsiteX19" fmla="*/ 10709063 w 11243827"/>
              <a:gd name="connsiteY19" fmla="*/ 5344492 h 5641173"/>
              <a:gd name="connsiteX20" fmla="*/ 10694078 w 11243827"/>
              <a:gd name="connsiteY20" fmla="*/ 5349258 h 5641173"/>
              <a:gd name="connsiteX21" fmla="*/ 10681131 w 11243827"/>
              <a:gd name="connsiteY21" fmla="*/ 5347812 h 5641173"/>
              <a:gd name="connsiteX22" fmla="*/ 10609448 w 11243827"/>
              <a:gd name="connsiteY22" fmla="*/ 5351931 h 5641173"/>
              <a:gd name="connsiteX23" fmla="*/ 10592397 w 11243827"/>
              <a:gd name="connsiteY23" fmla="*/ 5349402 h 5641173"/>
              <a:gd name="connsiteX24" fmla="*/ 10585227 w 11243827"/>
              <a:gd name="connsiteY24" fmla="*/ 5344063 h 5641173"/>
              <a:gd name="connsiteX25" fmla="*/ 10557472 w 11243827"/>
              <a:gd name="connsiteY25" fmla="*/ 5354151 h 5641173"/>
              <a:gd name="connsiteX26" fmla="*/ 10514646 w 11243827"/>
              <a:gd name="connsiteY26" fmla="*/ 5361064 h 5641173"/>
              <a:gd name="connsiteX27" fmla="*/ 10494292 w 11243827"/>
              <a:gd name="connsiteY27" fmla="*/ 5366054 h 5641173"/>
              <a:gd name="connsiteX28" fmla="*/ 10477869 w 11243827"/>
              <a:gd name="connsiteY28" fmla="*/ 5363025 h 5641173"/>
              <a:gd name="connsiteX29" fmla="*/ 10384411 w 11243827"/>
              <a:gd name="connsiteY29" fmla="*/ 5362257 h 5641173"/>
              <a:gd name="connsiteX30" fmla="*/ 10362921 w 11243827"/>
              <a:gd name="connsiteY30" fmla="*/ 5357444 h 5641173"/>
              <a:gd name="connsiteX31" fmla="*/ 10352736 w 11243827"/>
              <a:gd name="connsiteY31" fmla="*/ 5347851 h 5641173"/>
              <a:gd name="connsiteX32" fmla="*/ 10344754 w 11243827"/>
              <a:gd name="connsiteY32" fmla="*/ 5351272 h 5641173"/>
              <a:gd name="connsiteX33" fmla="*/ 10288226 w 11243827"/>
              <a:gd name="connsiteY33" fmla="*/ 5351613 h 5641173"/>
              <a:gd name="connsiteX34" fmla="*/ 10251350 w 11243827"/>
              <a:gd name="connsiteY34" fmla="*/ 5352711 h 5641173"/>
              <a:gd name="connsiteX35" fmla="*/ 10249108 w 11243827"/>
              <a:gd name="connsiteY35" fmla="*/ 5365881 h 5641173"/>
              <a:gd name="connsiteX36" fmla="*/ 10216272 w 11243827"/>
              <a:gd name="connsiteY36" fmla="*/ 5370573 h 5641173"/>
              <a:gd name="connsiteX37" fmla="*/ 10181278 w 11243827"/>
              <a:gd name="connsiteY37" fmla="*/ 5362119 h 5641173"/>
              <a:gd name="connsiteX38" fmla="*/ 10140033 w 11243827"/>
              <a:gd name="connsiteY38" fmla="*/ 5363304 h 5641173"/>
              <a:gd name="connsiteX39" fmla="*/ 10115353 w 11243827"/>
              <a:gd name="connsiteY39" fmla="*/ 5363869 h 5641173"/>
              <a:gd name="connsiteX40" fmla="*/ 10050578 w 11243827"/>
              <a:gd name="connsiteY40" fmla="*/ 5376153 h 5641173"/>
              <a:gd name="connsiteX41" fmla="*/ 9945478 w 11243827"/>
              <a:gd name="connsiteY41" fmla="*/ 5422859 h 5641173"/>
              <a:gd name="connsiteX42" fmla="*/ 9912481 w 11243827"/>
              <a:gd name="connsiteY42" fmla="*/ 5429477 h 5641173"/>
              <a:gd name="connsiteX43" fmla="*/ 9906713 w 11243827"/>
              <a:gd name="connsiteY43" fmla="*/ 5426784 h 5641173"/>
              <a:gd name="connsiteX44" fmla="*/ 9742436 w 11243827"/>
              <a:gd name="connsiteY44" fmla="*/ 5454834 h 5641173"/>
              <a:gd name="connsiteX45" fmla="*/ 9713044 w 11243827"/>
              <a:gd name="connsiteY45" fmla="*/ 5456476 h 5641173"/>
              <a:gd name="connsiteX46" fmla="*/ 9691033 w 11243827"/>
              <a:gd name="connsiteY46" fmla="*/ 5455451 h 5641173"/>
              <a:gd name="connsiteX47" fmla="*/ 9638355 w 11243827"/>
              <a:gd name="connsiteY47" fmla="*/ 5464794 h 5641173"/>
              <a:gd name="connsiteX48" fmla="*/ 9552434 w 11243827"/>
              <a:gd name="connsiteY48" fmla="*/ 5485280 h 5641173"/>
              <a:gd name="connsiteX49" fmla="*/ 9533883 w 11243827"/>
              <a:gd name="connsiteY49" fmla="*/ 5488516 h 5641173"/>
              <a:gd name="connsiteX50" fmla="*/ 9516916 w 11243827"/>
              <a:gd name="connsiteY50" fmla="*/ 5486828 h 5641173"/>
              <a:gd name="connsiteX51" fmla="*/ 9512093 w 11243827"/>
              <a:gd name="connsiteY51" fmla="*/ 5482541 h 5641173"/>
              <a:gd name="connsiteX52" fmla="*/ 9501725 w 11243827"/>
              <a:gd name="connsiteY52" fmla="*/ 5483603 h 5641173"/>
              <a:gd name="connsiteX53" fmla="*/ 9498754 w 11243827"/>
              <a:gd name="connsiteY53" fmla="*/ 5482951 h 5641173"/>
              <a:gd name="connsiteX54" fmla="*/ 9481932 w 11243827"/>
              <a:gd name="connsiteY54" fmla="*/ 5480151 h 5641173"/>
              <a:gd name="connsiteX55" fmla="*/ 9451321 w 11243827"/>
              <a:gd name="connsiteY55" fmla="*/ 5497375 h 5641173"/>
              <a:gd name="connsiteX56" fmla="*/ 9409298 w 11243827"/>
              <a:gd name="connsiteY56" fmla="*/ 5499478 h 5641173"/>
              <a:gd name="connsiteX57" fmla="*/ 9303056 w 11243827"/>
              <a:gd name="connsiteY57" fmla="*/ 5519093 h 5641173"/>
              <a:gd name="connsiteX58" fmla="*/ 9229078 w 11243827"/>
              <a:gd name="connsiteY58" fmla="*/ 5524154 h 5641173"/>
              <a:gd name="connsiteX59" fmla="*/ 9165105 w 11243827"/>
              <a:gd name="connsiteY59" fmla="*/ 5532892 h 5641173"/>
              <a:gd name="connsiteX60" fmla="*/ 9077301 w 11243827"/>
              <a:gd name="connsiteY60" fmla="*/ 5580356 h 5641173"/>
              <a:gd name="connsiteX61" fmla="*/ 8960065 w 11243827"/>
              <a:gd name="connsiteY61" fmla="*/ 5597982 h 5641173"/>
              <a:gd name="connsiteX62" fmla="*/ 8953536 w 11243827"/>
              <a:gd name="connsiteY62" fmla="*/ 5606638 h 5641173"/>
              <a:gd name="connsiteX63" fmla="*/ 8943907 w 11243827"/>
              <a:gd name="connsiteY63" fmla="*/ 5612541 h 5641173"/>
              <a:gd name="connsiteX64" fmla="*/ 8942046 w 11243827"/>
              <a:gd name="connsiteY64" fmla="*/ 5612112 h 5641173"/>
              <a:gd name="connsiteX65" fmla="*/ 8928824 w 11243827"/>
              <a:gd name="connsiteY65" fmla="*/ 5615549 h 5641173"/>
              <a:gd name="connsiteX66" fmla="*/ 8927294 w 11243827"/>
              <a:gd name="connsiteY66" fmla="*/ 5618607 h 5641173"/>
              <a:gd name="connsiteX67" fmla="*/ 8918651 w 11243827"/>
              <a:gd name="connsiteY67" fmla="*/ 5621688 h 5641173"/>
              <a:gd name="connsiteX68" fmla="*/ 8902772 w 11243827"/>
              <a:gd name="connsiteY68" fmla="*/ 5629703 h 5641173"/>
              <a:gd name="connsiteX69" fmla="*/ 8898724 w 11243827"/>
              <a:gd name="connsiteY69" fmla="*/ 5629379 h 5641173"/>
              <a:gd name="connsiteX70" fmla="*/ 8873099 w 11243827"/>
              <a:gd name="connsiteY70" fmla="*/ 5638628 h 5641173"/>
              <a:gd name="connsiteX71" fmla="*/ 8872234 w 11243827"/>
              <a:gd name="connsiteY71" fmla="*/ 5637889 h 5641173"/>
              <a:gd name="connsiteX72" fmla="*/ 8862777 w 11243827"/>
              <a:gd name="connsiteY72" fmla="*/ 5636711 h 5641173"/>
              <a:gd name="connsiteX73" fmla="*/ 8845869 w 11243827"/>
              <a:gd name="connsiteY73" fmla="*/ 5636436 h 5641173"/>
              <a:gd name="connsiteX74" fmla="*/ 8800548 w 11243827"/>
              <a:gd name="connsiteY74" fmla="*/ 5625084 h 5641173"/>
              <a:gd name="connsiteX75" fmla="*/ 8773774 w 11243827"/>
              <a:gd name="connsiteY75" fmla="*/ 5634630 h 5641173"/>
              <a:gd name="connsiteX76" fmla="*/ 8698255 w 11243827"/>
              <a:gd name="connsiteY76" fmla="*/ 5636083 h 5641173"/>
              <a:gd name="connsiteX77" fmla="*/ 8619167 w 11243827"/>
              <a:gd name="connsiteY77" fmla="*/ 5619130 h 5641173"/>
              <a:gd name="connsiteX78" fmla="*/ 8539822 w 11243827"/>
              <a:gd name="connsiteY78" fmla="*/ 5616905 h 5641173"/>
              <a:gd name="connsiteX79" fmla="*/ 8511094 w 11243827"/>
              <a:gd name="connsiteY79" fmla="*/ 5617360 h 5641173"/>
              <a:gd name="connsiteX80" fmla="*/ 8459886 w 11243827"/>
              <a:gd name="connsiteY80" fmla="*/ 5612612 h 5641173"/>
              <a:gd name="connsiteX81" fmla="*/ 8436432 w 11243827"/>
              <a:gd name="connsiteY81" fmla="*/ 5606990 h 5641173"/>
              <a:gd name="connsiteX82" fmla="*/ 8435403 w 11243827"/>
              <a:gd name="connsiteY82" fmla="*/ 5607336 h 5641173"/>
              <a:gd name="connsiteX83" fmla="*/ 8433307 w 11243827"/>
              <a:gd name="connsiteY83" fmla="*/ 5604917 h 5641173"/>
              <a:gd name="connsiteX84" fmla="*/ 8428968 w 11243827"/>
              <a:gd name="connsiteY84" fmla="*/ 5603796 h 5641173"/>
              <a:gd name="connsiteX85" fmla="*/ 8417124 w 11243827"/>
              <a:gd name="connsiteY85" fmla="*/ 5604518 h 5641173"/>
              <a:gd name="connsiteX86" fmla="*/ 8412669 w 11243827"/>
              <a:gd name="connsiteY86" fmla="*/ 5605413 h 5641173"/>
              <a:gd name="connsiteX87" fmla="*/ 8406152 w 11243827"/>
              <a:gd name="connsiteY87" fmla="*/ 5605396 h 5641173"/>
              <a:gd name="connsiteX88" fmla="*/ 8405989 w 11243827"/>
              <a:gd name="connsiteY88" fmla="*/ 5605197 h 5641173"/>
              <a:gd name="connsiteX89" fmla="*/ 8399884 w 11243827"/>
              <a:gd name="connsiteY89" fmla="*/ 5605568 h 5641173"/>
              <a:gd name="connsiteX90" fmla="*/ 8370014 w 11243827"/>
              <a:gd name="connsiteY90" fmla="*/ 5609900 h 5641173"/>
              <a:gd name="connsiteX91" fmla="*/ 8330544 w 11243827"/>
              <a:gd name="connsiteY91" fmla="*/ 5590964 h 5641173"/>
              <a:gd name="connsiteX92" fmla="*/ 8314221 w 11243827"/>
              <a:gd name="connsiteY92" fmla="*/ 5587682 h 5641173"/>
              <a:gd name="connsiteX93" fmla="*/ 8305502 w 11243827"/>
              <a:gd name="connsiteY93" fmla="*/ 5584868 h 5641173"/>
              <a:gd name="connsiteX94" fmla="*/ 8304962 w 11243827"/>
              <a:gd name="connsiteY94" fmla="*/ 5584007 h 5641173"/>
              <a:gd name="connsiteX95" fmla="*/ 8276324 w 11243827"/>
              <a:gd name="connsiteY95" fmla="*/ 5588260 h 5641173"/>
              <a:gd name="connsiteX96" fmla="*/ 8272522 w 11243827"/>
              <a:gd name="connsiteY96" fmla="*/ 5587226 h 5641173"/>
              <a:gd name="connsiteX97" fmla="*/ 8253857 w 11243827"/>
              <a:gd name="connsiteY97" fmla="*/ 5592043 h 5641173"/>
              <a:gd name="connsiteX98" fmla="*/ 8244212 w 11243827"/>
              <a:gd name="connsiteY98" fmla="*/ 5593439 h 5641173"/>
              <a:gd name="connsiteX99" fmla="*/ 8241488 w 11243827"/>
              <a:gd name="connsiteY99" fmla="*/ 5596085 h 5641173"/>
              <a:gd name="connsiteX100" fmla="*/ 8227256 w 11243827"/>
              <a:gd name="connsiteY100" fmla="*/ 5597005 h 5641173"/>
              <a:gd name="connsiteX101" fmla="*/ 8225619 w 11243827"/>
              <a:gd name="connsiteY101" fmla="*/ 5596262 h 5641173"/>
              <a:gd name="connsiteX102" fmla="*/ 8213882 w 11243827"/>
              <a:gd name="connsiteY102" fmla="*/ 5600179 h 5641173"/>
              <a:gd name="connsiteX103" fmla="*/ 8204045 w 11243827"/>
              <a:gd name="connsiteY103" fmla="*/ 5607275 h 5641173"/>
              <a:gd name="connsiteX104" fmla="*/ 8082989 w 11243827"/>
              <a:gd name="connsiteY104" fmla="*/ 5603160 h 5641173"/>
              <a:gd name="connsiteX105" fmla="*/ 7976942 w 11243827"/>
              <a:gd name="connsiteY105" fmla="*/ 5598455 h 5641173"/>
              <a:gd name="connsiteX106" fmla="*/ 7950121 w 11243827"/>
              <a:gd name="connsiteY106" fmla="*/ 5590893 h 5641173"/>
              <a:gd name="connsiteX107" fmla="*/ 7727691 w 11243827"/>
              <a:gd name="connsiteY107" fmla="*/ 5621064 h 5641173"/>
              <a:gd name="connsiteX108" fmla="*/ 7685998 w 11243827"/>
              <a:gd name="connsiteY108" fmla="*/ 5615564 h 5641173"/>
              <a:gd name="connsiteX109" fmla="*/ 7649302 w 11243827"/>
              <a:gd name="connsiteY109" fmla="*/ 5626541 h 5641173"/>
              <a:gd name="connsiteX110" fmla="*/ 7634083 w 11243827"/>
              <a:gd name="connsiteY110" fmla="*/ 5620862 h 5641173"/>
              <a:gd name="connsiteX111" fmla="*/ 7631455 w 11243827"/>
              <a:gd name="connsiteY111" fmla="*/ 5619708 h 5641173"/>
              <a:gd name="connsiteX112" fmla="*/ 7620952 w 11243827"/>
              <a:gd name="connsiteY112" fmla="*/ 5618872 h 5641173"/>
              <a:gd name="connsiteX113" fmla="*/ 7617992 w 11243827"/>
              <a:gd name="connsiteY113" fmla="*/ 5613914 h 5641173"/>
              <a:gd name="connsiteX114" fmla="*/ 7602182 w 11243827"/>
              <a:gd name="connsiteY114" fmla="*/ 5609271 h 5641173"/>
              <a:gd name="connsiteX115" fmla="*/ 7582847 w 11243827"/>
              <a:gd name="connsiteY115" fmla="*/ 5609047 h 5641173"/>
              <a:gd name="connsiteX116" fmla="*/ 7514158 w 11243827"/>
              <a:gd name="connsiteY116" fmla="*/ 5607737 h 5641173"/>
              <a:gd name="connsiteX117" fmla="*/ 7502955 w 11243827"/>
              <a:gd name="connsiteY117" fmla="*/ 5610415 h 5641173"/>
              <a:gd name="connsiteX118" fmla="*/ 7466391 w 11243827"/>
              <a:gd name="connsiteY118" fmla="*/ 5605949 h 5641173"/>
              <a:gd name="connsiteX119" fmla="*/ 7433806 w 11243827"/>
              <a:gd name="connsiteY119" fmla="*/ 5604945 h 5641173"/>
              <a:gd name="connsiteX120" fmla="*/ 7412693 w 11243827"/>
              <a:gd name="connsiteY120" fmla="*/ 5607075 h 5641173"/>
              <a:gd name="connsiteX121" fmla="*/ 7407159 w 11243827"/>
              <a:gd name="connsiteY121" fmla="*/ 5605310 h 5641173"/>
              <a:gd name="connsiteX122" fmla="*/ 7385900 w 11243827"/>
              <a:gd name="connsiteY122" fmla="*/ 5604171 h 5641173"/>
              <a:gd name="connsiteX123" fmla="*/ 7375071 w 11243827"/>
              <a:gd name="connsiteY123" fmla="*/ 5606788 h 5641173"/>
              <a:gd name="connsiteX124" fmla="*/ 7364382 w 11243827"/>
              <a:gd name="connsiteY124" fmla="*/ 5600762 h 5641173"/>
              <a:gd name="connsiteX125" fmla="*/ 7361770 w 11243827"/>
              <a:gd name="connsiteY125" fmla="*/ 5596347 h 5641173"/>
              <a:gd name="connsiteX126" fmla="*/ 7346641 w 11243827"/>
              <a:gd name="connsiteY126" fmla="*/ 5598329 h 5641173"/>
              <a:gd name="connsiteX127" fmla="*/ 7334238 w 11243827"/>
              <a:gd name="connsiteY127" fmla="*/ 5594014 h 5641173"/>
              <a:gd name="connsiteX128" fmla="*/ 7323426 w 11243827"/>
              <a:gd name="connsiteY128" fmla="*/ 5596835 h 5641173"/>
              <a:gd name="connsiteX129" fmla="*/ 7318938 w 11243827"/>
              <a:gd name="connsiteY129" fmla="*/ 5596200 h 5641173"/>
              <a:gd name="connsiteX130" fmla="*/ 7307784 w 11243827"/>
              <a:gd name="connsiteY130" fmla="*/ 5594065 h 5641173"/>
              <a:gd name="connsiteX131" fmla="*/ 7288540 w 11243827"/>
              <a:gd name="connsiteY131" fmla="*/ 5589320 h 5641173"/>
              <a:gd name="connsiteX132" fmla="*/ 7282537 w 11243827"/>
              <a:gd name="connsiteY132" fmla="*/ 5588660 h 5641173"/>
              <a:gd name="connsiteX133" fmla="*/ 7269466 w 11243827"/>
              <a:gd name="connsiteY133" fmla="*/ 5581404 h 5641173"/>
              <a:gd name="connsiteX134" fmla="*/ 7244165 w 11243827"/>
              <a:gd name="connsiteY134" fmla="*/ 5575200 h 5641173"/>
              <a:gd name="connsiteX135" fmla="*/ 7199619 w 11243827"/>
              <a:gd name="connsiteY135" fmla="*/ 5553550 h 5641173"/>
              <a:gd name="connsiteX136" fmla="*/ 7173434 w 11243827"/>
              <a:gd name="connsiteY136" fmla="*/ 5543219 h 5641173"/>
              <a:gd name="connsiteX137" fmla="*/ 7155718 w 11243827"/>
              <a:gd name="connsiteY137" fmla="*/ 5533697 h 5641173"/>
              <a:gd name="connsiteX138" fmla="*/ 7103430 w 11243827"/>
              <a:gd name="connsiteY138" fmla="*/ 5520249 h 5641173"/>
              <a:gd name="connsiteX139" fmla="*/ 7013746 w 11243827"/>
              <a:gd name="connsiteY139" fmla="*/ 5502470 h 5641173"/>
              <a:gd name="connsiteX140" fmla="*/ 6995379 w 11243827"/>
              <a:gd name="connsiteY140" fmla="*/ 5497693 h 5641173"/>
              <a:gd name="connsiteX141" fmla="*/ 6982475 w 11243827"/>
              <a:gd name="connsiteY141" fmla="*/ 5489641 h 5641173"/>
              <a:gd name="connsiteX142" fmla="*/ 6981994 w 11243827"/>
              <a:gd name="connsiteY142" fmla="*/ 5484335 h 5641173"/>
              <a:gd name="connsiteX143" fmla="*/ 6972355 w 11243827"/>
              <a:gd name="connsiteY143" fmla="*/ 5481074 h 5641173"/>
              <a:gd name="connsiteX144" fmla="*/ 6970394 w 11243827"/>
              <a:gd name="connsiteY144" fmla="*/ 5479383 h 5641173"/>
              <a:gd name="connsiteX145" fmla="*/ 6958543 w 11243827"/>
              <a:gd name="connsiteY145" fmla="*/ 5470507 h 5641173"/>
              <a:gd name="connsiteX146" fmla="*/ 6918276 w 11243827"/>
              <a:gd name="connsiteY146" fmla="*/ 5472034 h 5641173"/>
              <a:gd name="connsiteX147" fmla="*/ 6881046 w 11243827"/>
              <a:gd name="connsiteY147" fmla="*/ 5457070 h 5641173"/>
              <a:gd name="connsiteX148" fmla="*/ 6752164 w 11243827"/>
              <a:gd name="connsiteY148" fmla="*/ 5425021 h 5641173"/>
              <a:gd name="connsiteX149" fmla="*/ 6724964 w 11243827"/>
              <a:gd name="connsiteY149" fmla="*/ 5414071 h 5641173"/>
              <a:gd name="connsiteX150" fmla="*/ 6683286 w 11243827"/>
              <a:gd name="connsiteY150" fmla="*/ 5405383 h 5641173"/>
              <a:gd name="connsiteX151" fmla="*/ 6644277 w 11243827"/>
              <a:gd name="connsiteY151" fmla="*/ 5429684 h 5641173"/>
              <a:gd name="connsiteX152" fmla="*/ 6532914 w 11243827"/>
              <a:gd name="connsiteY152" fmla="*/ 5431205 h 5641173"/>
              <a:gd name="connsiteX153" fmla="*/ 6307459 w 11243827"/>
              <a:gd name="connsiteY153" fmla="*/ 5467087 h 5641173"/>
              <a:gd name="connsiteX154" fmla="*/ 6196243 w 11243827"/>
              <a:gd name="connsiteY154" fmla="*/ 5515042 h 5641173"/>
              <a:gd name="connsiteX155" fmla="*/ 6099124 w 11243827"/>
              <a:gd name="connsiteY155" fmla="*/ 5516848 h 5641173"/>
              <a:gd name="connsiteX156" fmla="*/ 6016077 w 11243827"/>
              <a:gd name="connsiteY156" fmla="*/ 5528642 h 5641173"/>
              <a:gd name="connsiteX157" fmla="*/ 6004389 w 11243827"/>
              <a:gd name="connsiteY157" fmla="*/ 5531206 h 5641173"/>
              <a:gd name="connsiteX158" fmla="*/ 5933945 w 11243827"/>
              <a:gd name="connsiteY158" fmla="*/ 5538840 h 5641173"/>
              <a:gd name="connsiteX159" fmla="*/ 5883936 w 11243827"/>
              <a:gd name="connsiteY159" fmla="*/ 5553807 h 5641173"/>
              <a:gd name="connsiteX160" fmla="*/ 5798331 w 11243827"/>
              <a:gd name="connsiteY160" fmla="*/ 5564248 h 5641173"/>
              <a:gd name="connsiteX161" fmla="*/ 5712738 w 11243827"/>
              <a:gd name="connsiteY161" fmla="*/ 5573120 h 5641173"/>
              <a:gd name="connsiteX162" fmla="*/ 5681342 w 11243827"/>
              <a:gd name="connsiteY162" fmla="*/ 5575621 h 5641173"/>
              <a:gd name="connsiteX163" fmla="*/ 5627167 w 11243827"/>
              <a:gd name="connsiteY163" fmla="*/ 5583215 h 5641173"/>
              <a:gd name="connsiteX164" fmla="*/ 5591414 w 11243827"/>
              <a:gd name="connsiteY164" fmla="*/ 5587695 h 5641173"/>
              <a:gd name="connsiteX165" fmla="*/ 5583028 w 11243827"/>
              <a:gd name="connsiteY165" fmla="*/ 5580877 h 5641173"/>
              <a:gd name="connsiteX166" fmla="*/ 5549426 w 11243827"/>
              <a:gd name="connsiteY166" fmla="*/ 5582858 h 5641173"/>
              <a:gd name="connsiteX167" fmla="*/ 5519999 w 11243827"/>
              <a:gd name="connsiteY167" fmla="*/ 5592246 h 5641173"/>
              <a:gd name="connsiteX168" fmla="*/ 5480028 w 11243827"/>
              <a:gd name="connsiteY168" fmla="*/ 5597282 h 5641173"/>
              <a:gd name="connsiteX169" fmla="*/ 5456175 w 11243827"/>
              <a:gd name="connsiteY169" fmla="*/ 5600371 h 5641173"/>
              <a:gd name="connsiteX170" fmla="*/ 5388463 w 11243827"/>
              <a:gd name="connsiteY170" fmla="*/ 5602638 h 5641173"/>
              <a:gd name="connsiteX171" fmla="*/ 5265898 w 11243827"/>
              <a:gd name="connsiteY171" fmla="*/ 5591830 h 5641173"/>
              <a:gd name="connsiteX172" fmla="*/ 5231231 w 11243827"/>
              <a:gd name="connsiteY172" fmla="*/ 5592790 h 5641173"/>
              <a:gd name="connsiteX173" fmla="*/ 5226996 w 11243827"/>
              <a:gd name="connsiteY173" fmla="*/ 5595040 h 5641173"/>
              <a:gd name="connsiteX174" fmla="*/ 5175988 w 11243827"/>
              <a:gd name="connsiteY174" fmla="*/ 5588131 h 5641173"/>
              <a:gd name="connsiteX175" fmla="*/ 5107470 w 11243827"/>
              <a:gd name="connsiteY175" fmla="*/ 5594771 h 5641173"/>
              <a:gd name="connsiteX176" fmla="*/ 5027868 w 11243827"/>
              <a:gd name="connsiteY176" fmla="*/ 5605624 h 5641173"/>
              <a:gd name="connsiteX177" fmla="*/ 5007324 w 11243827"/>
              <a:gd name="connsiteY177" fmla="*/ 5609209 h 5641173"/>
              <a:gd name="connsiteX178" fmla="*/ 4952559 w 11243827"/>
              <a:gd name="connsiteY178" fmla="*/ 5611402 h 5641173"/>
              <a:gd name="connsiteX179" fmla="*/ 4826081 w 11243827"/>
              <a:gd name="connsiteY179" fmla="*/ 5616191 h 5641173"/>
              <a:gd name="connsiteX180" fmla="*/ 4823501 w 11243827"/>
              <a:gd name="connsiteY180" fmla="*/ 5619174 h 5641173"/>
              <a:gd name="connsiteX181" fmla="*/ 4813093 w 11243827"/>
              <a:gd name="connsiteY181" fmla="*/ 5620026 h 5641173"/>
              <a:gd name="connsiteX182" fmla="*/ 4810563 w 11243827"/>
              <a:gd name="connsiteY182" fmla="*/ 5620787 h 5641173"/>
              <a:gd name="connsiteX183" fmla="*/ 4795818 w 11243827"/>
              <a:gd name="connsiteY183" fmla="*/ 5624618 h 5641173"/>
              <a:gd name="connsiteX184" fmla="*/ 4758404 w 11243827"/>
              <a:gd name="connsiteY184" fmla="*/ 5619510 h 5641173"/>
              <a:gd name="connsiteX185" fmla="*/ 4717254 w 11243827"/>
              <a:gd name="connsiteY185" fmla="*/ 5624155 h 5641173"/>
              <a:gd name="connsiteX186" fmla="*/ 4591958 w 11243827"/>
              <a:gd name="connsiteY186" fmla="*/ 5624710 h 5641173"/>
              <a:gd name="connsiteX187" fmla="*/ 4476215 w 11243827"/>
              <a:gd name="connsiteY187" fmla="*/ 5628210 h 5641173"/>
              <a:gd name="connsiteX188" fmla="*/ 4425193 w 11243827"/>
              <a:gd name="connsiteY188" fmla="*/ 5627414 h 5641173"/>
              <a:gd name="connsiteX189" fmla="*/ 4383866 w 11243827"/>
              <a:gd name="connsiteY189" fmla="*/ 5626546 h 5641173"/>
              <a:gd name="connsiteX190" fmla="*/ 4385596 w 11243827"/>
              <a:gd name="connsiteY190" fmla="*/ 5634646 h 5641173"/>
              <a:gd name="connsiteX191" fmla="*/ 4360864 w 11243827"/>
              <a:gd name="connsiteY191" fmla="*/ 5641173 h 5641173"/>
              <a:gd name="connsiteX192" fmla="*/ 4328321 w 11243827"/>
              <a:gd name="connsiteY192" fmla="*/ 5626332 h 5641173"/>
              <a:gd name="connsiteX193" fmla="*/ 4309842 w 11243827"/>
              <a:gd name="connsiteY193" fmla="*/ 5626471 h 5641173"/>
              <a:gd name="connsiteX194" fmla="*/ 4277424 w 11243827"/>
              <a:gd name="connsiteY194" fmla="*/ 5631598 h 5641173"/>
              <a:gd name="connsiteX195" fmla="*/ 4266627 w 11243827"/>
              <a:gd name="connsiteY195" fmla="*/ 5633969 h 5641173"/>
              <a:gd name="connsiteX196" fmla="*/ 4185525 w 11243827"/>
              <a:gd name="connsiteY196" fmla="*/ 5617508 h 5641173"/>
              <a:gd name="connsiteX197" fmla="*/ 4177617 w 11243827"/>
              <a:gd name="connsiteY197" fmla="*/ 5610903 h 5641173"/>
              <a:gd name="connsiteX198" fmla="*/ 4136948 w 11243827"/>
              <a:gd name="connsiteY198" fmla="*/ 5608031 h 5641173"/>
              <a:gd name="connsiteX199" fmla="*/ 4132323 w 11243827"/>
              <a:gd name="connsiteY199" fmla="*/ 5609784 h 5641173"/>
              <a:gd name="connsiteX200" fmla="*/ 4098620 w 11243827"/>
              <a:gd name="connsiteY200" fmla="*/ 5599672 h 5641173"/>
              <a:gd name="connsiteX201" fmla="*/ 3963475 w 11243827"/>
              <a:gd name="connsiteY201" fmla="*/ 5581841 h 5641173"/>
              <a:gd name="connsiteX202" fmla="*/ 3703613 w 11243827"/>
              <a:gd name="connsiteY202" fmla="*/ 5572482 h 5641173"/>
              <a:gd name="connsiteX203" fmla="*/ 3432987 w 11243827"/>
              <a:gd name="connsiteY203" fmla="*/ 5545768 h 5641173"/>
              <a:gd name="connsiteX204" fmla="*/ 3176381 w 11243827"/>
              <a:gd name="connsiteY204" fmla="*/ 5556110 h 5641173"/>
              <a:gd name="connsiteX205" fmla="*/ 2710156 w 11243827"/>
              <a:gd name="connsiteY205" fmla="*/ 5527517 h 5641173"/>
              <a:gd name="connsiteX206" fmla="*/ 2550206 w 11243827"/>
              <a:gd name="connsiteY206" fmla="*/ 5524958 h 5641173"/>
              <a:gd name="connsiteX207" fmla="*/ 2443041 w 11243827"/>
              <a:gd name="connsiteY207" fmla="*/ 5523990 h 5641173"/>
              <a:gd name="connsiteX208" fmla="*/ 2435613 w 11243827"/>
              <a:gd name="connsiteY208" fmla="*/ 5526704 h 5641173"/>
              <a:gd name="connsiteX209" fmla="*/ 2405682 w 11243827"/>
              <a:gd name="connsiteY209" fmla="*/ 5528307 h 5641173"/>
              <a:gd name="connsiteX210" fmla="*/ 2397487 w 11243827"/>
              <a:gd name="connsiteY210" fmla="*/ 5540337 h 5641173"/>
              <a:gd name="connsiteX211" fmla="*/ 2297454 w 11243827"/>
              <a:gd name="connsiteY211" fmla="*/ 5550765 h 5641173"/>
              <a:gd name="connsiteX212" fmla="*/ 2056700 w 11243827"/>
              <a:gd name="connsiteY212" fmla="*/ 5555489 h 5641173"/>
              <a:gd name="connsiteX213" fmla="*/ 1878530 w 11243827"/>
              <a:gd name="connsiteY213" fmla="*/ 5535330 h 5641173"/>
              <a:gd name="connsiteX214" fmla="*/ 1859292 w 11243827"/>
              <a:gd name="connsiteY214" fmla="*/ 5535461 h 5641173"/>
              <a:gd name="connsiteX215" fmla="*/ 1835626 w 11243827"/>
              <a:gd name="connsiteY215" fmla="*/ 5533793 h 5641173"/>
              <a:gd name="connsiteX216" fmla="*/ 1798939 w 11243827"/>
              <a:gd name="connsiteY216" fmla="*/ 5540285 h 5641173"/>
              <a:gd name="connsiteX217" fmla="*/ 1779046 w 11243827"/>
              <a:gd name="connsiteY217" fmla="*/ 5549949 h 5641173"/>
              <a:gd name="connsiteX218" fmla="*/ 1772421 w 11243827"/>
              <a:gd name="connsiteY218" fmla="*/ 5549018 h 5641173"/>
              <a:gd name="connsiteX219" fmla="*/ 1772052 w 11243827"/>
              <a:gd name="connsiteY219" fmla="*/ 5545689 h 5641173"/>
              <a:gd name="connsiteX220" fmla="*/ 1711543 w 11243827"/>
              <a:gd name="connsiteY220" fmla="*/ 5534558 h 5641173"/>
              <a:gd name="connsiteX221" fmla="*/ 1698891 w 11243827"/>
              <a:gd name="connsiteY221" fmla="*/ 5513187 h 5641173"/>
              <a:gd name="connsiteX222" fmla="*/ 1538763 w 11243827"/>
              <a:gd name="connsiteY222" fmla="*/ 5482781 h 5641173"/>
              <a:gd name="connsiteX223" fmla="*/ 1501533 w 11243827"/>
              <a:gd name="connsiteY223" fmla="*/ 5467817 h 5641173"/>
              <a:gd name="connsiteX224" fmla="*/ 1461266 w 11243827"/>
              <a:gd name="connsiteY224" fmla="*/ 5469343 h 5641173"/>
              <a:gd name="connsiteX225" fmla="*/ 1449415 w 11243827"/>
              <a:gd name="connsiteY225" fmla="*/ 5460467 h 5641173"/>
              <a:gd name="connsiteX226" fmla="*/ 1447454 w 11243827"/>
              <a:gd name="connsiteY226" fmla="*/ 5458776 h 5641173"/>
              <a:gd name="connsiteX227" fmla="*/ 1437814 w 11243827"/>
              <a:gd name="connsiteY227" fmla="*/ 5455515 h 5641173"/>
              <a:gd name="connsiteX228" fmla="*/ 1437334 w 11243827"/>
              <a:gd name="connsiteY228" fmla="*/ 5450209 h 5641173"/>
              <a:gd name="connsiteX229" fmla="*/ 1424429 w 11243827"/>
              <a:gd name="connsiteY229" fmla="*/ 5442157 h 5641173"/>
              <a:gd name="connsiteX230" fmla="*/ 1406063 w 11243827"/>
              <a:gd name="connsiteY230" fmla="*/ 5437380 h 5641173"/>
              <a:gd name="connsiteX231" fmla="*/ 1316379 w 11243827"/>
              <a:gd name="connsiteY231" fmla="*/ 5419601 h 5641173"/>
              <a:gd name="connsiteX232" fmla="*/ 1264090 w 11243827"/>
              <a:gd name="connsiteY232" fmla="*/ 5406153 h 5641173"/>
              <a:gd name="connsiteX233" fmla="*/ 1246374 w 11243827"/>
              <a:gd name="connsiteY233" fmla="*/ 5396631 h 5641173"/>
              <a:gd name="connsiteX234" fmla="*/ 1220190 w 11243827"/>
              <a:gd name="connsiteY234" fmla="*/ 5386301 h 5641173"/>
              <a:gd name="connsiteX235" fmla="*/ 1175643 w 11243827"/>
              <a:gd name="connsiteY235" fmla="*/ 5364651 h 5641173"/>
              <a:gd name="connsiteX236" fmla="*/ 1150342 w 11243827"/>
              <a:gd name="connsiteY236" fmla="*/ 5358447 h 5641173"/>
              <a:gd name="connsiteX237" fmla="*/ 1137272 w 11243827"/>
              <a:gd name="connsiteY237" fmla="*/ 5351191 h 5641173"/>
              <a:gd name="connsiteX238" fmla="*/ 1131268 w 11243827"/>
              <a:gd name="connsiteY238" fmla="*/ 5350530 h 5641173"/>
              <a:gd name="connsiteX239" fmla="*/ 1112024 w 11243827"/>
              <a:gd name="connsiteY239" fmla="*/ 5345786 h 5641173"/>
              <a:gd name="connsiteX240" fmla="*/ 1100870 w 11243827"/>
              <a:gd name="connsiteY240" fmla="*/ 5343651 h 5641173"/>
              <a:gd name="connsiteX241" fmla="*/ 1096383 w 11243827"/>
              <a:gd name="connsiteY241" fmla="*/ 5343015 h 5641173"/>
              <a:gd name="connsiteX242" fmla="*/ 1085571 w 11243827"/>
              <a:gd name="connsiteY242" fmla="*/ 5345836 h 5641173"/>
              <a:gd name="connsiteX243" fmla="*/ 1073168 w 11243827"/>
              <a:gd name="connsiteY243" fmla="*/ 5341521 h 5641173"/>
              <a:gd name="connsiteX244" fmla="*/ 1058039 w 11243827"/>
              <a:gd name="connsiteY244" fmla="*/ 5343504 h 5641173"/>
              <a:gd name="connsiteX245" fmla="*/ 1055426 w 11243827"/>
              <a:gd name="connsiteY245" fmla="*/ 5339088 h 5641173"/>
              <a:gd name="connsiteX246" fmla="*/ 1044738 w 11243827"/>
              <a:gd name="connsiteY246" fmla="*/ 5333063 h 5641173"/>
              <a:gd name="connsiteX247" fmla="*/ 1033909 w 11243827"/>
              <a:gd name="connsiteY247" fmla="*/ 5335680 h 5641173"/>
              <a:gd name="connsiteX248" fmla="*/ 1012649 w 11243827"/>
              <a:gd name="connsiteY248" fmla="*/ 5334541 h 5641173"/>
              <a:gd name="connsiteX249" fmla="*/ 1007115 w 11243827"/>
              <a:gd name="connsiteY249" fmla="*/ 5332775 h 5641173"/>
              <a:gd name="connsiteX250" fmla="*/ 986002 w 11243827"/>
              <a:gd name="connsiteY250" fmla="*/ 5334906 h 5641173"/>
              <a:gd name="connsiteX251" fmla="*/ 953418 w 11243827"/>
              <a:gd name="connsiteY251" fmla="*/ 5333901 h 5641173"/>
              <a:gd name="connsiteX252" fmla="*/ 916854 w 11243827"/>
              <a:gd name="connsiteY252" fmla="*/ 5329435 h 5641173"/>
              <a:gd name="connsiteX253" fmla="*/ 905651 w 11243827"/>
              <a:gd name="connsiteY253" fmla="*/ 5332114 h 5641173"/>
              <a:gd name="connsiteX254" fmla="*/ 836961 w 11243827"/>
              <a:gd name="connsiteY254" fmla="*/ 5330803 h 5641173"/>
              <a:gd name="connsiteX255" fmla="*/ 817627 w 11243827"/>
              <a:gd name="connsiteY255" fmla="*/ 5330580 h 5641173"/>
              <a:gd name="connsiteX256" fmla="*/ 801817 w 11243827"/>
              <a:gd name="connsiteY256" fmla="*/ 5325937 h 5641173"/>
              <a:gd name="connsiteX257" fmla="*/ 798857 w 11243827"/>
              <a:gd name="connsiteY257" fmla="*/ 5320979 h 5641173"/>
              <a:gd name="connsiteX258" fmla="*/ 788354 w 11243827"/>
              <a:gd name="connsiteY258" fmla="*/ 5320143 h 5641173"/>
              <a:gd name="connsiteX259" fmla="*/ 785726 w 11243827"/>
              <a:gd name="connsiteY259" fmla="*/ 5318989 h 5641173"/>
              <a:gd name="connsiteX260" fmla="*/ 770507 w 11243827"/>
              <a:gd name="connsiteY260" fmla="*/ 5313309 h 5641173"/>
              <a:gd name="connsiteX261" fmla="*/ 733810 w 11243827"/>
              <a:gd name="connsiteY261" fmla="*/ 5324286 h 5641173"/>
              <a:gd name="connsiteX262" fmla="*/ 692117 w 11243827"/>
              <a:gd name="connsiteY262" fmla="*/ 5318786 h 5641173"/>
              <a:gd name="connsiteX263" fmla="*/ 528894 w 11243827"/>
              <a:gd name="connsiteY263" fmla="*/ 5327578 h 5641173"/>
              <a:gd name="connsiteX264" fmla="*/ 507005 w 11243827"/>
              <a:gd name="connsiteY264" fmla="*/ 5310149 h 5641173"/>
              <a:gd name="connsiteX265" fmla="*/ 441302 w 11243827"/>
              <a:gd name="connsiteY265" fmla="*/ 5307062 h 5641173"/>
              <a:gd name="connsiteX266" fmla="*/ 336819 w 11243827"/>
              <a:gd name="connsiteY266" fmla="*/ 5336690 h 5641173"/>
              <a:gd name="connsiteX267" fmla="*/ 215763 w 11243827"/>
              <a:gd name="connsiteY267" fmla="*/ 5332575 h 5641173"/>
              <a:gd name="connsiteX268" fmla="*/ 205927 w 11243827"/>
              <a:gd name="connsiteY268" fmla="*/ 5339672 h 5641173"/>
              <a:gd name="connsiteX269" fmla="*/ 194189 w 11243827"/>
              <a:gd name="connsiteY269" fmla="*/ 5343588 h 5641173"/>
              <a:gd name="connsiteX270" fmla="*/ 192552 w 11243827"/>
              <a:gd name="connsiteY270" fmla="*/ 5342845 h 5641173"/>
              <a:gd name="connsiteX271" fmla="*/ 178320 w 11243827"/>
              <a:gd name="connsiteY271" fmla="*/ 5343766 h 5641173"/>
              <a:gd name="connsiteX272" fmla="*/ 175596 w 11243827"/>
              <a:gd name="connsiteY272" fmla="*/ 5346411 h 5641173"/>
              <a:gd name="connsiteX273" fmla="*/ 165951 w 11243827"/>
              <a:gd name="connsiteY273" fmla="*/ 5347808 h 5641173"/>
              <a:gd name="connsiteX274" fmla="*/ 147287 w 11243827"/>
              <a:gd name="connsiteY274" fmla="*/ 5352625 h 5641173"/>
              <a:gd name="connsiteX275" fmla="*/ 143484 w 11243827"/>
              <a:gd name="connsiteY275" fmla="*/ 5351591 h 5641173"/>
              <a:gd name="connsiteX276" fmla="*/ 114847 w 11243827"/>
              <a:gd name="connsiteY276" fmla="*/ 5355844 h 5641173"/>
              <a:gd name="connsiteX277" fmla="*/ 114306 w 11243827"/>
              <a:gd name="connsiteY277" fmla="*/ 5354983 h 5641173"/>
              <a:gd name="connsiteX278" fmla="*/ 105588 w 11243827"/>
              <a:gd name="connsiteY278" fmla="*/ 5352169 h 5641173"/>
              <a:gd name="connsiteX279" fmla="*/ 89264 w 11243827"/>
              <a:gd name="connsiteY279" fmla="*/ 5348886 h 5641173"/>
              <a:gd name="connsiteX280" fmla="*/ 49794 w 11243827"/>
              <a:gd name="connsiteY280" fmla="*/ 5329950 h 5641173"/>
              <a:gd name="connsiteX281" fmla="*/ 19924 w 11243827"/>
              <a:gd name="connsiteY281" fmla="*/ 5334282 h 5641173"/>
              <a:gd name="connsiteX282" fmla="*/ 13819 w 11243827"/>
              <a:gd name="connsiteY282" fmla="*/ 5334653 h 5641173"/>
              <a:gd name="connsiteX283" fmla="*/ 13657 w 11243827"/>
              <a:gd name="connsiteY283" fmla="*/ 5334455 h 5641173"/>
              <a:gd name="connsiteX284" fmla="*/ 7139 w 11243827"/>
              <a:gd name="connsiteY284" fmla="*/ 5334438 h 5641173"/>
              <a:gd name="connsiteX285" fmla="*/ 2684 w 11243827"/>
              <a:gd name="connsiteY285" fmla="*/ 5335333 h 5641173"/>
              <a:gd name="connsiteX286" fmla="*/ 0 w 11243827"/>
              <a:gd name="connsiteY286" fmla="*/ 5335496 h 5641173"/>
              <a:gd name="connsiteX287" fmla="*/ 0 w 11243827"/>
              <a:gd name="connsiteY287" fmla="*/ 10592 h 5641173"/>
              <a:gd name="connsiteX288" fmla="*/ 11243827 w 11243827"/>
              <a:gd name="connsiteY288" fmla="*/ 0 h 5641173"/>
              <a:gd name="connsiteX0" fmla="*/ 11243827 w 11243827"/>
              <a:gd name="connsiteY0" fmla="*/ 0 h 5641173"/>
              <a:gd name="connsiteX1" fmla="*/ 11243827 w 11243827"/>
              <a:gd name="connsiteY1" fmla="*/ 1470035 h 5641173"/>
              <a:gd name="connsiteX2" fmla="*/ 11243827 w 11243827"/>
              <a:gd name="connsiteY2" fmla="*/ 5001571 h 5641173"/>
              <a:gd name="connsiteX3" fmla="*/ 11243827 w 11243827"/>
              <a:gd name="connsiteY3" fmla="*/ 5209610 h 5641173"/>
              <a:gd name="connsiteX4" fmla="*/ 11240675 w 11243827"/>
              <a:gd name="connsiteY4" fmla="*/ 5210442 h 5641173"/>
              <a:gd name="connsiteX5" fmla="*/ 11179959 w 11243827"/>
              <a:gd name="connsiteY5" fmla="*/ 5221199 h 5641173"/>
              <a:gd name="connsiteX6" fmla="*/ 11105493 w 11243827"/>
              <a:gd name="connsiteY6" fmla="*/ 5259905 h 5641173"/>
              <a:gd name="connsiteX7" fmla="*/ 11078640 w 11243827"/>
              <a:gd name="connsiteY7" fmla="*/ 5263531 h 5641173"/>
              <a:gd name="connsiteX8" fmla="*/ 11079616 w 11243827"/>
              <a:gd name="connsiteY8" fmla="*/ 5270380 h 5641173"/>
              <a:gd name="connsiteX9" fmla="*/ 11069641 w 11243827"/>
              <a:gd name="connsiteY9" fmla="*/ 5270884 h 5641173"/>
              <a:gd name="connsiteX10" fmla="*/ 11047377 w 11243827"/>
              <a:gd name="connsiteY10" fmla="*/ 5271051 h 5641173"/>
              <a:gd name="connsiteX11" fmla="*/ 10980705 w 11243827"/>
              <a:gd name="connsiteY11" fmla="*/ 5272951 h 5641173"/>
              <a:gd name="connsiteX12" fmla="*/ 10962514 w 11243827"/>
              <a:gd name="connsiteY12" fmla="*/ 5286084 h 5641173"/>
              <a:gd name="connsiteX13" fmla="*/ 10945307 w 11243827"/>
              <a:gd name="connsiteY13" fmla="*/ 5286290 h 5641173"/>
              <a:gd name="connsiteX14" fmla="*/ 10845516 w 11243827"/>
              <a:gd name="connsiteY14" fmla="*/ 5303894 h 5641173"/>
              <a:gd name="connsiteX15" fmla="*/ 10831795 w 11243827"/>
              <a:gd name="connsiteY15" fmla="*/ 5305210 h 5641173"/>
              <a:gd name="connsiteX16" fmla="*/ 10824365 w 11243827"/>
              <a:gd name="connsiteY16" fmla="*/ 5311111 h 5641173"/>
              <a:gd name="connsiteX17" fmla="*/ 10797756 w 11243827"/>
              <a:gd name="connsiteY17" fmla="*/ 5312285 h 5641173"/>
              <a:gd name="connsiteX18" fmla="*/ 10796525 w 11243827"/>
              <a:gd name="connsiteY18" fmla="*/ 5315645 h 5641173"/>
              <a:gd name="connsiteX19" fmla="*/ 10709063 w 11243827"/>
              <a:gd name="connsiteY19" fmla="*/ 5344492 h 5641173"/>
              <a:gd name="connsiteX20" fmla="*/ 10694078 w 11243827"/>
              <a:gd name="connsiteY20" fmla="*/ 5349258 h 5641173"/>
              <a:gd name="connsiteX21" fmla="*/ 10681131 w 11243827"/>
              <a:gd name="connsiteY21" fmla="*/ 5347812 h 5641173"/>
              <a:gd name="connsiteX22" fmla="*/ 10609448 w 11243827"/>
              <a:gd name="connsiteY22" fmla="*/ 5351931 h 5641173"/>
              <a:gd name="connsiteX23" fmla="*/ 10592397 w 11243827"/>
              <a:gd name="connsiteY23" fmla="*/ 5349402 h 5641173"/>
              <a:gd name="connsiteX24" fmla="*/ 10585227 w 11243827"/>
              <a:gd name="connsiteY24" fmla="*/ 5344063 h 5641173"/>
              <a:gd name="connsiteX25" fmla="*/ 10557472 w 11243827"/>
              <a:gd name="connsiteY25" fmla="*/ 5354151 h 5641173"/>
              <a:gd name="connsiteX26" fmla="*/ 10514646 w 11243827"/>
              <a:gd name="connsiteY26" fmla="*/ 5361064 h 5641173"/>
              <a:gd name="connsiteX27" fmla="*/ 10494292 w 11243827"/>
              <a:gd name="connsiteY27" fmla="*/ 5366054 h 5641173"/>
              <a:gd name="connsiteX28" fmla="*/ 10477869 w 11243827"/>
              <a:gd name="connsiteY28" fmla="*/ 5363025 h 5641173"/>
              <a:gd name="connsiteX29" fmla="*/ 10384411 w 11243827"/>
              <a:gd name="connsiteY29" fmla="*/ 5362257 h 5641173"/>
              <a:gd name="connsiteX30" fmla="*/ 10362921 w 11243827"/>
              <a:gd name="connsiteY30" fmla="*/ 5357444 h 5641173"/>
              <a:gd name="connsiteX31" fmla="*/ 10352736 w 11243827"/>
              <a:gd name="connsiteY31" fmla="*/ 5347851 h 5641173"/>
              <a:gd name="connsiteX32" fmla="*/ 10344754 w 11243827"/>
              <a:gd name="connsiteY32" fmla="*/ 5351272 h 5641173"/>
              <a:gd name="connsiteX33" fmla="*/ 10288226 w 11243827"/>
              <a:gd name="connsiteY33" fmla="*/ 5351613 h 5641173"/>
              <a:gd name="connsiteX34" fmla="*/ 10251350 w 11243827"/>
              <a:gd name="connsiteY34" fmla="*/ 5352711 h 5641173"/>
              <a:gd name="connsiteX35" fmla="*/ 10249108 w 11243827"/>
              <a:gd name="connsiteY35" fmla="*/ 5365881 h 5641173"/>
              <a:gd name="connsiteX36" fmla="*/ 10216272 w 11243827"/>
              <a:gd name="connsiteY36" fmla="*/ 5370573 h 5641173"/>
              <a:gd name="connsiteX37" fmla="*/ 10181278 w 11243827"/>
              <a:gd name="connsiteY37" fmla="*/ 5362119 h 5641173"/>
              <a:gd name="connsiteX38" fmla="*/ 10140033 w 11243827"/>
              <a:gd name="connsiteY38" fmla="*/ 5363304 h 5641173"/>
              <a:gd name="connsiteX39" fmla="*/ 10115353 w 11243827"/>
              <a:gd name="connsiteY39" fmla="*/ 5363869 h 5641173"/>
              <a:gd name="connsiteX40" fmla="*/ 10050578 w 11243827"/>
              <a:gd name="connsiteY40" fmla="*/ 5376153 h 5641173"/>
              <a:gd name="connsiteX41" fmla="*/ 9945478 w 11243827"/>
              <a:gd name="connsiteY41" fmla="*/ 5422859 h 5641173"/>
              <a:gd name="connsiteX42" fmla="*/ 9912481 w 11243827"/>
              <a:gd name="connsiteY42" fmla="*/ 5429477 h 5641173"/>
              <a:gd name="connsiteX43" fmla="*/ 9906713 w 11243827"/>
              <a:gd name="connsiteY43" fmla="*/ 5426784 h 5641173"/>
              <a:gd name="connsiteX44" fmla="*/ 9742436 w 11243827"/>
              <a:gd name="connsiteY44" fmla="*/ 5454834 h 5641173"/>
              <a:gd name="connsiteX45" fmla="*/ 9713044 w 11243827"/>
              <a:gd name="connsiteY45" fmla="*/ 5456476 h 5641173"/>
              <a:gd name="connsiteX46" fmla="*/ 9691033 w 11243827"/>
              <a:gd name="connsiteY46" fmla="*/ 5455451 h 5641173"/>
              <a:gd name="connsiteX47" fmla="*/ 9638355 w 11243827"/>
              <a:gd name="connsiteY47" fmla="*/ 5464794 h 5641173"/>
              <a:gd name="connsiteX48" fmla="*/ 9552434 w 11243827"/>
              <a:gd name="connsiteY48" fmla="*/ 5485280 h 5641173"/>
              <a:gd name="connsiteX49" fmla="*/ 9533883 w 11243827"/>
              <a:gd name="connsiteY49" fmla="*/ 5488516 h 5641173"/>
              <a:gd name="connsiteX50" fmla="*/ 9516916 w 11243827"/>
              <a:gd name="connsiteY50" fmla="*/ 5486828 h 5641173"/>
              <a:gd name="connsiteX51" fmla="*/ 9512093 w 11243827"/>
              <a:gd name="connsiteY51" fmla="*/ 5482541 h 5641173"/>
              <a:gd name="connsiteX52" fmla="*/ 9501725 w 11243827"/>
              <a:gd name="connsiteY52" fmla="*/ 5483603 h 5641173"/>
              <a:gd name="connsiteX53" fmla="*/ 9498754 w 11243827"/>
              <a:gd name="connsiteY53" fmla="*/ 5482951 h 5641173"/>
              <a:gd name="connsiteX54" fmla="*/ 9481932 w 11243827"/>
              <a:gd name="connsiteY54" fmla="*/ 5480151 h 5641173"/>
              <a:gd name="connsiteX55" fmla="*/ 9451321 w 11243827"/>
              <a:gd name="connsiteY55" fmla="*/ 5497375 h 5641173"/>
              <a:gd name="connsiteX56" fmla="*/ 9409298 w 11243827"/>
              <a:gd name="connsiteY56" fmla="*/ 5499478 h 5641173"/>
              <a:gd name="connsiteX57" fmla="*/ 9303056 w 11243827"/>
              <a:gd name="connsiteY57" fmla="*/ 5519093 h 5641173"/>
              <a:gd name="connsiteX58" fmla="*/ 9229078 w 11243827"/>
              <a:gd name="connsiteY58" fmla="*/ 5524154 h 5641173"/>
              <a:gd name="connsiteX59" fmla="*/ 9165105 w 11243827"/>
              <a:gd name="connsiteY59" fmla="*/ 5532892 h 5641173"/>
              <a:gd name="connsiteX60" fmla="*/ 9077301 w 11243827"/>
              <a:gd name="connsiteY60" fmla="*/ 5580356 h 5641173"/>
              <a:gd name="connsiteX61" fmla="*/ 8960065 w 11243827"/>
              <a:gd name="connsiteY61" fmla="*/ 5597982 h 5641173"/>
              <a:gd name="connsiteX62" fmla="*/ 8953536 w 11243827"/>
              <a:gd name="connsiteY62" fmla="*/ 5606638 h 5641173"/>
              <a:gd name="connsiteX63" fmla="*/ 8943907 w 11243827"/>
              <a:gd name="connsiteY63" fmla="*/ 5612541 h 5641173"/>
              <a:gd name="connsiteX64" fmla="*/ 8942046 w 11243827"/>
              <a:gd name="connsiteY64" fmla="*/ 5612112 h 5641173"/>
              <a:gd name="connsiteX65" fmla="*/ 8928824 w 11243827"/>
              <a:gd name="connsiteY65" fmla="*/ 5615549 h 5641173"/>
              <a:gd name="connsiteX66" fmla="*/ 8927294 w 11243827"/>
              <a:gd name="connsiteY66" fmla="*/ 5618607 h 5641173"/>
              <a:gd name="connsiteX67" fmla="*/ 8918651 w 11243827"/>
              <a:gd name="connsiteY67" fmla="*/ 5621688 h 5641173"/>
              <a:gd name="connsiteX68" fmla="*/ 8902772 w 11243827"/>
              <a:gd name="connsiteY68" fmla="*/ 5629703 h 5641173"/>
              <a:gd name="connsiteX69" fmla="*/ 8898724 w 11243827"/>
              <a:gd name="connsiteY69" fmla="*/ 5629379 h 5641173"/>
              <a:gd name="connsiteX70" fmla="*/ 8873099 w 11243827"/>
              <a:gd name="connsiteY70" fmla="*/ 5638628 h 5641173"/>
              <a:gd name="connsiteX71" fmla="*/ 8872234 w 11243827"/>
              <a:gd name="connsiteY71" fmla="*/ 5637889 h 5641173"/>
              <a:gd name="connsiteX72" fmla="*/ 8862777 w 11243827"/>
              <a:gd name="connsiteY72" fmla="*/ 5636711 h 5641173"/>
              <a:gd name="connsiteX73" fmla="*/ 8845869 w 11243827"/>
              <a:gd name="connsiteY73" fmla="*/ 5636436 h 5641173"/>
              <a:gd name="connsiteX74" fmla="*/ 8800548 w 11243827"/>
              <a:gd name="connsiteY74" fmla="*/ 5625084 h 5641173"/>
              <a:gd name="connsiteX75" fmla="*/ 8773774 w 11243827"/>
              <a:gd name="connsiteY75" fmla="*/ 5634630 h 5641173"/>
              <a:gd name="connsiteX76" fmla="*/ 8698255 w 11243827"/>
              <a:gd name="connsiteY76" fmla="*/ 5636083 h 5641173"/>
              <a:gd name="connsiteX77" fmla="*/ 8619167 w 11243827"/>
              <a:gd name="connsiteY77" fmla="*/ 5619130 h 5641173"/>
              <a:gd name="connsiteX78" fmla="*/ 8539822 w 11243827"/>
              <a:gd name="connsiteY78" fmla="*/ 5616905 h 5641173"/>
              <a:gd name="connsiteX79" fmla="*/ 8511094 w 11243827"/>
              <a:gd name="connsiteY79" fmla="*/ 5617360 h 5641173"/>
              <a:gd name="connsiteX80" fmla="*/ 8459886 w 11243827"/>
              <a:gd name="connsiteY80" fmla="*/ 5612612 h 5641173"/>
              <a:gd name="connsiteX81" fmla="*/ 8436432 w 11243827"/>
              <a:gd name="connsiteY81" fmla="*/ 5606990 h 5641173"/>
              <a:gd name="connsiteX82" fmla="*/ 8435403 w 11243827"/>
              <a:gd name="connsiteY82" fmla="*/ 5607336 h 5641173"/>
              <a:gd name="connsiteX83" fmla="*/ 8433307 w 11243827"/>
              <a:gd name="connsiteY83" fmla="*/ 5604917 h 5641173"/>
              <a:gd name="connsiteX84" fmla="*/ 8428968 w 11243827"/>
              <a:gd name="connsiteY84" fmla="*/ 5603796 h 5641173"/>
              <a:gd name="connsiteX85" fmla="*/ 8417124 w 11243827"/>
              <a:gd name="connsiteY85" fmla="*/ 5604518 h 5641173"/>
              <a:gd name="connsiteX86" fmla="*/ 8412669 w 11243827"/>
              <a:gd name="connsiteY86" fmla="*/ 5605413 h 5641173"/>
              <a:gd name="connsiteX87" fmla="*/ 8406152 w 11243827"/>
              <a:gd name="connsiteY87" fmla="*/ 5605396 h 5641173"/>
              <a:gd name="connsiteX88" fmla="*/ 8405989 w 11243827"/>
              <a:gd name="connsiteY88" fmla="*/ 5605197 h 5641173"/>
              <a:gd name="connsiteX89" fmla="*/ 8399884 w 11243827"/>
              <a:gd name="connsiteY89" fmla="*/ 5605568 h 5641173"/>
              <a:gd name="connsiteX90" fmla="*/ 8370014 w 11243827"/>
              <a:gd name="connsiteY90" fmla="*/ 5609900 h 5641173"/>
              <a:gd name="connsiteX91" fmla="*/ 8330544 w 11243827"/>
              <a:gd name="connsiteY91" fmla="*/ 5590964 h 5641173"/>
              <a:gd name="connsiteX92" fmla="*/ 8314221 w 11243827"/>
              <a:gd name="connsiteY92" fmla="*/ 5587682 h 5641173"/>
              <a:gd name="connsiteX93" fmla="*/ 8305502 w 11243827"/>
              <a:gd name="connsiteY93" fmla="*/ 5584868 h 5641173"/>
              <a:gd name="connsiteX94" fmla="*/ 8304962 w 11243827"/>
              <a:gd name="connsiteY94" fmla="*/ 5584007 h 5641173"/>
              <a:gd name="connsiteX95" fmla="*/ 8276324 w 11243827"/>
              <a:gd name="connsiteY95" fmla="*/ 5588260 h 5641173"/>
              <a:gd name="connsiteX96" fmla="*/ 8272522 w 11243827"/>
              <a:gd name="connsiteY96" fmla="*/ 5587226 h 5641173"/>
              <a:gd name="connsiteX97" fmla="*/ 8253857 w 11243827"/>
              <a:gd name="connsiteY97" fmla="*/ 5592043 h 5641173"/>
              <a:gd name="connsiteX98" fmla="*/ 8244212 w 11243827"/>
              <a:gd name="connsiteY98" fmla="*/ 5593439 h 5641173"/>
              <a:gd name="connsiteX99" fmla="*/ 8241488 w 11243827"/>
              <a:gd name="connsiteY99" fmla="*/ 5596085 h 5641173"/>
              <a:gd name="connsiteX100" fmla="*/ 8227256 w 11243827"/>
              <a:gd name="connsiteY100" fmla="*/ 5597005 h 5641173"/>
              <a:gd name="connsiteX101" fmla="*/ 8225619 w 11243827"/>
              <a:gd name="connsiteY101" fmla="*/ 5596262 h 5641173"/>
              <a:gd name="connsiteX102" fmla="*/ 8213882 w 11243827"/>
              <a:gd name="connsiteY102" fmla="*/ 5600179 h 5641173"/>
              <a:gd name="connsiteX103" fmla="*/ 8204045 w 11243827"/>
              <a:gd name="connsiteY103" fmla="*/ 5607275 h 5641173"/>
              <a:gd name="connsiteX104" fmla="*/ 8082989 w 11243827"/>
              <a:gd name="connsiteY104" fmla="*/ 5603160 h 5641173"/>
              <a:gd name="connsiteX105" fmla="*/ 7976942 w 11243827"/>
              <a:gd name="connsiteY105" fmla="*/ 5598455 h 5641173"/>
              <a:gd name="connsiteX106" fmla="*/ 7950121 w 11243827"/>
              <a:gd name="connsiteY106" fmla="*/ 5590893 h 5641173"/>
              <a:gd name="connsiteX107" fmla="*/ 7727691 w 11243827"/>
              <a:gd name="connsiteY107" fmla="*/ 5621064 h 5641173"/>
              <a:gd name="connsiteX108" fmla="*/ 7685998 w 11243827"/>
              <a:gd name="connsiteY108" fmla="*/ 5615564 h 5641173"/>
              <a:gd name="connsiteX109" fmla="*/ 7649302 w 11243827"/>
              <a:gd name="connsiteY109" fmla="*/ 5626541 h 5641173"/>
              <a:gd name="connsiteX110" fmla="*/ 7634083 w 11243827"/>
              <a:gd name="connsiteY110" fmla="*/ 5620862 h 5641173"/>
              <a:gd name="connsiteX111" fmla="*/ 7631455 w 11243827"/>
              <a:gd name="connsiteY111" fmla="*/ 5619708 h 5641173"/>
              <a:gd name="connsiteX112" fmla="*/ 7620952 w 11243827"/>
              <a:gd name="connsiteY112" fmla="*/ 5618872 h 5641173"/>
              <a:gd name="connsiteX113" fmla="*/ 7617992 w 11243827"/>
              <a:gd name="connsiteY113" fmla="*/ 5613914 h 5641173"/>
              <a:gd name="connsiteX114" fmla="*/ 7602182 w 11243827"/>
              <a:gd name="connsiteY114" fmla="*/ 5609271 h 5641173"/>
              <a:gd name="connsiteX115" fmla="*/ 7582847 w 11243827"/>
              <a:gd name="connsiteY115" fmla="*/ 5609047 h 5641173"/>
              <a:gd name="connsiteX116" fmla="*/ 7514158 w 11243827"/>
              <a:gd name="connsiteY116" fmla="*/ 5607737 h 5641173"/>
              <a:gd name="connsiteX117" fmla="*/ 7502955 w 11243827"/>
              <a:gd name="connsiteY117" fmla="*/ 5610415 h 5641173"/>
              <a:gd name="connsiteX118" fmla="*/ 7466391 w 11243827"/>
              <a:gd name="connsiteY118" fmla="*/ 5605949 h 5641173"/>
              <a:gd name="connsiteX119" fmla="*/ 7433806 w 11243827"/>
              <a:gd name="connsiteY119" fmla="*/ 5604945 h 5641173"/>
              <a:gd name="connsiteX120" fmla="*/ 7412693 w 11243827"/>
              <a:gd name="connsiteY120" fmla="*/ 5607075 h 5641173"/>
              <a:gd name="connsiteX121" fmla="*/ 7407159 w 11243827"/>
              <a:gd name="connsiteY121" fmla="*/ 5605310 h 5641173"/>
              <a:gd name="connsiteX122" fmla="*/ 7385900 w 11243827"/>
              <a:gd name="connsiteY122" fmla="*/ 5604171 h 5641173"/>
              <a:gd name="connsiteX123" fmla="*/ 7375071 w 11243827"/>
              <a:gd name="connsiteY123" fmla="*/ 5606788 h 5641173"/>
              <a:gd name="connsiteX124" fmla="*/ 7364382 w 11243827"/>
              <a:gd name="connsiteY124" fmla="*/ 5600762 h 5641173"/>
              <a:gd name="connsiteX125" fmla="*/ 7361770 w 11243827"/>
              <a:gd name="connsiteY125" fmla="*/ 5596347 h 5641173"/>
              <a:gd name="connsiteX126" fmla="*/ 7346641 w 11243827"/>
              <a:gd name="connsiteY126" fmla="*/ 5598329 h 5641173"/>
              <a:gd name="connsiteX127" fmla="*/ 7334238 w 11243827"/>
              <a:gd name="connsiteY127" fmla="*/ 5594014 h 5641173"/>
              <a:gd name="connsiteX128" fmla="*/ 7323426 w 11243827"/>
              <a:gd name="connsiteY128" fmla="*/ 5596835 h 5641173"/>
              <a:gd name="connsiteX129" fmla="*/ 7318938 w 11243827"/>
              <a:gd name="connsiteY129" fmla="*/ 5596200 h 5641173"/>
              <a:gd name="connsiteX130" fmla="*/ 7307784 w 11243827"/>
              <a:gd name="connsiteY130" fmla="*/ 5594065 h 5641173"/>
              <a:gd name="connsiteX131" fmla="*/ 7288540 w 11243827"/>
              <a:gd name="connsiteY131" fmla="*/ 5589320 h 5641173"/>
              <a:gd name="connsiteX132" fmla="*/ 7282537 w 11243827"/>
              <a:gd name="connsiteY132" fmla="*/ 5588660 h 5641173"/>
              <a:gd name="connsiteX133" fmla="*/ 7269466 w 11243827"/>
              <a:gd name="connsiteY133" fmla="*/ 5581404 h 5641173"/>
              <a:gd name="connsiteX134" fmla="*/ 7244165 w 11243827"/>
              <a:gd name="connsiteY134" fmla="*/ 5575200 h 5641173"/>
              <a:gd name="connsiteX135" fmla="*/ 7199619 w 11243827"/>
              <a:gd name="connsiteY135" fmla="*/ 5553550 h 5641173"/>
              <a:gd name="connsiteX136" fmla="*/ 7173434 w 11243827"/>
              <a:gd name="connsiteY136" fmla="*/ 5543219 h 5641173"/>
              <a:gd name="connsiteX137" fmla="*/ 7155718 w 11243827"/>
              <a:gd name="connsiteY137" fmla="*/ 5533697 h 5641173"/>
              <a:gd name="connsiteX138" fmla="*/ 7103430 w 11243827"/>
              <a:gd name="connsiteY138" fmla="*/ 5520249 h 5641173"/>
              <a:gd name="connsiteX139" fmla="*/ 7013746 w 11243827"/>
              <a:gd name="connsiteY139" fmla="*/ 5502470 h 5641173"/>
              <a:gd name="connsiteX140" fmla="*/ 6995379 w 11243827"/>
              <a:gd name="connsiteY140" fmla="*/ 5497693 h 5641173"/>
              <a:gd name="connsiteX141" fmla="*/ 6982475 w 11243827"/>
              <a:gd name="connsiteY141" fmla="*/ 5489641 h 5641173"/>
              <a:gd name="connsiteX142" fmla="*/ 6981994 w 11243827"/>
              <a:gd name="connsiteY142" fmla="*/ 5484335 h 5641173"/>
              <a:gd name="connsiteX143" fmla="*/ 6972355 w 11243827"/>
              <a:gd name="connsiteY143" fmla="*/ 5481074 h 5641173"/>
              <a:gd name="connsiteX144" fmla="*/ 6970394 w 11243827"/>
              <a:gd name="connsiteY144" fmla="*/ 5479383 h 5641173"/>
              <a:gd name="connsiteX145" fmla="*/ 6958543 w 11243827"/>
              <a:gd name="connsiteY145" fmla="*/ 5470507 h 5641173"/>
              <a:gd name="connsiteX146" fmla="*/ 6918276 w 11243827"/>
              <a:gd name="connsiteY146" fmla="*/ 5472034 h 5641173"/>
              <a:gd name="connsiteX147" fmla="*/ 6881046 w 11243827"/>
              <a:gd name="connsiteY147" fmla="*/ 5457070 h 5641173"/>
              <a:gd name="connsiteX148" fmla="*/ 6752164 w 11243827"/>
              <a:gd name="connsiteY148" fmla="*/ 5425021 h 5641173"/>
              <a:gd name="connsiteX149" fmla="*/ 6724964 w 11243827"/>
              <a:gd name="connsiteY149" fmla="*/ 5414071 h 5641173"/>
              <a:gd name="connsiteX150" fmla="*/ 6683286 w 11243827"/>
              <a:gd name="connsiteY150" fmla="*/ 5405383 h 5641173"/>
              <a:gd name="connsiteX151" fmla="*/ 6644277 w 11243827"/>
              <a:gd name="connsiteY151" fmla="*/ 5429684 h 5641173"/>
              <a:gd name="connsiteX152" fmla="*/ 6532914 w 11243827"/>
              <a:gd name="connsiteY152" fmla="*/ 5431205 h 5641173"/>
              <a:gd name="connsiteX153" fmla="*/ 6307459 w 11243827"/>
              <a:gd name="connsiteY153" fmla="*/ 5467087 h 5641173"/>
              <a:gd name="connsiteX154" fmla="*/ 6196243 w 11243827"/>
              <a:gd name="connsiteY154" fmla="*/ 5515042 h 5641173"/>
              <a:gd name="connsiteX155" fmla="*/ 6099124 w 11243827"/>
              <a:gd name="connsiteY155" fmla="*/ 5516848 h 5641173"/>
              <a:gd name="connsiteX156" fmla="*/ 6016077 w 11243827"/>
              <a:gd name="connsiteY156" fmla="*/ 5528642 h 5641173"/>
              <a:gd name="connsiteX157" fmla="*/ 6004389 w 11243827"/>
              <a:gd name="connsiteY157" fmla="*/ 5531206 h 5641173"/>
              <a:gd name="connsiteX158" fmla="*/ 5933945 w 11243827"/>
              <a:gd name="connsiteY158" fmla="*/ 5538840 h 5641173"/>
              <a:gd name="connsiteX159" fmla="*/ 5883936 w 11243827"/>
              <a:gd name="connsiteY159" fmla="*/ 5553807 h 5641173"/>
              <a:gd name="connsiteX160" fmla="*/ 5798331 w 11243827"/>
              <a:gd name="connsiteY160" fmla="*/ 5564248 h 5641173"/>
              <a:gd name="connsiteX161" fmla="*/ 5712738 w 11243827"/>
              <a:gd name="connsiteY161" fmla="*/ 5573120 h 5641173"/>
              <a:gd name="connsiteX162" fmla="*/ 5681342 w 11243827"/>
              <a:gd name="connsiteY162" fmla="*/ 5575621 h 5641173"/>
              <a:gd name="connsiteX163" fmla="*/ 5627167 w 11243827"/>
              <a:gd name="connsiteY163" fmla="*/ 5583215 h 5641173"/>
              <a:gd name="connsiteX164" fmla="*/ 5591414 w 11243827"/>
              <a:gd name="connsiteY164" fmla="*/ 5587695 h 5641173"/>
              <a:gd name="connsiteX165" fmla="*/ 5583028 w 11243827"/>
              <a:gd name="connsiteY165" fmla="*/ 5580877 h 5641173"/>
              <a:gd name="connsiteX166" fmla="*/ 5549426 w 11243827"/>
              <a:gd name="connsiteY166" fmla="*/ 5582858 h 5641173"/>
              <a:gd name="connsiteX167" fmla="*/ 5519999 w 11243827"/>
              <a:gd name="connsiteY167" fmla="*/ 5592246 h 5641173"/>
              <a:gd name="connsiteX168" fmla="*/ 5480028 w 11243827"/>
              <a:gd name="connsiteY168" fmla="*/ 5597282 h 5641173"/>
              <a:gd name="connsiteX169" fmla="*/ 5456175 w 11243827"/>
              <a:gd name="connsiteY169" fmla="*/ 5600371 h 5641173"/>
              <a:gd name="connsiteX170" fmla="*/ 5388463 w 11243827"/>
              <a:gd name="connsiteY170" fmla="*/ 5602638 h 5641173"/>
              <a:gd name="connsiteX171" fmla="*/ 5265898 w 11243827"/>
              <a:gd name="connsiteY171" fmla="*/ 5591830 h 5641173"/>
              <a:gd name="connsiteX172" fmla="*/ 5231231 w 11243827"/>
              <a:gd name="connsiteY172" fmla="*/ 5592790 h 5641173"/>
              <a:gd name="connsiteX173" fmla="*/ 5226996 w 11243827"/>
              <a:gd name="connsiteY173" fmla="*/ 5595040 h 5641173"/>
              <a:gd name="connsiteX174" fmla="*/ 5175988 w 11243827"/>
              <a:gd name="connsiteY174" fmla="*/ 5588131 h 5641173"/>
              <a:gd name="connsiteX175" fmla="*/ 5107470 w 11243827"/>
              <a:gd name="connsiteY175" fmla="*/ 5594771 h 5641173"/>
              <a:gd name="connsiteX176" fmla="*/ 5027868 w 11243827"/>
              <a:gd name="connsiteY176" fmla="*/ 5605624 h 5641173"/>
              <a:gd name="connsiteX177" fmla="*/ 5007324 w 11243827"/>
              <a:gd name="connsiteY177" fmla="*/ 5609209 h 5641173"/>
              <a:gd name="connsiteX178" fmla="*/ 4952559 w 11243827"/>
              <a:gd name="connsiteY178" fmla="*/ 5611402 h 5641173"/>
              <a:gd name="connsiteX179" fmla="*/ 4826081 w 11243827"/>
              <a:gd name="connsiteY179" fmla="*/ 5616191 h 5641173"/>
              <a:gd name="connsiteX180" fmla="*/ 4823501 w 11243827"/>
              <a:gd name="connsiteY180" fmla="*/ 5619174 h 5641173"/>
              <a:gd name="connsiteX181" fmla="*/ 4813093 w 11243827"/>
              <a:gd name="connsiteY181" fmla="*/ 5620026 h 5641173"/>
              <a:gd name="connsiteX182" fmla="*/ 4810563 w 11243827"/>
              <a:gd name="connsiteY182" fmla="*/ 5620787 h 5641173"/>
              <a:gd name="connsiteX183" fmla="*/ 4795818 w 11243827"/>
              <a:gd name="connsiteY183" fmla="*/ 5624618 h 5641173"/>
              <a:gd name="connsiteX184" fmla="*/ 4758404 w 11243827"/>
              <a:gd name="connsiteY184" fmla="*/ 5619510 h 5641173"/>
              <a:gd name="connsiteX185" fmla="*/ 4717254 w 11243827"/>
              <a:gd name="connsiteY185" fmla="*/ 5624155 h 5641173"/>
              <a:gd name="connsiteX186" fmla="*/ 4591958 w 11243827"/>
              <a:gd name="connsiteY186" fmla="*/ 5624710 h 5641173"/>
              <a:gd name="connsiteX187" fmla="*/ 4476215 w 11243827"/>
              <a:gd name="connsiteY187" fmla="*/ 5628210 h 5641173"/>
              <a:gd name="connsiteX188" fmla="*/ 4425193 w 11243827"/>
              <a:gd name="connsiteY188" fmla="*/ 5627414 h 5641173"/>
              <a:gd name="connsiteX189" fmla="*/ 4383866 w 11243827"/>
              <a:gd name="connsiteY189" fmla="*/ 5626546 h 5641173"/>
              <a:gd name="connsiteX190" fmla="*/ 4385596 w 11243827"/>
              <a:gd name="connsiteY190" fmla="*/ 5634646 h 5641173"/>
              <a:gd name="connsiteX191" fmla="*/ 4360864 w 11243827"/>
              <a:gd name="connsiteY191" fmla="*/ 5641173 h 5641173"/>
              <a:gd name="connsiteX192" fmla="*/ 4328321 w 11243827"/>
              <a:gd name="connsiteY192" fmla="*/ 5626332 h 5641173"/>
              <a:gd name="connsiteX193" fmla="*/ 4309842 w 11243827"/>
              <a:gd name="connsiteY193" fmla="*/ 5626471 h 5641173"/>
              <a:gd name="connsiteX194" fmla="*/ 4277424 w 11243827"/>
              <a:gd name="connsiteY194" fmla="*/ 5631598 h 5641173"/>
              <a:gd name="connsiteX195" fmla="*/ 4266627 w 11243827"/>
              <a:gd name="connsiteY195" fmla="*/ 5633969 h 5641173"/>
              <a:gd name="connsiteX196" fmla="*/ 4185525 w 11243827"/>
              <a:gd name="connsiteY196" fmla="*/ 5617508 h 5641173"/>
              <a:gd name="connsiteX197" fmla="*/ 4177617 w 11243827"/>
              <a:gd name="connsiteY197" fmla="*/ 5610903 h 5641173"/>
              <a:gd name="connsiteX198" fmla="*/ 4136948 w 11243827"/>
              <a:gd name="connsiteY198" fmla="*/ 5608031 h 5641173"/>
              <a:gd name="connsiteX199" fmla="*/ 4132323 w 11243827"/>
              <a:gd name="connsiteY199" fmla="*/ 5609784 h 5641173"/>
              <a:gd name="connsiteX200" fmla="*/ 4098620 w 11243827"/>
              <a:gd name="connsiteY200" fmla="*/ 5599672 h 5641173"/>
              <a:gd name="connsiteX201" fmla="*/ 3963475 w 11243827"/>
              <a:gd name="connsiteY201" fmla="*/ 5581841 h 5641173"/>
              <a:gd name="connsiteX202" fmla="*/ 3703613 w 11243827"/>
              <a:gd name="connsiteY202" fmla="*/ 5572482 h 5641173"/>
              <a:gd name="connsiteX203" fmla="*/ 3432987 w 11243827"/>
              <a:gd name="connsiteY203" fmla="*/ 5545768 h 5641173"/>
              <a:gd name="connsiteX204" fmla="*/ 3176381 w 11243827"/>
              <a:gd name="connsiteY204" fmla="*/ 5556110 h 5641173"/>
              <a:gd name="connsiteX205" fmla="*/ 2710156 w 11243827"/>
              <a:gd name="connsiteY205" fmla="*/ 5527517 h 5641173"/>
              <a:gd name="connsiteX206" fmla="*/ 2550206 w 11243827"/>
              <a:gd name="connsiteY206" fmla="*/ 5524958 h 5641173"/>
              <a:gd name="connsiteX207" fmla="*/ 2443041 w 11243827"/>
              <a:gd name="connsiteY207" fmla="*/ 5523990 h 5641173"/>
              <a:gd name="connsiteX208" fmla="*/ 2435613 w 11243827"/>
              <a:gd name="connsiteY208" fmla="*/ 5526704 h 5641173"/>
              <a:gd name="connsiteX209" fmla="*/ 2405682 w 11243827"/>
              <a:gd name="connsiteY209" fmla="*/ 5528307 h 5641173"/>
              <a:gd name="connsiteX210" fmla="*/ 2397487 w 11243827"/>
              <a:gd name="connsiteY210" fmla="*/ 5540337 h 5641173"/>
              <a:gd name="connsiteX211" fmla="*/ 2297454 w 11243827"/>
              <a:gd name="connsiteY211" fmla="*/ 5550765 h 5641173"/>
              <a:gd name="connsiteX212" fmla="*/ 2056700 w 11243827"/>
              <a:gd name="connsiteY212" fmla="*/ 5555489 h 5641173"/>
              <a:gd name="connsiteX213" fmla="*/ 1878530 w 11243827"/>
              <a:gd name="connsiteY213" fmla="*/ 5535330 h 5641173"/>
              <a:gd name="connsiteX214" fmla="*/ 1859292 w 11243827"/>
              <a:gd name="connsiteY214" fmla="*/ 5535461 h 5641173"/>
              <a:gd name="connsiteX215" fmla="*/ 1835626 w 11243827"/>
              <a:gd name="connsiteY215" fmla="*/ 5533793 h 5641173"/>
              <a:gd name="connsiteX216" fmla="*/ 1798939 w 11243827"/>
              <a:gd name="connsiteY216" fmla="*/ 5540285 h 5641173"/>
              <a:gd name="connsiteX217" fmla="*/ 1779046 w 11243827"/>
              <a:gd name="connsiteY217" fmla="*/ 5549949 h 5641173"/>
              <a:gd name="connsiteX218" fmla="*/ 1772421 w 11243827"/>
              <a:gd name="connsiteY218" fmla="*/ 5549018 h 5641173"/>
              <a:gd name="connsiteX219" fmla="*/ 1772052 w 11243827"/>
              <a:gd name="connsiteY219" fmla="*/ 5545689 h 5641173"/>
              <a:gd name="connsiteX220" fmla="*/ 1711543 w 11243827"/>
              <a:gd name="connsiteY220" fmla="*/ 5534558 h 5641173"/>
              <a:gd name="connsiteX221" fmla="*/ 1698891 w 11243827"/>
              <a:gd name="connsiteY221" fmla="*/ 5513187 h 5641173"/>
              <a:gd name="connsiteX222" fmla="*/ 1538763 w 11243827"/>
              <a:gd name="connsiteY222" fmla="*/ 5482781 h 5641173"/>
              <a:gd name="connsiteX223" fmla="*/ 1501533 w 11243827"/>
              <a:gd name="connsiteY223" fmla="*/ 5467817 h 5641173"/>
              <a:gd name="connsiteX224" fmla="*/ 1461266 w 11243827"/>
              <a:gd name="connsiteY224" fmla="*/ 5469343 h 5641173"/>
              <a:gd name="connsiteX225" fmla="*/ 1449415 w 11243827"/>
              <a:gd name="connsiteY225" fmla="*/ 5460467 h 5641173"/>
              <a:gd name="connsiteX226" fmla="*/ 1447454 w 11243827"/>
              <a:gd name="connsiteY226" fmla="*/ 5458776 h 5641173"/>
              <a:gd name="connsiteX227" fmla="*/ 1437814 w 11243827"/>
              <a:gd name="connsiteY227" fmla="*/ 5455515 h 5641173"/>
              <a:gd name="connsiteX228" fmla="*/ 1437334 w 11243827"/>
              <a:gd name="connsiteY228" fmla="*/ 5450209 h 5641173"/>
              <a:gd name="connsiteX229" fmla="*/ 1424429 w 11243827"/>
              <a:gd name="connsiteY229" fmla="*/ 5442157 h 5641173"/>
              <a:gd name="connsiteX230" fmla="*/ 1406063 w 11243827"/>
              <a:gd name="connsiteY230" fmla="*/ 5437380 h 5641173"/>
              <a:gd name="connsiteX231" fmla="*/ 1316379 w 11243827"/>
              <a:gd name="connsiteY231" fmla="*/ 5419601 h 5641173"/>
              <a:gd name="connsiteX232" fmla="*/ 1264090 w 11243827"/>
              <a:gd name="connsiteY232" fmla="*/ 5406153 h 5641173"/>
              <a:gd name="connsiteX233" fmla="*/ 1246374 w 11243827"/>
              <a:gd name="connsiteY233" fmla="*/ 5396631 h 5641173"/>
              <a:gd name="connsiteX234" fmla="*/ 1220190 w 11243827"/>
              <a:gd name="connsiteY234" fmla="*/ 5386301 h 5641173"/>
              <a:gd name="connsiteX235" fmla="*/ 1175643 w 11243827"/>
              <a:gd name="connsiteY235" fmla="*/ 5364651 h 5641173"/>
              <a:gd name="connsiteX236" fmla="*/ 1150342 w 11243827"/>
              <a:gd name="connsiteY236" fmla="*/ 5358447 h 5641173"/>
              <a:gd name="connsiteX237" fmla="*/ 1137272 w 11243827"/>
              <a:gd name="connsiteY237" fmla="*/ 5351191 h 5641173"/>
              <a:gd name="connsiteX238" fmla="*/ 1131268 w 11243827"/>
              <a:gd name="connsiteY238" fmla="*/ 5350530 h 5641173"/>
              <a:gd name="connsiteX239" fmla="*/ 1112024 w 11243827"/>
              <a:gd name="connsiteY239" fmla="*/ 5345786 h 5641173"/>
              <a:gd name="connsiteX240" fmla="*/ 1100870 w 11243827"/>
              <a:gd name="connsiteY240" fmla="*/ 5343651 h 5641173"/>
              <a:gd name="connsiteX241" fmla="*/ 1096383 w 11243827"/>
              <a:gd name="connsiteY241" fmla="*/ 5343015 h 5641173"/>
              <a:gd name="connsiteX242" fmla="*/ 1085571 w 11243827"/>
              <a:gd name="connsiteY242" fmla="*/ 5345836 h 5641173"/>
              <a:gd name="connsiteX243" fmla="*/ 1073168 w 11243827"/>
              <a:gd name="connsiteY243" fmla="*/ 5341521 h 5641173"/>
              <a:gd name="connsiteX244" fmla="*/ 1058039 w 11243827"/>
              <a:gd name="connsiteY244" fmla="*/ 5343504 h 5641173"/>
              <a:gd name="connsiteX245" fmla="*/ 1055426 w 11243827"/>
              <a:gd name="connsiteY245" fmla="*/ 5339088 h 5641173"/>
              <a:gd name="connsiteX246" fmla="*/ 1044738 w 11243827"/>
              <a:gd name="connsiteY246" fmla="*/ 5333063 h 5641173"/>
              <a:gd name="connsiteX247" fmla="*/ 1033909 w 11243827"/>
              <a:gd name="connsiteY247" fmla="*/ 5335680 h 5641173"/>
              <a:gd name="connsiteX248" fmla="*/ 1012649 w 11243827"/>
              <a:gd name="connsiteY248" fmla="*/ 5334541 h 5641173"/>
              <a:gd name="connsiteX249" fmla="*/ 1007115 w 11243827"/>
              <a:gd name="connsiteY249" fmla="*/ 5332775 h 5641173"/>
              <a:gd name="connsiteX250" fmla="*/ 986002 w 11243827"/>
              <a:gd name="connsiteY250" fmla="*/ 5334906 h 5641173"/>
              <a:gd name="connsiteX251" fmla="*/ 953418 w 11243827"/>
              <a:gd name="connsiteY251" fmla="*/ 5333901 h 5641173"/>
              <a:gd name="connsiteX252" fmla="*/ 916854 w 11243827"/>
              <a:gd name="connsiteY252" fmla="*/ 5329435 h 5641173"/>
              <a:gd name="connsiteX253" fmla="*/ 905651 w 11243827"/>
              <a:gd name="connsiteY253" fmla="*/ 5332114 h 5641173"/>
              <a:gd name="connsiteX254" fmla="*/ 836961 w 11243827"/>
              <a:gd name="connsiteY254" fmla="*/ 5330803 h 5641173"/>
              <a:gd name="connsiteX255" fmla="*/ 817627 w 11243827"/>
              <a:gd name="connsiteY255" fmla="*/ 5330580 h 5641173"/>
              <a:gd name="connsiteX256" fmla="*/ 801817 w 11243827"/>
              <a:gd name="connsiteY256" fmla="*/ 5325937 h 5641173"/>
              <a:gd name="connsiteX257" fmla="*/ 798857 w 11243827"/>
              <a:gd name="connsiteY257" fmla="*/ 5320979 h 5641173"/>
              <a:gd name="connsiteX258" fmla="*/ 788354 w 11243827"/>
              <a:gd name="connsiteY258" fmla="*/ 5320143 h 5641173"/>
              <a:gd name="connsiteX259" fmla="*/ 785726 w 11243827"/>
              <a:gd name="connsiteY259" fmla="*/ 5318989 h 5641173"/>
              <a:gd name="connsiteX260" fmla="*/ 770507 w 11243827"/>
              <a:gd name="connsiteY260" fmla="*/ 5313309 h 5641173"/>
              <a:gd name="connsiteX261" fmla="*/ 733810 w 11243827"/>
              <a:gd name="connsiteY261" fmla="*/ 5324286 h 5641173"/>
              <a:gd name="connsiteX262" fmla="*/ 692117 w 11243827"/>
              <a:gd name="connsiteY262" fmla="*/ 5318786 h 5641173"/>
              <a:gd name="connsiteX263" fmla="*/ 528894 w 11243827"/>
              <a:gd name="connsiteY263" fmla="*/ 5327578 h 5641173"/>
              <a:gd name="connsiteX264" fmla="*/ 507005 w 11243827"/>
              <a:gd name="connsiteY264" fmla="*/ 5310149 h 5641173"/>
              <a:gd name="connsiteX265" fmla="*/ 441302 w 11243827"/>
              <a:gd name="connsiteY265" fmla="*/ 5307062 h 5641173"/>
              <a:gd name="connsiteX266" fmla="*/ 336819 w 11243827"/>
              <a:gd name="connsiteY266" fmla="*/ 5336690 h 5641173"/>
              <a:gd name="connsiteX267" fmla="*/ 215763 w 11243827"/>
              <a:gd name="connsiteY267" fmla="*/ 5332575 h 5641173"/>
              <a:gd name="connsiteX268" fmla="*/ 205927 w 11243827"/>
              <a:gd name="connsiteY268" fmla="*/ 5339672 h 5641173"/>
              <a:gd name="connsiteX269" fmla="*/ 194189 w 11243827"/>
              <a:gd name="connsiteY269" fmla="*/ 5343588 h 5641173"/>
              <a:gd name="connsiteX270" fmla="*/ 192552 w 11243827"/>
              <a:gd name="connsiteY270" fmla="*/ 5342845 h 5641173"/>
              <a:gd name="connsiteX271" fmla="*/ 178320 w 11243827"/>
              <a:gd name="connsiteY271" fmla="*/ 5343766 h 5641173"/>
              <a:gd name="connsiteX272" fmla="*/ 175596 w 11243827"/>
              <a:gd name="connsiteY272" fmla="*/ 5346411 h 5641173"/>
              <a:gd name="connsiteX273" fmla="*/ 165951 w 11243827"/>
              <a:gd name="connsiteY273" fmla="*/ 5347808 h 5641173"/>
              <a:gd name="connsiteX274" fmla="*/ 147287 w 11243827"/>
              <a:gd name="connsiteY274" fmla="*/ 5352625 h 5641173"/>
              <a:gd name="connsiteX275" fmla="*/ 143484 w 11243827"/>
              <a:gd name="connsiteY275" fmla="*/ 5351591 h 5641173"/>
              <a:gd name="connsiteX276" fmla="*/ 114847 w 11243827"/>
              <a:gd name="connsiteY276" fmla="*/ 5355844 h 5641173"/>
              <a:gd name="connsiteX277" fmla="*/ 114306 w 11243827"/>
              <a:gd name="connsiteY277" fmla="*/ 5354983 h 5641173"/>
              <a:gd name="connsiteX278" fmla="*/ 105588 w 11243827"/>
              <a:gd name="connsiteY278" fmla="*/ 5352169 h 5641173"/>
              <a:gd name="connsiteX279" fmla="*/ 89264 w 11243827"/>
              <a:gd name="connsiteY279" fmla="*/ 5348886 h 5641173"/>
              <a:gd name="connsiteX280" fmla="*/ 49794 w 11243827"/>
              <a:gd name="connsiteY280" fmla="*/ 5329950 h 5641173"/>
              <a:gd name="connsiteX281" fmla="*/ 19924 w 11243827"/>
              <a:gd name="connsiteY281" fmla="*/ 5334282 h 5641173"/>
              <a:gd name="connsiteX282" fmla="*/ 13819 w 11243827"/>
              <a:gd name="connsiteY282" fmla="*/ 5334653 h 5641173"/>
              <a:gd name="connsiteX283" fmla="*/ 13657 w 11243827"/>
              <a:gd name="connsiteY283" fmla="*/ 5334455 h 5641173"/>
              <a:gd name="connsiteX284" fmla="*/ 7139 w 11243827"/>
              <a:gd name="connsiteY284" fmla="*/ 5334438 h 5641173"/>
              <a:gd name="connsiteX285" fmla="*/ 2684 w 11243827"/>
              <a:gd name="connsiteY285" fmla="*/ 5335333 h 5641173"/>
              <a:gd name="connsiteX286" fmla="*/ 0 w 11243827"/>
              <a:gd name="connsiteY286" fmla="*/ 5335496 h 5641173"/>
              <a:gd name="connsiteX287" fmla="*/ 0 w 11243827"/>
              <a:gd name="connsiteY287" fmla="*/ 10592 h 5641173"/>
              <a:gd name="connsiteX288" fmla="*/ 11243827 w 11243827"/>
              <a:gd name="connsiteY288" fmla="*/ 0 h 5641173"/>
              <a:gd name="connsiteX0" fmla="*/ 11243827 w 11243827"/>
              <a:gd name="connsiteY0" fmla="*/ 0 h 5641173"/>
              <a:gd name="connsiteX1" fmla="*/ 11243827 w 11243827"/>
              <a:gd name="connsiteY1" fmla="*/ 1470035 h 5641173"/>
              <a:gd name="connsiteX2" fmla="*/ 11243827 w 11243827"/>
              <a:gd name="connsiteY2" fmla="*/ 5001571 h 5641173"/>
              <a:gd name="connsiteX3" fmla="*/ 11243827 w 11243827"/>
              <a:gd name="connsiteY3" fmla="*/ 5209610 h 5641173"/>
              <a:gd name="connsiteX4" fmla="*/ 11240675 w 11243827"/>
              <a:gd name="connsiteY4" fmla="*/ 5210442 h 5641173"/>
              <a:gd name="connsiteX5" fmla="*/ 11179959 w 11243827"/>
              <a:gd name="connsiteY5" fmla="*/ 5221199 h 5641173"/>
              <a:gd name="connsiteX6" fmla="*/ 11105493 w 11243827"/>
              <a:gd name="connsiteY6" fmla="*/ 5259905 h 5641173"/>
              <a:gd name="connsiteX7" fmla="*/ 11078640 w 11243827"/>
              <a:gd name="connsiteY7" fmla="*/ 5263531 h 5641173"/>
              <a:gd name="connsiteX8" fmla="*/ 11079616 w 11243827"/>
              <a:gd name="connsiteY8" fmla="*/ 5270380 h 5641173"/>
              <a:gd name="connsiteX9" fmla="*/ 11069641 w 11243827"/>
              <a:gd name="connsiteY9" fmla="*/ 5270884 h 5641173"/>
              <a:gd name="connsiteX10" fmla="*/ 11047377 w 11243827"/>
              <a:gd name="connsiteY10" fmla="*/ 5271051 h 5641173"/>
              <a:gd name="connsiteX11" fmla="*/ 10980705 w 11243827"/>
              <a:gd name="connsiteY11" fmla="*/ 5272951 h 5641173"/>
              <a:gd name="connsiteX12" fmla="*/ 10962514 w 11243827"/>
              <a:gd name="connsiteY12" fmla="*/ 5286084 h 5641173"/>
              <a:gd name="connsiteX13" fmla="*/ 10945307 w 11243827"/>
              <a:gd name="connsiteY13" fmla="*/ 5286290 h 5641173"/>
              <a:gd name="connsiteX14" fmla="*/ 10845516 w 11243827"/>
              <a:gd name="connsiteY14" fmla="*/ 5303894 h 5641173"/>
              <a:gd name="connsiteX15" fmla="*/ 10831795 w 11243827"/>
              <a:gd name="connsiteY15" fmla="*/ 5305210 h 5641173"/>
              <a:gd name="connsiteX16" fmla="*/ 10824365 w 11243827"/>
              <a:gd name="connsiteY16" fmla="*/ 5311111 h 5641173"/>
              <a:gd name="connsiteX17" fmla="*/ 10797756 w 11243827"/>
              <a:gd name="connsiteY17" fmla="*/ 5312285 h 5641173"/>
              <a:gd name="connsiteX18" fmla="*/ 10796525 w 11243827"/>
              <a:gd name="connsiteY18" fmla="*/ 5315645 h 5641173"/>
              <a:gd name="connsiteX19" fmla="*/ 10709063 w 11243827"/>
              <a:gd name="connsiteY19" fmla="*/ 5344492 h 5641173"/>
              <a:gd name="connsiteX20" fmla="*/ 10694078 w 11243827"/>
              <a:gd name="connsiteY20" fmla="*/ 5349258 h 5641173"/>
              <a:gd name="connsiteX21" fmla="*/ 10681131 w 11243827"/>
              <a:gd name="connsiteY21" fmla="*/ 5347812 h 5641173"/>
              <a:gd name="connsiteX22" fmla="*/ 10609448 w 11243827"/>
              <a:gd name="connsiteY22" fmla="*/ 5351931 h 5641173"/>
              <a:gd name="connsiteX23" fmla="*/ 10592397 w 11243827"/>
              <a:gd name="connsiteY23" fmla="*/ 5349402 h 5641173"/>
              <a:gd name="connsiteX24" fmla="*/ 10585227 w 11243827"/>
              <a:gd name="connsiteY24" fmla="*/ 5344063 h 5641173"/>
              <a:gd name="connsiteX25" fmla="*/ 10557472 w 11243827"/>
              <a:gd name="connsiteY25" fmla="*/ 5354151 h 5641173"/>
              <a:gd name="connsiteX26" fmla="*/ 10514646 w 11243827"/>
              <a:gd name="connsiteY26" fmla="*/ 5361064 h 5641173"/>
              <a:gd name="connsiteX27" fmla="*/ 10494292 w 11243827"/>
              <a:gd name="connsiteY27" fmla="*/ 5366054 h 5641173"/>
              <a:gd name="connsiteX28" fmla="*/ 10477869 w 11243827"/>
              <a:gd name="connsiteY28" fmla="*/ 5363025 h 5641173"/>
              <a:gd name="connsiteX29" fmla="*/ 10384411 w 11243827"/>
              <a:gd name="connsiteY29" fmla="*/ 5362257 h 5641173"/>
              <a:gd name="connsiteX30" fmla="*/ 10362921 w 11243827"/>
              <a:gd name="connsiteY30" fmla="*/ 5357444 h 5641173"/>
              <a:gd name="connsiteX31" fmla="*/ 10352736 w 11243827"/>
              <a:gd name="connsiteY31" fmla="*/ 5347851 h 5641173"/>
              <a:gd name="connsiteX32" fmla="*/ 10344754 w 11243827"/>
              <a:gd name="connsiteY32" fmla="*/ 5351272 h 5641173"/>
              <a:gd name="connsiteX33" fmla="*/ 10288226 w 11243827"/>
              <a:gd name="connsiteY33" fmla="*/ 5351613 h 5641173"/>
              <a:gd name="connsiteX34" fmla="*/ 10251350 w 11243827"/>
              <a:gd name="connsiteY34" fmla="*/ 5352711 h 5641173"/>
              <a:gd name="connsiteX35" fmla="*/ 10249108 w 11243827"/>
              <a:gd name="connsiteY35" fmla="*/ 5365881 h 5641173"/>
              <a:gd name="connsiteX36" fmla="*/ 10216272 w 11243827"/>
              <a:gd name="connsiteY36" fmla="*/ 5370573 h 5641173"/>
              <a:gd name="connsiteX37" fmla="*/ 10181278 w 11243827"/>
              <a:gd name="connsiteY37" fmla="*/ 5362119 h 5641173"/>
              <a:gd name="connsiteX38" fmla="*/ 10140033 w 11243827"/>
              <a:gd name="connsiteY38" fmla="*/ 5363304 h 5641173"/>
              <a:gd name="connsiteX39" fmla="*/ 10115353 w 11243827"/>
              <a:gd name="connsiteY39" fmla="*/ 5363869 h 5641173"/>
              <a:gd name="connsiteX40" fmla="*/ 10050578 w 11243827"/>
              <a:gd name="connsiteY40" fmla="*/ 5376153 h 5641173"/>
              <a:gd name="connsiteX41" fmla="*/ 9945478 w 11243827"/>
              <a:gd name="connsiteY41" fmla="*/ 5422859 h 5641173"/>
              <a:gd name="connsiteX42" fmla="*/ 9912481 w 11243827"/>
              <a:gd name="connsiteY42" fmla="*/ 5429477 h 5641173"/>
              <a:gd name="connsiteX43" fmla="*/ 9906713 w 11243827"/>
              <a:gd name="connsiteY43" fmla="*/ 5426784 h 5641173"/>
              <a:gd name="connsiteX44" fmla="*/ 9742436 w 11243827"/>
              <a:gd name="connsiteY44" fmla="*/ 5454834 h 5641173"/>
              <a:gd name="connsiteX45" fmla="*/ 9713044 w 11243827"/>
              <a:gd name="connsiteY45" fmla="*/ 5456476 h 5641173"/>
              <a:gd name="connsiteX46" fmla="*/ 9691033 w 11243827"/>
              <a:gd name="connsiteY46" fmla="*/ 5455451 h 5641173"/>
              <a:gd name="connsiteX47" fmla="*/ 9638355 w 11243827"/>
              <a:gd name="connsiteY47" fmla="*/ 5464794 h 5641173"/>
              <a:gd name="connsiteX48" fmla="*/ 9552434 w 11243827"/>
              <a:gd name="connsiteY48" fmla="*/ 5485280 h 5641173"/>
              <a:gd name="connsiteX49" fmla="*/ 9533883 w 11243827"/>
              <a:gd name="connsiteY49" fmla="*/ 5488516 h 5641173"/>
              <a:gd name="connsiteX50" fmla="*/ 9516916 w 11243827"/>
              <a:gd name="connsiteY50" fmla="*/ 5486828 h 5641173"/>
              <a:gd name="connsiteX51" fmla="*/ 9512093 w 11243827"/>
              <a:gd name="connsiteY51" fmla="*/ 5482541 h 5641173"/>
              <a:gd name="connsiteX52" fmla="*/ 9501725 w 11243827"/>
              <a:gd name="connsiteY52" fmla="*/ 5483603 h 5641173"/>
              <a:gd name="connsiteX53" fmla="*/ 9498754 w 11243827"/>
              <a:gd name="connsiteY53" fmla="*/ 5482951 h 5641173"/>
              <a:gd name="connsiteX54" fmla="*/ 9481932 w 11243827"/>
              <a:gd name="connsiteY54" fmla="*/ 5480151 h 5641173"/>
              <a:gd name="connsiteX55" fmla="*/ 9451321 w 11243827"/>
              <a:gd name="connsiteY55" fmla="*/ 5497375 h 5641173"/>
              <a:gd name="connsiteX56" fmla="*/ 9409298 w 11243827"/>
              <a:gd name="connsiteY56" fmla="*/ 5499478 h 5641173"/>
              <a:gd name="connsiteX57" fmla="*/ 9303056 w 11243827"/>
              <a:gd name="connsiteY57" fmla="*/ 5519093 h 5641173"/>
              <a:gd name="connsiteX58" fmla="*/ 9229078 w 11243827"/>
              <a:gd name="connsiteY58" fmla="*/ 5524154 h 5641173"/>
              <a:gd name="connsiteX59" fmla="*/ 9165105 w 11243827"/>
              <a:gd name="connsiteY59" fmla="*/ 5532892 h 5641173"/>
              <a:gd name="connsiteX60" fmla="*/ 9077301 w 11243827"/>
              <a:gd name="connsiteY60" fmla="*/ 5580356 h 5641173"/>
              <a:gd name="connsiteX61" fmla="*/ 8960065 w 11243827"/>
              <a:gd name="connsiteY61" fmla="*/ 5597982 h 5641173"/>
              <a:gd name="connsiteX62" fmla="*/ 8953536 w 11243827"/>
              <a:gd name="connsiteY62" fmla="*/ 5606638 h 5641173"/>
              <a:gd name="connsiteX63" fmla="*/ 8943907 w 11243827"/>
              <a:gd name="connsiteY63" fmla="*/ 5612541 h 5641173"/>
              <a:gd name="connsiteX64" fmla="*/ 8942046 w 11243827"/>
              <a:gd name="connsiteY64" fmla="*/ 5612112 h 5641173"/>
              <a:gd name="connsiteX65" fmla="*/ 8928824 w 11243827"/>
              <a:gd name="connsiteY65" fmla="*/ 5615549 h 5641173"/>
              <a:gd name="connsiteX66" fmla="*/ 8927294 w 11243827"/>
              <a:gd name="connsiteY66" fmla="*/ 5618607 h 5641173"/>
              <a:gd name="connsiteX67" fmla="*/ 8918651 w 11243827"/>
              <a:gd name="connsiteY67" fmla="*/ 5621688 h 5641173"/>
              <a:gd name="connsiteX68" fmla="*/ 8902772 w 11243827"/>
              <a:gd name="connsiteY68" fmla="*/ 5629703 h 5641173"/>
              <a:gd name="connsiteX69" fmla="*/ 8898724 w 11243827"/>
              <a:gd name="connsiteY69" fmla="*/ 5629379 h 5641173"/>
              <a:gd name="connsiteX70" fmla="*/ 8873099 w 11243827"/>
              <a:gd name="connsiteY70" fmla="*/ 5638628 h 5641173"/>
              <a:gd name="connsiteX71" fmla="*/ 8872234 w 11243827"/>
              <a:gd name="connsiteY71" fmla="*/ 5637889 h 5641173"/>
              <a:gd name="connsiteX72" fmla="*/ 8862777 w 11243827"/>
              <a:gd name="connsiteY72" fmla="*/ 5636711 h 5641173"/>
              <a:gd name="connsiteX73" fmla="*/ 8845869 w 11243827"/>
              <a:gd name="connsiteY73" fmla="*/ 5636436 h 5641173"/>
              <a:gd name="connsiteX74" fmla="*/ 8800548 w 11243827"/>
              <a:gd name="connsiteY74" fmla="*/ 5625084 h 5641173"/>
              <a:gd name="connsiteX75" fmla="*/ 8773774 w 11243827"/>
              <a:gd name="connsiteY75" fmla="*/ 5634630 h 5641173"/>
              <a:gd name="connsiteX76" fmla="*/ 8698255 w 11243827"/>
              <a:gd name="connsiteY76" fmla="*/ 5636083 h 5641173"/>
              <a:gd name="connsiteX77" fmla="*/ 8619167 w 11243827"/>
              <a:gd name="connsiteY77" fmla="*/ 5619130 h 5641173"/>
              <a:gd name="connsiteX78" fmla="*/ 8539822 w 11243827"/>
              <a:gd name="connsiteY78" fmla="*/ 5616905 h 5641173"/>
              <a:gd name="connsiteX79" fmla="*/ 8511094 w 11243827"/>
              <a:gd name="connsiteY79" fmla="*/ 5617360 h 5641173"/>
              <a:gd name="connsiteX80" fmla="*/ 8459886 w 11243827"/>
              <a:gd name="connsiteY80" fmla="*/ 5612612 h 5641173"/>
              <a:gd name="connsiteX81" fmla="*/ 8436432 w 11243827"/>
              <a:gd name="connsiteY81" fmla="*/ 5606990 h 5641173"/>
              <a:gd name="connsiteX82" fmla="*/ 8435403 w 11243827"/>
              <a:gd name="connsiteY82" fmla="*/ 5607336 h 5641173"/>
              <a:gd name="connsiteX83" fmla="*/ 8433307 w 11243827"/>
              <a:gd name="connsiteY83" fmla="*/ 5604917 h 5641173"/>
              <a:gd name="connsiteX84" fmla="*/ 8428968 w 11243827"/>
              <a:gd name="connsiteY84" fmla="*/ 5603796 h 5641173"/>
              <a:gd name="connsiteX85" fmla="*/ 8417124 w 11243827"/>
              <a:gd name="connsiteY85" fmla="*/ 5604518 h 5641173"/>
              <a:gd name="connsiteX86" fmla="*/ 8412669 w 11243827"/>
              <a:gd name="connsiteY86" fmla="*/ 5605413 h 5641173"/>
              <a:gd name="connsiteX87" fmla="*/ 8406152 w 11243827"/>
              <a:gd name="connsiteY87" fmla="*/ 5605396 h 5641173"/>
              <a:gd name="connsiteX88" fmla="*/ 8405989 w 11243827"/>
              <a:gd name="connsiteY88" fmla="*/ 5605197 h 5641173"/>
              <a:gd name="connsiteX89" fmla="*/ 8399884 w 11243827"/>
              <a:gd name="connsiteY89" fmla="*/ 5605568 h 5641173"/>
              <a:gd name="connsiteX90" fmla="*/ 8370014 w 11243827"/>
              <a:gd name="connsiteY90" fmla="*/ 5609900 h 5641173"/>
              <a:gd name="connsiteX91" fmla="*/ 8330544 w 11243827"/>
              <a:gd name="connsiteY91" fmla="*/ 5590964 h 5641173"/>
              <a:gd name="connsiteX92" fmla="*/ 8314221 w 11243827"/>
              <a:gd name="connsiteY92" fmla="*/ 5587682 h 5641173"/>
              <a:gd name="connsiteX93" fmla="*/ 8305502 w 11243827"/>
              <a:gd name="connsiteY93" fmla="*/ 5584868 h 5641173"/>
              <a:gd name="connsiteX94" fmla="*/ 8304962 w 11243827"/>
              <a:gd name="connsiteY94" fmla="*/ 5584007 h 5641173"/>
              <a:gd name="connsiteX95" fmla="*/ 8276324 w 11243827"/>
              <a:gd name="connsiteY95" fmla="*/ 5588260 h 5641173"/>
              <a:gd name="connsiteX96" fmla="*/ 8272522 w 11243827"/>
              <a:gd name="connsiteY96" fmla="*/ 5587226 h 5641173"/>
              <a:gd name="connsiteX97" fmla="*/ 8253857 w 11243827"/>
              <a:gd name="connsiteY97" fmla="*/ 5592043 h 5641173"/>
              <a:gd name="connsiteX98" fmla="*/ 8244212 w 11243827"/>
              <a:gd name="connsiteY98" fmla="*/ 5593439 h 5641173"/>
              <a:gd name="connsiteX99" fmla="*/ 8241488 w 11243827"/>
              <a:gd name="connsiteY99" fmla="*/ 5596085 h 5641173"/>
              <a:gd name="connsiteX100" fmla="*/ 8227256 w 11243827"/>
              <a:gd name="connsiteY100" fmla="*/ 5597005 h 5641173"/>
              <a:gd name="connsiteX101" fmla="*/ 8225619 w 11243827"/>
              <a:gd name="connsiteY101" fmla="*/ 5596262 h 5641173"/>
              <a:gd name="connsiteX102" fmla="*/ 8213882 w 11243827"/>
              <a:gd name="connsiteY102" fmla="*/ 5600179 h 5641173"/>
              <a:gd name="connsiteX103" fmla="*/ 8204045 w 11243827"/>
              <a:gd name="connsiteY103" fmla="*/ 5607275 h 5641173"/>
              <a:gd name="connsiteX104" fmla="*/ 8082989 w 11243827"/>
              <a:gd name="connsiteY104" fmla="*/ 5603160 h 5641173"/>
              <a:gd name="connsiteX105" fmla="*/ 7976942 w 11243827"/>
              <a:gd name="connsiteY105" fmla="*/ 5598455 h 5641173"/>
              <a:gd name="connsiteX106" fmla="*/ 7950121 w 11243827"/>
              <a:gd name="connsiteY106" fmla="*/ 5590893 h 5641173"/>
              <a:gd name="connsiteX107" fmla="*/ 7727691 w 11243827"/>
              <a:gd name="connsiteY107" fmla="*/ 5621064 h 5641173"/>
              <a:gd name="connsiteX108" fmla="*/ 7685998 w 11243827"/>
              <a:gd name="connsiteY108" fmla="*/ 5615564 h 5641173"/>
              <a:gd name="connsiteX109" fmla="*/ 7649302 w 11243827"/>
              <a:gd name="connsiteY109" fmla="*/ 5626541 h 5641173"/>
              <a:gd name="connsiteX110" fmla="*/ 7634083 w 11243827"/>
              <a:gd name="connsiteY110" fmla="*/ 5620862 h 5641173"/>
              <a:gd name="connsiteX111" fmla="*/ 7631455 w 11243827"/>
              <a:gd name="connsiteY111" fmla="*/ 5619708 h 5641173"/>
              <a:gd name="connsiteX112" fmla="*/ 7620952 w 11243827"/>
              <a:gd name="connsiteY112" fmla="*/ 5618872 h 5641173"/>
              <a:gd name="connsiteX113" fmla="*/ 7617992 w 11243827"/>
              <a:gd name="connsiteY113" fmla="*/ 5613914 h 5641173"/>
              <a:gd name="connsiteX114" fmla="*/ 7602182 w 11243827"/>
              <a:gd name="connsiteY114" fmla="*/ 5609271 h 5641173"/>
              <a:gd name="connsiteX115" fmla="*/ 7582847 w 11243827"/>
              <a:gd name="connsiteY115" fmla="*/ 5609047 h 5641173"/>
              <a:gd name="connsiteX116" fmla="*/ 7514158 w 11243827"/>
              <a:gd name="connsiteY116" fmla="*/ 5607737 h 5641173"/>
              <a:gd name="connsiteX117" fmla="*/ 7502955 w 11243827"/>
              <a:gd name="connsiteY117" fmla="*/ 5610415 h 5641173"/>
              <a:gd name="connsiteX118" fmla="*/ 7466391 w 11243827"/>
              <a:gd name="connsiteY118" fmla="*/ 5605949 h 5641173"/>
              <a:gd name="connsiteX119" fmla="*/ 7433806 w 11243827"/>
              <a:gd name="connsiteY119" fmla="*/ 5604945 h 5641173"/>
              <a:gd name="connsiteX120" fmla="*/ 7412693 w 11243827"/>
              <a:gd name="connsiteY120" fmla="*/ 5607075 h 5641173"/>
              <a:gd name="connsiteX121" fmla="*/ 7407159 w 11243827"/>
              <a:gd name="connsiteY121" fmla="*/ 5605310 h 5641173"/>
              <a:gd name="connsiteX122" fmla="*/ 7385900 w 11243827"/>
              <a:gd name="connsiteY122" fmla="*/ 5604171 h 5641173"/>
              <a:gd name="connsiteX123" fmla="*/ 7375071 w 11243827"/>
              <a:gd name="connsiteY123" fmla="*/ 5606788 h 5641173"/>
              <a:gd name="connsiteX124" fmla="*/ 7364382 w 11243827"/>
              <a:gd name="connsiteY124" fmla="*/ 5600762 h 5641173"/>
              <a:gd name="connsiteX125" fmla="*/ 7361770 w 11243827"/>
              <a:gd name="connsiteY125" fmla="*/ 5596347 h 5641173"/>
              <a:gd name="connsiteX126" fmla="*/ 7346641 w 11243827"/>
              <a:gd name="connsiteY126" fmla="*/ 5598329 h 5641173"/>
              <a:gd name="connsiteX127" fmla="*/ 7334238 w 11243827"/>
              <a:gd name="connsiteY127" fmla="*/ 5594014 h 5641173"/>
              <a:gd name="connsiteX128" fmla="*/ 7323426 w 11243827"/>
              <a:gd name="connsiteY128" fmla="*/ 5596835 h 5641173"/>
              <a:gd name="connsiteX129" fmla="*/ 7318938 w 11243827"/>
              <a:gd name="connsiteY129" fmla="*/ 5596200 h 5641173"/>
              <a:gd name="connsiteX130" fmla="*/ 7307784 w 11243827"/>
              <a:gd name="connsiteY130" fmla="*/ 5594065 h 5641173"/>
              <a:gd name="connsiteX131" fmla="*/ 7288540 w 11243827"/>
              <a:gd name="connsiteY131" fmla="*/ 5589320 h 5641173"/>
              <a:gd name="connsiteX132" fmla="*/ 7282537 w 11243827"/>
              <a:gd name="connsiteY132" fmla="*/ 5588660 h 5641173"/>
              <a:gd name="connsiteX133" fmla="*/ 7269466 w 11243827"/>
              <a:gd name="connsiteY133" fmla="*/ 5581404 h 5641173"/>
              <a:gd name="connsiteX134" fmla="*/ 7244165 w 11243827"/>
              <a:gd name="connsiteY134" fmla="*/ 5575200 h 5641173"/>
              <a:gd name="connsiteX135" fmla="*/ 7199619 w 11243827"/>
              <a:gd name="connsiteY135" fmla="*/ 5553550 h 5641173"/>
              <a:gd name="connsiteX136" fmla="*/ 7173434 w 11243827"/>
              <a:gd name="connsiteY136" fmla="*/ 5543219 h 5641173"/>
              <a:gd name="connsiteX137" fmla="*/ 7155718 w 11243827"/>
              <a:gd name="connsiteY137" fmla="*/ 5533697 h 5641173"/>
              <a:gd name="connsiteX138" fmla="*/ 7103430 w 11243827"/>
              <a:gd name="connsiteY138" fmla="*/ 5520249 h 5641173"/>
              <a:gd name="connsiteX139" fmla="*/ 7013746 w 11243827"/>
              <a:gd name="connsiteY139" fmla="*/ 5502470 h 5641173"/>
              <a:gd name="connsiteX140" fmla="*/ 6995379 w 11243827"/>
              <a:gd name="connsiteY140" fmla="*/ 5497693 h 5641173"/>
              <a:gd name="connsiteX141" fmla="*/ 6982475 w 11243827"/>
              <a:gd name="connsiteY141" fmla="*/ 5489641 h 5641173"/>
              <a:gd name="connsiteX142" fmla="*/ 6981994 w 11243827"/>
              <a:gd name="connsiteY142" fmla="*/ 5484335 h 5641173"/>
              <a:gd name="connsiteX143" fmla="*/ 6972355 w 11243827"/>
              <a:gd name="connsiteY143" fmla="*/ 5481074 h 5641173"/>
              <a:gd name="connsiteX144" fmla="*/ 6970394 w 11243827"/>
              <a:gd name="connsiteY144" fmla="*/ 5479383 h 5641173"/>
              <a:gd name="connsiteX145" fmla="*/ 6958543 w 11243827"/>
              <a:gd name="connsiteY145" fmla="*/ 5470507 h 5641173"/>
              <a:gd name="connsiteX146" fmla="*/ 6918276 w 11243827"/>
              <a:gd name="connsiteY146" fmla="*/ 5472034 h 5641173"/>
              <a:gd name="connsiteX147" fmla="*/ 6881046 w 11243827"/>
              <a:gd name="connsiteY147" fmla="*/ 5457070 h 5641173"/>
              <a:gd name="connsiteX148" fmla="*/ 6752164 w 11243827"/>
              <a:gd name="connsiteY148" fmla="*/ 5425021 h 5641173"/>
              <a:gd name="connsiteX149" fmla="*/ 6724964 w 11243827"/>
              <a:gd name="connsiteY149" fmla="*/ 5414071 h 5641173"/>
              <a:gd name="connsiteX150" fmla="*/ 6683286 w 11243827"/>
              <a:gd name="connsiteY150" fmla="*/ 5405383 h 5641173"/>
              <a:gd name="connsiteX151" fmla="*/ 6644277 w 11243827"/>
              <a:gd name="connsiteY151" fmla="*/ 5429684 h 5641173"/>
              <a:gd name="connsiteX152" fmla="*/ 6532914 w 11243827"/>
              <a:gd name="connsiteY152" fmla="*/ 5431205 h 5641173"/>
              <a:gd name="connsiteX153" fmla="*/ 6307459 w 11243827"/>
              <a:gd name="connsiteY153" fmla="*/ 5467087 h 5641173"/>
              <a:gd name="connsiteX154" fmla="*/ 6196243 w 11243827"/>
              <a:gd name="connsiteY154" fmla="*/ 5515042 h 5641173"/>
              <a:gd name="connsiteX155" fmla="*/ 6099124 w 11243827"/>
              <a:gd name="connsiteY155" fmla="*/ 5516848 h 5641173"/>
              <a:gd name="connsiteX156" fmla="*/ 6016077 w 11243827"/>
              <a:gd name="connsiteY156" fmla="*/ 5528642 h 5641173"/>
              <a:gd name="connsiteX157" fmla="*/ 6004389 w 11243827"/>
              <a:gd name="connsiteY157" fmla="*/ 5531206 h 5641173"/>
              <a:gd name="connsiteX158" fmla="*/ 5933945 w 11243827"/>
              <a:gd name="connsiteY158" fmla="*/ 5538840 h 5641173"/>
              <a:gd name="connsiteX159" fmla="*/ 5883936 w 11243827"/>
              <a:gd name="connsiteY159" fmla="*/ 5553807 h 5641173"/>
              <a:gd name="connsiteX160" fmla="*/ 5798331 w 11243827"/>
              <a:gd name="connsiteY160" fmla="*/ 5564248 h 5641173"/>
              <a:gd name="connsiteX161" fmla="*/ 5712738 w 11243827"/>
              <a:gd name="connsiteY161" fmla="*/ 5573120 h 5641173"/>
              <a:gd name="connsiteX162" fmla="*/ 5681342 w 11243827"/>
              <a:gd name="connsiteY162" fmla="*/ 5575621 h 5641173"/>
              <a:gd name="connsiteX163" fmla="*/ 5627167 w 11243827"/>
              <a:gd name="connsiteY163" fmla="*/ 5583215 h 5641173"/>
              <a:gd name="connsiteX164" fmla="*/ 5591414 w 11243827"/>
              <a:gd name="connsiteY164" fmla="*/ 5587695 h 5641173"/>
              <a:gd name="connsiteX165" fmla="*/ 5583028 w 11243827"/>
              <a:gd name="connsiteY165" fmla="*/ 5580877 h 5641173"/>
              <a:gd name="connsiteX166" fmla="*/ 5549426 w 11243827"/>
              <a:gd name="connsiteY166" fmla="*/ 5582858 h 5641173"/>
              <a:gd name="connsiteX167" fmla="*/ 5519999 w 11243827"/>
              <a:gd name="connsiteY167" fmla="*/ 5592246 h 5641173"/>
              <a:gd name="connsiteX168" fmla="*/ 5480028 w 11243827"/>
              <a:gd name="connsiteY168" fmla="*/ 5597282 h 5641173"/>
              <a:gd name="connsiteX169" fmla="*/ 5456175 w 11243827"/>
              <a:gd name="connsiteY169" fmla="*/ 5600371 h 5641173"/>
              <a:gd name="connsiteX170" fmla="*/ 5388463 w 11243827"/>
              <a:gd name="connsiteY170" fmla="*/ 5602638 h 5641173"/>
              <a:gd name="connsiteX171" fmla="*/ 5265898 w 11243827"/>
              <a:gd name="connsiteY171" fmla="*/ 5591830 h 5641173"/>
              <a:gd name="connsiteX172" fmla="*/ 5231231 w 11243827"/>
              <a:gd name="connsiteY172" fmla="*/ 5592790 h 5641173"/>
              <a:gd name="connsiteX173" fmla="*/ 5226996 w 11243827"/>
              <a:gd name="connsiteY173" fmla="*/ 5595040 h 5641173"/>
              <a:gd name="connsiteX174" fmla="*/ 5175988 w 11243827"/>
              <a:gd name="connsiteY174" fmla="*/ 5588131 h 5641173"/>
              <a:gd name="connsiteX175" fmla="*/ 5107470 w 11243827"/>
              <a:gd name="connsiteY175" fmla="*/ 5594771 h 5641173"/>
              <a:gd name="connsiteX176" fmla="*/ 5027868 w 11243827"/>
              <a:gd name="connsiteY176" fmla="*/ 5605624 h 5641173"/>
              <a:gd name="connsiteX177" fmla="*/ 5007324 w 11243827"/>
              <a:gd name="connsiteY177" fmla="*/ 5609209 h 5641173"/>
              <a:gd name="connsiteX178" fmla="*/ 4952559 w 11243827"/>
              <a:gd name="connsiteY178" fmla="*/ 5611402 h 5641173"/>
              <a:gd name="connsiteX179" fmla="*/ 4826081 w 11243827"/>
              <a:gd name="connsiteY179" fmla="*/ 5616191 h 5641173"/>
              <a:gd name="connsiteX180" fmla="*/ 4823501 w 11243827"/>
              <a:gd name="connsiteY180" fmla="*/ 5619174 h 5641173"/>
              <a:gd name="connsiteX181" fmla="*/ 4813093 w 11243827"/>
              <a:gd name="connsiteY181" fmla="*/ 5620026 h 5641173"/>
              <a:gd name="connsiteX182" fmla="*/ 4810563 w 11243827"/>
              <a:gd name="connsiteY182" fmla="*/ 5620787 h 5641173"/>
              <a:gd name="connsiteX183" fmla="*/ 4795818 w 11243827"/>
              <a:gd name="connsiteY183" fmla="*/ 5624618 h 5641173"/>
              <a:gd name="connsiteX184" fmla="*/ 4758404 w 11243827"/>
              <a:gd name="connsiteY184" fmla="*/ 5619510 h 5641173"/>
              <a:gd name="connsiteX185" fmla="*/ 4717254 w 11243827"/>
              <a:gd name="connsiteY185" fmla="*/ 5624155 h 5641173"/>
              <a:gd name="connsiteX186" fmla="*/ 4591958 w 11243827"/>
              <a:gd name="connsiteY186" fmla="*/ 5624710 h 5641173"/>
              <a:gd name="connsiteX187" fmla="*/ 4476215 w 11243827"/>
              <a:gd name="connsiteY187" fmla="*/ 5628210 h 5641173"/>
              <a:gd name="connsiteX188" fmla="*/ 4425193 w 11243827"/>
              <a:gd name="connsiteY188" fmla="*/ 5627414 h 5641173"/>
              <a:gd name="connsiteX189" fmla="*/ 4383866 w 11243827"/>
              <a:gd name="connsiteY189" fmla="*/ 5626546 h 5641173"/>
              <a:gd name="connsiteX190" fmla="*/ 4385596 w 11243827"/>
              <a:gd name="connsiteY190" fmla="*/ 5634646 h 5641173"/>
              <a:gd name="connsiteX191" fmla="*/ 4360864 w 11243827"/>
              <a:gd name="connsiteY191" fmla="*/ 5641173 h 5641173"/>
              <a:gd name="connsiteX192" fmla="*/ 4328321 w 11243827"/>
              <a:gd name="connsiteY192" fmla="*/ 5626332 h 5641173"/>
              <a:gd name="connsiteX193" fmla="*/ 4309842 w 11243827"/>
              <a:gd name="connsiteY193" fmla="*/ 5626471 h 5641173"/>
              <a:gd name="connsiteX194" fmla="*/ 4277424 w 11243827"/>
              <a:gd name="connsiteY194" fmla="*/ 5631598 h 5641173"/>
              <a:gd name="connsiteX195" fmla="*/ 4266627 w 11243827"/>
              <a:gd name="connsiteY195" fmla="*/ 5633969 h 5641173"/>
              <a:gd name="connsiteX196" fmla="*/ 4185525 w 11243827"/>
              <a:gd name="connsiteY196" fmla="*/ 5617508 h 5641173"/>
              <a:gd name="connsiteX197" fmla="*/ 4177617 w 11243827"/>
              <a:gd name="connsiteY197" fmla="*/ 5610903 h 5641173"/>
              <a:gd name="connsiteX198" fmla="*/ 4136948 w 11243827"/>
              <a:gd name="connsiteY198" fmla="*/ 5608031 h 5641173"/>
              <a:gd name="connsiteX199" fmla="*/ 4132323 w 11243827"/>
              <a:gd name="connsiteY199" fmla="*/ 5609784 h 5641173"/>
              <a:gd name="connsiteX200" fmla="*/ 4098620 w 11243827"/>
              <a:gd name="connsiteY200" fmla="*/ 5599672 h 5641173"/>
              <a:gd name="connsiteX201" fmla="*/ 3963475 w 11243827"/>
              <a:gd name="connsiteY201" fmla="*/ 5581841 h 5641173"/>
              <a:gd name="connsiteX202" fmla="*/ 3703613 w 11243827"/>
              <a:gd name="connsiteY202" fmla="*/ 5572482 h 5641173"/>
              <a:gd name="connsiteX203" fmla="*/ 3432987 w 11243827"/>
              <a:gd name="connsiteY203" fmla="*/ 5545768 h 5641173"/>
              <a:gd name="connsiteX204" fmla="*/ 3176381 w 11243827"/>
              <a:gd name="connsiteY204" fmla="*/ 5556110 h 5641173"/>
              <a:gd name="connsiteX205" fmla="*/ 2710156 w 11243827"/>
              <a:gd name="connsiteY205" fmla="*/ 5527517 h 5641173"/>
              <a:gd name="connsiteX206" fmla="*/ 2550206 w 11243827"/>
              <a:gd name="connsiteY206" fmla="*/ 5524958 h 5641173"/>
              <a:gd name="connsiteX207" fmla="*/ 2443041 w 11243827"/>
              <a:gd name="connsiteY207" fmla="*/ 5523990 h 5641173"/>
              <a:gd name="connsiteX208" fmla="*/ 2435613 w 11243827"/>
              <a:gd name="connsiteY208" fmla="*/ 5526704 h 5641173"/>
              <a:gd name="connsiteX209" fmla="*/ 2405682 w 11243827"/>
              <a:gd name="connsiteY209" fmla="*/ 5528307 h 5641173"/>
              <a:gd name="connsiteX210" fmla="*/ 2397487 w 11243827"/>
              <a:gd name="connsiteY210" fmla="*/ 5540337 h 5641173"/>
              <a:gd name="connsiteX211" fmla="*/ 2297454 w 11243827"/>
              <a:gd name="connsiteY211" fmla="*/ 5550765 h 5641173"/>
              <a:gd name="connsiteX212" fmla="*/ 2056700 w 11243827"/>
              <a:gd name="connsiteY212" fmla="*/ 5555489 h 5641173"/>
              <a:gd name="connsiteX213" fmla="*/ 1878530 w 11243827"/>
              <a:gd name="connsiteY213" fmla="*/ 5535330 h 5641173"/>
              <a:gd name="connsiteX214" fmla="*/ 1859292 w 11243827"/>
              <a:gd name="connsiteY214" fmla="*/ 5535461 h 5641173"/>
              <a:gd name="connsiteX215" fmla="*/ 1835626 w 11243827"/>
              <a:gd name="connsiteY215" fmla="*/ 5533793 h 5641173"/>
              <a:gd name="connsiteX216" fmla="*/ 1798939 w 11243827"/>
              <a:gd name="connsiteY216" fmla="*/ 5540285 h 5641173"/>
              <a:gd name="connsiteX217" fmla="*/ 1779046 w 11243827"/>
              <a:gd name="connsiteY217" fmla="*/ 5549949 h 5641173"/>
              <a:gd name="connsiteX218" fmla="*/ 1772421 w 11243827"/>
              <a:gd name="connsiteY218" fmla="*/ 5549018 h 5641173"/>
              <a:gd name="connsiteX219" fmla="*/ 1772052 w 11243827"/>
              <a:gd name="connsiteY219" fmla="*/ 5545689 h 5641173"/>
              <a:gd name="connsiteX220" fmla="*/ 1711543 w 11243827"/>
              <a:gd name="connsiteY220" fmla="*/ 5534558 h 5641173"/>
              <a:gd name="connsiteX221" fmla="*/ 1698891 w 11243827"/>
              <a:gd name="connsiteY221" fmla="*/ 5513187 h 5641173"/>
              <a:gd name="connsiteX222" fmla="*/ 1538763 w 11243827"/>
              <a:gd name="connsiteY222" fmla="*/ 5482781 h 5641173"/>
              <a:gd name="connsiteX223" fmla="*/ 1501533 w 11243827"/>
              <a:gd name="connsiteY223" fmla="*/ 5467817 h 5641173"/>
              <a:gd name="connsiteX224" fmla="*/ 1461266 w 11243827"/>
              <a:gd name="connsiteY224" fmla="*/ 5469343 h 5641173"/>
              <a:gd name="connsiteX225" fmla="*/ 1449415 w 11243827"/>
              <a:gd name="connsiteY225" fmla="*/ 5460467 h 5641173"/>
              <a:gd name="connsiteX226" fmla="*/ 1447454 w 11243827"/>
              <a:gd name="connsiteY226" fmla="*/ 5458776 h 5641173"/>
              <a:gd name="connsiteX227" fmla="*/ 1437814 w 11243827"/>
              <a:gd name="connsiteY227" fmla="*/ 5455515 h 5641173"/>
              <a:gd name="connsiteX228" fmla="*/ 1437334 w 11243827"/>
              <a:gd name="connsiteY228" fmla="*/ 5450209 h 5641173"/>
              <a:gd name="connsiteX229" fmla="*/ 1424429 w 11243827"/>
              <a:gd name="connsiteY229" fmla="*/ 5442157 h 5641173"/>
              <a:gd name="connsiteX230" fmla="*/ 1406063 w 11243827"/>
              <a:gd name="connsiteY230" fmla="*/ 5437380 h 5641173"/>
              <a:gd name="connsiteX231" fmla="*/ 1316379 w 11243827"/>
              <a:gd name="connsiteY231" fmla="*/ 5419601 h 5641173"/>
              <a:gd name="connsiteX232" fmla="*/ 1264090 w 11243827"/>
              <a:gd name="connsiteY232" fmla="*/ 5406153 h 5641173"/>
              <a:gd name="connsiteX233" fmla="*/ 1246374 w 11243827"/>
              <a:gd name="connsiteY233" fmla="*/ 5396631 h 5641173"/>
              <a:gd name="connsiteX234" fmla="*/ 1220190 w 11243827"/>
              <a:gd name="connsiteY234" fmla="*/ 5386301 h 5641173"/>
              <a:gd name="connsiteX235" fmla="*/ 1175643 w 11243827"/>
              <a:gd name="connsiteY235" fmla="*/ 5364651 h 5641173"/>
              <a:gd name="connsiteX236" fmla="*/ 1150342 w 11243827"/>
              <a:gd name="connsiteY236" fmla="*/ 5358447 h 5641173"/>
              <a:gd name="connsiteX237" fmla="*/ 1137272 w 11243827"/>
              <a:gd name="connsiteY237" fmla="*/ 5351191 h 5641173"/>
              <a:gd name="connsiteX238" fmla="*/ 1131268 w 11243827"/>
              <a:gd name="connsiteY238" fmla="*/ 5350530 h 5641173"/>
              <a:gd name="connsiteX239" fmla="*/ 1112024 w 11243827"/>
              <a:gd name="connsiteY239" fmla="*/ 5345786 h 5641173"/>
              <a:gd name="connsiteX240" fmla="*/ 1100870 w 11243827"/>
              <a:gd name="connsiteY240" fmla="*/ 5343651 h 5641173"/>
              <a:gd name="connsiteX241" fmla="*/ 1096383 w 11243827"/>
              <a:gd name="connsiteY241" fmla="*/ 5343015 h 5641173"/>
              <a:gd name="connsiteX242" fmla="*/ 1085571 w 11243827"/>
              <a:gd name="connsiteY242" fmla="*/ 5345836 h 5641173"/>
              <a:gd name="connsiteX243" fmla="*/ 1073168 w 11243827"/>
              <a:gd name="connsiteY243" fmla="*/ 5341521 h 5641173"/>
              <a:gd name="connsiteX244" fmla="*/ 1058039 w 11243827"/>
              <a:gd name="connsiteY244" fmla="*/ 5343504 h 5641173"/>
              <a:gd name="connsiteX245" fmla="*/ 1055426 w 11243827"/>
              <a:gd name="connsiteY245" fmla="*/ 5339088 h 5641173"/>
              <a:gd name="connsiteX246" fmla="*/ 1044738 w 11243827"/>
              <a:gd name="connsiteY246" fmla="*/ 5333063 h 5641173"/>
              <a:gd name="connsiteX247" fmla="*/ 1033909 w 11243827"/>
              <a:gd name="connsiteY247" fmla="*/ 5335680 h 5641173"/>
              <a:gd name="connsiteX248" fmla="*/ 1012649 w 11243827"/>
              <a:gd name="connsiteY248" fmla="*/ 5334541 h 5641173"/>
              <a:gd name="connsiteX249" fmla="*/ 1007115 w 11243827"/>
              <a:gd name="connsiteY249" fmla="*/ 5332775 h 5641173"/>
              <a:gd name="connsiteX250" fmla="*/ 986002 w 11243827"/>
              <a:gd name="connsiteY250" fmla="*/ 5334906 h 5641173"/>
              <a:gd name="connsiteX251" fmla="*/ 953418 w 11243827"/>
              <a:gd name="connsiteY251" fmla="*/ 5333901 h 5641173"/>
              <a:gd name="connsiteX252" fmla="*/ 916854 w 11243827"/>
              <a:gd name="connsiteY252" fmla="*/ 5329435 h 5641173"/>
              <a:gd name="connsiteX253" fmla="*/ 905651 w 11243827"/>
              <a:gd name="connsiteY253" fmla="*/ 5332114 h 5641173"/>
              <a:gd name="connsiteX254" fmla="*/ 836961 w 11243827"/>
              <a:gd name="connsiteY254" fmla="*/ 5330803 h 5641173"/>
              <a:gd name="connsiteX255" fmla="*/ 817627 w 11243827"/>
              <a:gd name="connsiteY255" fmla="*/ 5330580 h 5641173"/>
              <a:gd name="connsiteX256" fmla="*/ 801817 w 11243827"/>
              <a:gd name="connsiteY256" fmla="*/ 5325937 h 5641173"/>
              <a:gd name="connsiteX257" fmla="*/ 798857 w 11243827"/>
              <a:gd name="connsiteY257" fmla="*/ 5320979 h 5641173"/>
              <a:gd name="connsiteX258" fmla="*/ 788354 w 11243827"/>
              <a:gd name="connsiteY258" fmla="*/ 5320143 h 5641173"/>
              <a:gd name="connsiteX259" fmla="*/ 785726 w 11243827"/>
              <a:gd name="connsiteY259" fmla="*/ 5318989 h 5641173"/>
              <a:gd name="connsiteX260" fmla="*/ 770507 w 11243827"/>
              <a:gd name="connsiteY260" fmla="*/ 5313309 h 5641173"/>
              <a:gd name="connsiteX261" fmla="*/ 733810 w 11243827"/>
              <a:gd name="connsiteY261" fmla="*/ 5324286 h 5641173"/>
              <a:gd name="connsiteX262" fmla="*/ 692117 w 11243827"/>
              <a:gd name="connsiteY262" fmla="*/ 5318786 h 5641173"/>
              <a:gd name="connsiteX263" fmla="*/ 528894 w 11243827"/>
              <a:gd name="connsiteY263" fmla="*/ 5327578 h 5641173"/>
              <a:gd name="connsiteX264" fmla="*/ 507005 w 11243827"/>
              <a:gd name="connsiteY264" fmla="*/ 5310149 h 5641173"/>
              <a:gd name="connsiteX265" fmla="*/ 441302 w 11243827"/>
              <a:gd name="connsiteY265" fmla="*/ 5307062 h 5641173"/>
              <a:gd name="connsiteX266" fmla="*/ 336819 w 11243827"/>
              <a:gd name="connsiteY266" fmla="*/ 5336690 h 5641173"/>
              <a:gd name="connsiteX267" fmla="*/ 215763 w 11243827"/>
              <a:gd name="connsiteY267" fmla="*/ 5332575 h 5641173"/>
              <a:gd name="connsiteX268" fmla="*/ 205927 w 11243827"/>
              <a:gd name="connsiteY268" fmla="*/ 5339672 h 5641173"/>
              <a:gd name="connsiteX269" fmla="*/ 194189 w 11243827"/>
              <a:gd name="connsiteY269" fmla="*/ 5343588 h 5641173"/>
              <a:gd name="connsiteX270" fmla="*/ 192552 w 11243827"/>
              <a:gd name="connsiteY270" fmla="*/ 5342845 h 5641173"/>
              <a:gd name="connsiteX271" fmla="*/ 178320 w 11243827"/>
              <a:gd name="connsiteY271" fmla="*/ 5343766 h 5641173"/>
              <a:gd name="connsiteX272" fmla="*/ 175596 w 11243827"/>
              <a:gd name="connsiteY272" fmla="*/ 5346411 h 5641173"/>
              <a:gd name="connsiteX273" fmla="*/ 165951 w 11243827"/>
              <a:gd name="connsiteY273" fmla="*/ 5347808 h 5641173"/>
              <a:gd name="connsiteX274" fmla="*/ 147287 w 11243827"/>
              <a:gd name="connsiteY274" fmla="*/ 5352625 h 5641173"/>
              <a:gd name="connsiteX275" fmla="*/ 143484 w 11243827"/>
              <a:gd name="connsiteY275" fmla="*/ 5351591 h 5641173"/>
              <a:gd name="connsiteX276" fmla="*/ 114847 w 11243827"/>
              <a:gd name="connsiteY276" fmla="*/ 5355844 h 5641173"/>
              <a:gd name="connsiteX277" fmla="*/ 114306 w 11243827"/>
              <a:gd name="connsiteY277" fmla="*/ 5354983 h 5641173"/>
              <a:gd name="connsiteX278" fmla="*/ 105588 w 11243827"/>
              <a:gd name="connsiteY278" fmla="*/ 5352169 h 5641173"/>
              <a:gd name="connsiteX279" fmla="*/ 89264 w 11243827"/>
              <a:gd name="connsiteY279" fmla="*/ 5348886 h 5641173"/>
              <a:gd name="connsiteX280" fmla="*/ 49794 w 11243827"/>
              <a:gd name="connsiteY280" fmla="*/ 5329950 h 5641173"/>
              <a:gd name="connsiteX281" fmla="*/ 19924 w 11243827"/>
              <a:gd name="connsiteY281" fmla="*/ 5334282 h 5641173"/>
              <a:gd name="connsiteX282" fmla="*/ 13819 w 11243827"/>
              <a:gd name="connsiteY282" fmla="*/ 5334653 h 5641173"/>
              <a:gd name="connsiteX283" fmla="*/ 13657 w 11243827"/>
              <a:gd name="connsiteY283" fmla="*/ 5334455 h 5641173"/>
              <a:gd name="connsiteX284" fmla="*/ 7139 w 11243827"/>
              <a:gd name="connsiteY284" fmla="*/ 5334438 h 5641173"/>
              <a:gd name="connsiteX285" fmla="*/ 2684 w 11243827"/>
              <a:gd name="connsiteY285" fmla="*/ 5335333 h 5641173"/>
              <a:gd name="connsiteX286" fmla="*/ 0 w 11243827"/>
              <a:gd name="connsiteY286" fmla="*/ 5335496 h 5641173"/>
              <a:gd name="connsiteX287" fmla="*/ 0 w 11243827"/>
              <a:gd name="connsiteY287" fmla="*/ 10592 h 5641173"/>
              <a:gd name="connsiteX288" fmla="*/ 11243827 w 11243827"/>
              <a:gd name="connsiteY288" fmla="*/ 0 h 5641173"/>
              <a:gd name="connsiteX0" fmla="*/ 11243827 w 11243827"/>
              <a:gd name="connsiteY0" fmla="*/ 0 h 5641173"/>
              <a:gd name="connsiteX1" fmla="*/ 11243827 w 11243827"/>
              <a:gd name="connsiteY1" fmla="*/ 1470035 h 5641173"/>
              <a:gd name="connsiteX2" fmla="*/ 11243827 w 11243827"/>
              <a:gd name="connsiteY2" fmla="*/ 5001571 h 5641173"/>
              <a:gd name="connsiteX3" fmla="*/ 11243827 w 11243827"/>
              <a:gd name="connsiteY3" fmla="*/ 5209610 h 5641173"/>
              <a:gd name="connsiteX4" fmla="*/ 11240675 w 11243827"/>
              <a:gd name="connsiteY4" fmla="*/ 5210442 h 5641173"/>
              <a:gd name="connsiteX5" fmla="*/ 11179959 w 11243827"/>
              <a:gd name="connsiteY5" fmla="*/ 5221199 h 5641173"/>
              <a:gd name="connsiteX6" fmla="*/ 11105493 w 11243827"/>
              <a:gd name="connsiteY6" fmla="*/ 5259905 h 5641173"/>
              <a:gd name="connsiteX7" fmla="*/ 11078640 w 11243827"/>
              <a:gd name="connsiteY7" fmla="*/ 5263531 h 5641173"/>
              <a:gd name="connsiteX8" fmla="*/ 11079616 w 11243827"/>
              <a:gd name="connsiteY8" fmla="*/ 5270380 h 5641173"/>
              <a:gd name="connsiteX9" fmla="*/ 11069641 w 11243827"/>
              <a:gd name="connsiteY9" fmla="*/ 5270884 h 5641173"/>
              <a:gd name="connsiteX10" fmla="*/ 11047377 w 11243827"/>
              <a:gd name="connsiteY10" fmla="*/ 5271051 h 5641173"/>
              <a:gd name="connsiteX11" fmla="*/ 10980705 w 11243827"/>
              <a:gd name="connsiteY11" fmla="*/ 5272951 h 5641173"/>
              <a:gd name="connsiteX12" fmla="*/ 10962514 w 11243827"/>
              <a:gd name="connsiteY12" fmla="*/ 5286084 h 5641173"/>
              <a:gd name="connsiteX13" fmla="*/ 10945307 w 11243827"/>
              <a:gd name="connsiteY13" fmla="*/ 5286290 h 5641173"/>
              <a:gd name="connsiteX14" fmla="*/ 10845516 w 11243827"/>
              <a:gd name="connsiteY14" fmla="*/ 5303894 h 5641173"/>
              <a:gd name="connsiteX15" fmla="*/ 10831795 w 11243827"/>
              <a:gd name="connsiteY15" fmla="*/ 5305210 h 5641173"/>
              <a:gd name="connsiteX16" fmla="*/ 10824365 w 11243827"/>
              <a:gd name="connsiteY16" fmla="*/ 5311111 h 5641173"/>
              <a:gd name="connsiteX17" fmla="*/ 10797756 w 11243827"/>
              <a:gd name="connsiteY17" fmla="*/ 5312285 h 5641173"/>
              <a:gd name="connsiteX18" fmla="*/ 10796525 w 11243827"/>
              <a:gd name="connsiteY18" fmla="*/ 5315645 h 5641173"/>
              <a:gd name="connsiteX19" fmla="*/ 10709063 w 11243827"/>
              <a:gd name="connsiteY19" fmla="*/ 5344492 h 5641173"/>
              <a:gd name="connsiteX20" fmla="*/ 10694078 w 11243827"/>
              <a:gd name="connsiteY20" fmla="*/ 5349258 h 5641173"/>
              <a:gd name="connsiteX21" fmla="*/ 10681131 w 11243827"/>
              <a:gd name="connsiteY21" fmla="*/ 5347812 h 5641173"/>
              <a:gd name="connsiteX22" fmla="*/ 10609448 w 11243827"/>
              <a:gd name="connsiteY22" fmla="*/ 5351931 h 5641173"/>
              <a:gd name="connsiteX23" fmla="*/ 10592397 w 11243827"/>
              <a:gd name="connsiteY23" fmla="*/ 5349402 h 5641173"/>
              <a:gd name="connsiteX24" fmla="*/ 10585227 w 11243827"/>
              <a:gd name="connsiteY24" fmla="*/ 5344063 h 5641173"/>
              <a:gd name="connsiteX25" fmla="*/ 10557472 w 11243827"/>
              <a:gd name="connsiteY25" fmla="*/ 5354151 h 5641173"/>
              <a:gd name="connsiteX26" fmla="*/ 10514646 w 11243827"/>
              <a:gd name="connsiteY26" fmla="*/ 5361064 h 5641173"/>
              <a:gd name="connsiteX27" fmla="*/ 10494292 w 11243827"/>
              <a:gd name="connsiteY27" fmla="*/ 5366054 h 5641173"/>
              <a:gd name="connsiteX28" fmla="*/ 10477869 w 11243827"/>
              <a:gd name="connsiteY28" fmla="*/ 5363025 h 5641173"/>
              <a:gd name="connsiteX29" fmla="*/ 10384411 w 11243827"/>
              <a:gd name="connsiteY29" fmla="*/ 5362257 h 5641173"/>
              <a:gd name="connsiteX30" fmla="*/ 10362921 w 11243827"/>
              <a:gd name="connsiteY30" fmla="*/ 5357444 h 5641173"/>
              <a:gd name="connsiteX31" fmla="*/ 10352736 w 11243827"/>
              <a:gd name="connsiteY31" fmla="*/ 5347851 h 5641173"/>
              <a:gd name="connsiteX32" fmla="*/ 10344754 w 11243827"/>
              <a:gd name="connsiteY32" fmla="*/ 5351272 h 5641173"/>
              <a:gd name="connsiteX33" fmla="*/ 10288226 w 11243827"/>
              <a:gd name="connsiteY33" fmla="*/ 5351613 h 5641173"/>
              <a:gd name="connsiteX34" fmla="*/ 10251350 w 11243827"/>
              <a:gd name="connsiteY34" fmla="*/ 5352711 h 5641173"/>
              <a:gd name="connsiteX35" fmla="*/ 10249108 w 11243827"/>
              <a:gd name="connsiteY35" fmla="*/ 5365881 h 5641173"/>
              <a:gd name="connsiteX36" fmla="*/ 10216272 w 11243827"/>
              <a:gd name="connsiteY36" fmla="*/ 5370573 h 5641173"/>
              <a:gd name="connsiteX37" fmla="*/ 10181278 w 11243827"/>
              <a:gd name="connsiteY37" fmla="*/ 5362119 h 5641173"/>
              <a:gd name="connsiteX38" fmla="*/ 10140033 w 11243827"/>
              <a:gd name="connsiteY38" fmla="*/ 5363304 h 5641173"/>
              <a:gd name="connsiteX39" fmla="*/ 10115353 w 11243827"/>
              <a:gd name="connsiteY39" fmla="*/ 5363869 h 5641173"/>
              <a:gd name="connsiteX40" fmla="*/ 10050578 w 11243827"/>
              <a:gd name="connsiteY40" fmla="*/ 5376153 h 5641173"/>
              <a:gd name="connsiteX41" fmla="*/ 9945478 w 11243827"/>
              <a:gd name="connsiteY41" fmla="*/ 5422859 h 5641173"/>
              <a:gd name="connsiteX42" fmla="*/ 9912481 w 11243827"/>
              <a:gd name="connsiteY42" fmla="*/ 5429477 h 5641173"/>
              <a:gd name="connsiteX43" fmla="*/ 9906713 w 11243827"/>
              <a:gd name="connsiteY43" fmla="*/ 5426784 h 5641173"/>
              <a:gd name="connsiteX44" fmla="*/ 9742436 w 11243827"/>
              <a:gd name="connsiteY44" fmla="*/ 5454834 h 5641173"/>
              <a:gd name="connsiteX45" fmla="*/ 9713044 w 11243827"/>
              <a:gd name="connsiteY45" fmla="*/ 5456476 h 5641173"/>
              <a:gd name="connsiteX46" fmla="*/ 9691033 w 11243827"/>
              <a:gd name="connsiteY46" fmla="*/ 5455451 h 5641173"/>
              <a:gd name="connsiteX47" fmla="*/ 9638355 w 11243827"/>
              <a:gd name="connsiteY47" fmla="*/ 5464794 h 5641173"/>
              <a:gd name="connsiteX48" fmla="*/ 9552434 w 11243827"/>
              <a:gd name="connsiteY48" fmla="*/ 5485280 h 5641173"/>
              <a:gd name="connsiteX49" fmla="*/ 9533883 w 11243827"/>
              <a:gd name="connsiteY49" fmla="*/ 5488516 h 5641173"/>
              <a:gd name="connsiteX50" fmla="*/ 9516916 w 11243827"/>
              <a:gd name="connsiteY50" fmla="*/ 5486828 h 5641173"/>
              <a:gd name="connsiteX51" fmla="*/ 9512093 w 11243827"/>
              <a:gd name="connsiteY51" fmla="*/ 5482541 h 5641173"/>
              <a:gd name="connsiteX52" fmla="*/ 9501725 w 11243827"/>
              <a:gd name="connsiteY52" fmla="*/ 5483603 h 5641173"/>
              <a:gd name="connsiteX53" fmla="*/ 9498754 w 11243827"/>
              <a:gd name="connsiteY53" fmla="*/ 5482951 h 5641173"/>
              <a:gd name="connsiteX54" fmla="*/ 9481932 w 11243827"/>
              <a:gd name="connsiteY54" fmla="*/ 5480151 h 5641173"/>
              <a:gd name="connsiteX55" fmla="*/ 9451321 w 11243827"/>
              <a:gd name="connsiteY55" fmla="*/ 5497375 h 5641173"/>
              <a:gd name="connsiteX56" fmla="*/ 9409298 w 11243827"/>
              <a:gd name="connsiteY56" fmla="*/ 5499478 h 5641173"/>
              <a:gd name="connsiteX57" fmla="*/ 9303056 w 11243827"/>
              <a:gd name="connsiteY57" fmla="*/ 5519093 h 5641173"/>
              <a:gd name="connsiteX58" fmla="*/ 9229078 w 11243827"/>
              <a:gd name="connsiteY58" fmla="*/ 5524154 h 5641173"/>
              <a:gd name="connsiteX59" fmla="*/ 9165105 w 11243827"/>
              <a:gd name="connsiteY59" fmla="*/ 5532892 h 5641173"/>
              <a:gd name="connsiteX60" fmla="*/ 9077301 w 11243827"/>
              <a:gd name="connsiteY60" fmla="*/ 5580356 h 5641173"/>
              <a:gd name="connsiteX61" fmla="*/ 8960065 w 11243827"/>
              <a:gd name="connsiteY61" fmla="*/ 5597982 h 5641173"/>
              <a:gd name="connsiteX62" fmla="*/ 8953536 w 11243827"/>
              <a:gd name="connsiteY62" fmla="*/ 5606638 h 5641173"/>
              <a:gd name="connsiteX63" fmla="*/ 8943907 w 11243827"/>
              <a:gd name="connsiteY63" fmla="*/ 5612541 h 5641173"/>
              <a:gd name="connsiteX64" fmla="*/ 8942046 w 11243827"/>
              <a:gd name="connsiteY64" fmla="*/ 5612112 h 5641173"/>
              <a:gd name="connsiteX65" fmla="*/ 8928824 w 11243827"/>
              <a:gd name="connsiteY65" fmla="*/ 5615549 h 5641173"/>
              <a:gd name="connsiteX66" fmla="*/ 8927294 w 11243827"/>
              <a:gd name="connsiteY66" fmla="*/ 5618607 h 5641173"/>
              <a:gd name="connsiteX67" fmla="*/ 8918651 w 11243827"/>
              <a:gd name="connsiteY67" fmla="*/ 5621688 h 5641173"/>
              <a:gd name="connsiteX68" fmla="*/ 8902772 w 11243827"/>
              <a:gd name="connsiteY68" fmla="*/ 5629703 h 5641173"/>
              <a:gd name="connsiteX69" fmla="*/ 8898724 w 11243827"/>
              <a:gd name="connsiteY69" fmla="*/ 5629379 h 5641173"/>
              <a:gd name="connsiteX70" fmla="*/ 8873099 w 11243827"/>
              <a:gd name="connsiteY70" fmla="*/ 5638628 h 5641173"/>
              <a:gd name="connsiteX71" fmla="*/ 8872234 w 11243827"/>
              <a:gd name="connsiteY71" fmla="*/ 5637889 h 5641173"/>
              <a:gd name="connsiteX72" fmla="*/ 8862777 w 11243827"/>
              <a:gd name="connsiteY72" fmla="*/ 5636711 h 5641173"/>
              <a:gd name="connsiteX73" fmla="*/ 8845869 w 11243827"/>
              <a:gd name="connsiteY73" fmla="*/ 5636436 h 5641173"/>
              <a:gd name="connsiteX74" fmla="*/ 8800548 w 11243827"/>
              <a:gd name="connsiteY74" fmla="*/ 5625084 h 5641173"/>
              <a:gd name="connsiteX75" fmla="*/ 8773774 w 11243827"/>
              <a:gd name="connsiteY75" fmla="*/ 5634630 h 5641173"/>
              <a:gd name="connsiteX76" fmla="*/ 8698255 w 11243827"/>
              <a:gd name="connsiteY76" fmla="*/ 5636083 h 5641173"/>
              <a:gd name="connsiteX77" fmla="*/ 8619167 w 11243827"/>
              <a:gd name="connsiteY77" fmla="*/ 5619130 h 5641173"/>
              <a:gd name="connsiteX78" fmla="*/ 8539822 w 11243827"/>
              <a:gd name="connsiteY78" fmla="*/ 5616905 h 5641173"/>
              <a:gd name="connsiteX79" fmla="*/ 8511094 w 11243827"/>
              <a:gd name="connsiteY79" fmla="*/ 5617360 h 5641173"/>
              <a:gd name="connsiteX80" fmla="*/ 8459886 w 11243827"/>
              <a:gd name="connsiteY80" fmla="*/ 5612612 h 5641173"/>
              <a:gd name="connsiteX81" fmla="*/ 8436432 w 11243827"/>
              <a:gd name="connsiteY81" fmla="*/ 5606990 h 5641173"/>
              <a:gd name="connsiteX82" fmla="*/ 8435403 w 11243827"/>
              <a:gd name="connsiteY82" fmla="*/ 5607336 h 5641173"/>
              <a:gd name="connsiteX83" fmla="*/ 8433307 w 11243827"/>
              <a:gd name="connsiteY83" fmla="*/ 5604917 h 5641173"/>
              <a:gd name="connsiteX84" fmla="*/ 8428968 w 11243827"/>
              <a:gd name="connsiteY84" fmla="*/ 5603796 h 5641173"/>
              <a:gd name="connsiteX85" fmla="*/ 8417124 w 11243827"/>
              <a:gd name="connsiteY85" fmla="*/ 5604518 h 5641173"/>
              <a:gd name="connsiteX86" fmla="*/ 8412669 w 11243827"/>
              <a:gd name="connsiteY86" fmla="*/ 5605413 h 5641173"/>
              <a:gd name="connsiteX87" fmla="*/ 8406152 w 11243827"/>
              <a:gd name="connsiteY87" fmla="*/ 5605396 h 5641173"/>
              <a:gd name="connsiteX88" fmla="*/ 8405989 w 11243827"/>
              <a:gd name="connsiteY88" fmla="*/ 5605197 h 5641173"/>
              <a:gd name="connsiteX89" fmla="*/ 8399884 w 11243827"/>
              <a:gd name="connsiteY89" fmla="*/ 5605568 h 5641173"/>
              <a:gd name="connsiteX90" fmla="*/ 8370014 w 11243827"/>
              <a:gd name="connsiteY90" fmla="*/ 5609900 h 5641173"/>
              <a:gd name="connsiteX91" fmla="*/ 8330544 w 11243827"/>
              <a:gd name="connsiteY91" fmla="*/ 5590964 h 5641173"/>
              <a:gd name="connsiteX92" fmla="*/ 8314221 w 11243827"/>
              <a:gd name="connsiteY92" fmla="*/ 5587682 h 5641173"/>
              <a:gd name="connsiteX93" fmla="*/ 8305502 w 11243827"/>
              <a:gd name="connsiteY93" fmla="*/ 5584868 h 5641173"/>
              <a:gd name="connsiteX94" fmla="*/ 8304962 w 11243827"/>
              <a:gd name="connsiteY94" fmla="*/ 5584007 h 5641173"/>
              <a:gd name="connsiteX95" fmla="*/ 8276324 w 11243827"/>
              <a:gd name="connsiteY95" fmla="*/ 5588260 h 5641173"/>
              <a:gd name="connsiteX96" fmla="*/ 8272522 w 11243827"/>
              <a:gd name="connsiteY96" fmla="*/ 5587226 h 5641173"/>
              <a:gd name="connsiteX97" fmla="*/ 8253857 w 11243827"/>
              <a:gd name="connsiteY97" fmla="*/ 5592043 h 5641173"/>
              <a:gd name="connsiteX98" fmla="*/ 8244212 w 11243827"/>
              <a:gd name="connsiteY98" fmla="*/ 5593439 h 5641173"/>
              <a:gd name="connsiteX99" fmla="*/ 8241488 w 11243827"/>
              <a:gd name="connsiteY99" fmla="*/ 5596085 h 5641173"/>
              <a:gd name="connsiteX100" fmla="*/ 8227256 w 11243827"/>
              <a:gd name="connsiteY100" fmla="*/ 5597005 h 5641173"/>
              <a:gd name="connsiteX101" fmla="*/ 8225619 w 11243827"/>
              <a:gd name="connsiteY101" fmla="*/ 5596262 h 5641173"/>
              <a:gd name="connsiteX102" fmla="*/ 8213882 w 11243827"/>
              <a:gd name="connsiteY102" fmla="*/ 5600179 h 5641173"/>
              <a:gd name="connsiteX103" fmla="*/ 8204045 w 11243827"/>
              <a:gd name="connsiteY103" fmla="*/ 5607275 h 5641173"/>
              <a:gd name="connsiteX104" fmla="*/ 8082989 w 11243827"/>
              <a:gd name="connsiteY104" fmla="*/ 5603160 h 5641173"/>
              <a:gd name="connsiteX105" fmla="*/ 7976942 w 11243827"/>
              <a:gd name="connsiteY105" fmla="*/ 5598455 h 5641173"/>
              <a:gd name="connsiteX106" fmla="*/ 7950121 w 11243827"/>
              <a:gd name="connsiteY106" fmla="*/ 5590893 h 5641173"/>
              <a:gd name="connsiteX107" fmla="*/ 7727691 w 11243827"/>
              <a:gd name="connsiteY107" fmla="*/ 5621064 h 5641173"/>
              <a:gd name="connsiteX108" fmla="*/ 7685998 w 11243827"/>
              <a:gd name="connsiteY108" fmla="*/ 5615564 h 5641173"/>
              <a:gd name="connsiteX109" fmla="*/ 7649302 w 11243827"/>
              <a:gd name="connsiteY109" fmla="*/ 5626541 h 5641173"/>
              <a:gd name="connsiteX110" fmla="*/ 7634083 w 11243827"/>
              <a:gd name="connsiteY110" fmla="*/ 5620862 h 5641173"/>
              <a:gd name="connsiteX111" fmla="*/ 7631455 w 11243827"/>
              <a:gd name="connsiteY111" fmla="*/ 5619708 h 5641173"/>
              <a:gd name="connsiteX112" fmla="*/ 7620952 w 11243827"/>
              <a:gd name="connsiteY112" fmla="*/ 5618872 h 5641173"/>
              <a:gd name="connsiteX113" fmla="*/ 7617992 w 11243827"/>
              <a:gd name="connsiteY113" fmla="*/ 5613914 h 5641173"/>
              <a:gd name="connsiteX114" fmla="*/ 7602182 w 11243827"/>
              <a:gd name="connsiteY114" fmla="*/ 5609271 h 5641173"/>
              <a:gd name="connsiteX115" fmla="*/ 7582847 w 11243827"/>
              <a:gd name="connsiteY115" fmla="*/ 5609047 h 5641173"/>
              <a:gd name="connsiteX116" fmla="*/ 7514158 w 11243827"/>
              <a:gd name="connsiteY116" fmla="*/ 5607737 h 5641173"/>
              <a:gd name="connsiteX117" fmla="*/ 7502955 w 11243827"/>
              <a:gd name="connsiteY117" fmla="*/ 5610415 h 5641173"/>
              <a:gd name="connsiteX118" fmla="*/ 7466391 w 11243827"/>
              <a:gd name="connsiteY118" fmla="*/ 5605949 h 5641173"/>
              <a:gd name="connsiteX119" fmla="*/ 7433806 w 11243827"/>
              <a:gd name="connsiteY119" fmla="*/ 5604945 h 5641173"/>
              <a:gd name="connsiteX120" fmla="*/ 7412693 w 11243827"/>
              <a:gd name="connsiteY120" fmla="*/ 5607075 h 5641173"/>
              <a:gd name="connsiteX121" fmla="*/ 7407159 w 11243827"/>
              <a:gd name="connsiteY121" fmla="*/ 5605310 h 5641173"/>
              <a:gd name="connsiteX122" fmla="*/ 7385900 w 11243827"/>
              <a:gd name="connsiteY122" fmla="*/ 5604171 h 5641173"/>
              <a:gd name="connsiteX123" fmla="*/ 7375071 w 11243827"/>
              <a:gd name="connsiteY123" fmla="*/ 5606788 h 5641173"/>
              <a:gd name="connsiteX124" fmla="*/ 7364382 w 11243827"/>
              <a:gd name="connsiteY124" fmla="*/ 5600762 h 5641173"/>
              <a:gd name="connsiteX125" fmla="*/ 7361770 w 11243827"/>
              <a:gd name="connsiteY125" fmla="*/ 5596347 h 5641173"/>
              <a:gd name="connsiteX126" fmla="*/ 7346641 w 11243827"/>
              <a:gd name="connsiteY126" fmla="*/ 5598329 h 5641173"/>
              <a:gd name="connsiteX127" fmla="*/ 7334238 w 11243827"/>
              <a:gd name="connsiteY127" fmla="*/ 5594014 h 5641173"/>
              <a:gd name="connsiteX128" fmla="*/ 7323426 w 11243827"/>
              <a:gd name="connsiteY128" fmla="*/ 5596835 h 5641173"/>
              <a:gd name="connsiteX129" fmla="*/ 7318938 w 11243827"/>
              <a:gd name="connsiteY129" fmla="*/ 5596200 h 5641173"/>
              <a:gd name="connsiteX130" fmla="*/ 7307784 w 11243827"/>
              <a:gd name="connsiteY130" fmla="*/ 5594065 h 5641173"/>
              <a:gd name="connsiteX131" fmla="*/ 7288540 w 11243827"/>
              <a:gd name="connsiteY131" fmla="*/ 5589320 h 5641173"/>
              <a:gd name="connsiteX132" fmla="*/ 7282537 w 11243827"/>
              <a:gd name="connsiteY132" fmla="*/ 5588660 h 5641173"/>
              <a:gd name="connsiteX133" fmla="*/ 7269466 w 11243827"/>
              <a:gd name="connsiteY133" fmla="*/ 5581404 h 5641173"/>
              <a:gd name="connsiteX134" fmla="*/ 7244165 w 11243827"/>
              <a:gd name="connsiteY134" fmla="*/ 5575200 h 5641173"/>
              <a:gd name="connsiteX135" fmla="*/ 7199619 w 11243827"/>
              <a:gd name="connsiteY135" fmla="*/ 5553550 h 5641173"/>
              <a:gd name="connsiteX136" fmla="*/ 7173434 w 11243827"/>
              <a:gd name="connsiteY136" fmla="*/ 5543219 h 5641173"/>
              <a:gd name="connsiteX137" fmla="*/ 7155718 w 11243827"/>
              <a:gd name="connsiteY137" fmla="*/ 5533697 h 5641173"/>
              <a:gd name="connsiteX138" fmla="*/ 7103430 w 11243827"/>
              <a:gd name="connsiteY138" fmla="*/ 5520249 h 5641173"/>
              <a:gd name="connsiteX139" fmla="*/ 7013746 w 11243827"/>
              <a:gd name="connsiteY139" fmla="*/ 5502470 h 5641173"/>
              <a:gd name="connsiteX140" fmla="*/ 6995379 w 11243827"/>
              <a:gd name="connsiteY140" fmla="*/ 5497693 h 5641173"/>
              <a:gd name="connsiteX141" fmla="*/ 6982475 w 11243827"/>
              <a:gd name="connsiteY141" fmla="*/ 5489641 h 5641173"/>
              <a:gd name="connsiteX142" fmla="*/ 6981994 w 11243827"/>
              <a:gd name="connsiteY142" fmla="*/ 5484335 h 5641173"/>
              <a:gd name="connsiteX143" fmla="*/ 6972355 w 11243827"/>
              <a:gd name="connsiteY143" fmla="*/ 5481074 h 5641173"/>
              <a:gd name="connsiteX144" fmla="*/ 6970394 w 11243827"/>
              <a:gd name="connsiteY144" fmla="*/ 5479383 h 5641173"/>
              <a:gd name="connsiteX145" fmla="*/ 6958543 w 11243827"/>
              <a:gd name="connsiteY145" fmla="*/ 5470507 h 5641173"/>
              <a:gd name="connsiteX146" fmla="*/ 6918276 w 11243827"/>
              <a:gd name="connsiteY146" fmla="*/ 5472034 h 5641173"/>
              <a:gd name="connsiteX147" fmla="*/ 6881046 w 11243827"/>
              <a:gd name="connsiteY147" fmla="*/ 5457070 h 5641173"/>
              <a:gd name="connsiteX148" fmla="*/ 6752164 w 11243827"/>
              <a:gd name="connsiteY148" fmla="*/ 5425021 h 5641173"/>
              <a:gd name="connsiteX149" fmla="*/ 6724964 w 11243827"/>
              <a:gd name="connsiteY149" fmla="*/ 5414071 h 5641173"/>
              <a:gd name="connsiteX150" fmla="*/ 6683286 w 11243827"/>
              <a:gd name="connsiteY150" fmla="*/ 5405383 h 5641173"/>
              <a:gd name="connsiteX151" fmla="*/ 6644277 w 11243827"/>
              <a:gd name="connsiteY151" fmla="*/ 5429684 h 5641173"/>
              <a:gd name="connsiteX152" fmla="*/ 6532914 w 11243827"/>
              <a:gd name="connsiteY152" fmla="*/ 5431205 h 5641173"/>
              <a:gd name="connsiteX153" fmla="*/ 6307459 w 11243827"/>
              <a:gd name="connsiteY153" fmla="*/ 5467087 h 5641173"/>
              <a:gd name="connsiteX154" fmla="*/ 6196243 w 11243827"/>
              <a:gd name="connsiteY154" fmla="*/ 5515042 h 5641173"/>
              <a:gd name="connsiteX155" fmla="*/ 6099124 w 11243827"/>
              <a:gd name="connsiteY155" fmla="*/ 5516848 h 5641173"/>
              <a:gd name="connsiteX156" fmla="*/ 6016077 w 11243827"/>
              <a:gd name="connsiteY156" fmla="*/ 5528642 h 5641173"/>
              <a:gd name="connsiteX157" fmla="*/ 6004389 w 11243827"/>
              <a:gd name="connsiteY157" fmla="*/ 5531206 h 5641173"/>
              <a:gd name="connsiteX158" fmla="*/ 5933945 w 11243827"/>
              <a:gd name="connsiteY158" fmla="*/ 5538840 h 5641173"/>
              <a:gd name="connsiteX159" fmla="*/ 5883936 w 11243827"/>
              <a:gd name="connsiteY159" fmla="*/ 5553807 h 5641173"/>
              <a:gd name="connsiteX160" fmla="*/ 5798331 w 11243827"/>
              <a:gd name="connsiteY160" fmla="*/ 5564248 h 5641173"/>
              <a:gd name="connsiteX161" fmla="*/ 5712738 w 11243827"/>
              <a:gd name="connsiteY161" fmla="*/ 5573120 h 5641173"/>
              <a:gd name="connsiteX162" fmla="*/ 5681342 w 11243827"/>
              <a:gd name="connsiteY162" fmla="*/ 5575621 h 5641173"/>
              <a:gd name="connsiteX163" fmla="*/ 5627167 w 11243827"/>
              <a:gd name="connsiteY163" fmla="*/ 5583215 h 5641173"/>
              <a:gd name="connsiteX164" fmla="*/ 5591414 w 11243827"/>
              <a:gd name="connsiteY164" fmla="*/ 5587695 h 5641173"/>
              <a:gd name="connsiteX165" fmla="*/ 5583028 w 11243827"/>
              <a:gd name="connsiteY165" fmla="*/ 5580877 h 5641173"/>
              <a:gd name="connsiteX166" fmla="*/ 5549426 w 11243827"/>
              <a:gd name="connsiteY166" fmla="*/ 5582858 h 5641173"/>
              <a:gd name="connsiteX167" fmla="*/ 5519999 w 11243827"/>
              <a:gd name="connsiteY167" fmla="*/ 5592246 h 5641173"/>
              <a:gd name="connsiteX168" fmla="*/ 5480028 w 11243827"/>
              <a:gd name="connsiteY168" fmla="*/ 5597282 h 5641173"/>
              <a:gd name="connsiteX169" fmla="*/ 5456175 w 11243827"/>
              <a:gd name="connsiteY169" fmla="*/ 5600371 h 5641173"/>
              <a:gd name="connsiteX170" fmla="*/ 5388463 w 11243827"/>
              <a:gd name="connsiteY170" fmla="*/ 5602638 h 5641173"/>
              <a:gd name="connsiteX171" fmla="*/ 5265898 w 11243827"/>
              <a:gd name="connsiteY171" fmla="*/ 5591830 h 5641173"/>
              <a:gd name="connsiteX172" fmla="*/ 5231231 w 11243827"/>
              <a:gd name="connsiteY172" fmla="*/ 5592790 h 5641173"/>
              <a:gd name="connsiteX173" fmla="*/ 5226996 w 11243827"/>
              <a:gd name="connsiteY173" fmla="*/ 5595040 h 5641173"/>
              <a:gd name="connsiteX174" fmla="*/ 5175988 w 11243827"/>
              <a:gd name="connsiteY174" fmla="*/ 5588131 h 5641173"/>
              <a:gd name="connsiteX175" fmla="*/ 5107470 w 11243827"/>
              <a:gd name="connsiteY175" fmla="*/ 5594771 h 5641173"/>
              <a:gd name="connsiteX176" fmla="*/ 5027868 w 11243827"/>
              <a:gd name="connsiteY176" fmla="*/ 5605624 h 5641173"/>
              <a:gd name="connsiteX177" fmla="*/ 5007324 w 11243827"/>
              <a:gd name="connsiteY177" fmla="*/ 5609209 h 5641173"/>
              <a:gd name="connsiteX178" fmla="*/ 4952559 w 11243827"/>
              <a:gd name="connsiteY178" fmla="*/ 5611402 h 5641173"/>
              <a:gd name="connsiteX179" fmla="*/ 4826081 w 11243827"/>
              <a:gd name="connsiteY179" fmla="*/ 5616191 h 5641173"/>
              <a:gd name="connsiteX180" fmla="*/ 4823501 w 11243827"/>
              <a:gd name="connsiteY180" fmla="*/ 5619174 h 5641173"/>
              <a:gd name="connsiteX181" fmla="*/ 4813093 w 11243827"/>
              <a:gd name="connsiteY181" fmla="*/ 5620026 h 5641173"/>
              <a:gd name="connsiteX182" fmla="*/ 4810563 w 11243827"/>
              <a:gd name="connsiteY182" fmla="*/ 5620787 h 5641173"/>
              <a:gd name="connsiteX183" fmla="*/ 4795818 w 11243827"/>
              <a:gd name="connsiteY183" fmla="*/ 5624618 h 5641173"/>
              <a:gd name="connsiteX184" fmla="*/ 4758404 w 11243827"/>
              <a:gd name="connsiteY184" fmla="*/ 5619510 h 5641173"/>
              <a:gd name="connsiteX185" fmla="*/ 4717254 w 11243827"/>
              <a:gd name="connsiteY185" fmla="*/ 5624155 h 5641173"/>
              <a:gd name="connsiteX186" fmla="*/ 4591958 w 11243827"/>
              <a:gd name="connsiteY186" fmla="*/ 5624710 h 5641173"/>
              <a:gd name="connsiteX187" fmla="*/ 4476215 w 11243827"/>
              <a:gd name="connsiteY187" fmla="*/ 5628210 h 5641173"/>
              <a:gd name="connsiteX188" fmla="*/ 4425193 w 11243827"/>
              <a:gd name="connsiteY188" fmla="*/ 5627414 h 5641173"/>
              <a:gd name="connsiteX189" fmla="*/ 4383866 w 11243827"/>
              <a:gd name="connsiteY189" fmla="*/ 5626546 h 5641173"/>
              <a:gd name="connsiteX190" fmla="*/ 4385596 w 11243827"/>
              <a:gd name="connsiteY190" fmla="*/ 5634646 h 5641173"/>
              <a:gd name="connsiteX191" fmla="*/ 4360864 w 11243827"/>
              <a:gd name="connsiteY191" fmla="*/ 5641173 h 5641173"/>
              <a:gd name="connsiteX192" fmla="*/ 4328321 w 11243827"/>
              <a:gd name="connsiteY192" fmla="*/ 5626332 h 5641173"/>
              <a:gd name="connsiteX193" fmla="*/ 4309842 w 11243827"/>
              <a:gd name="connsiteY193" fmla="*/ 5626471 h 5641173"/>
              <a:gd name="connsiteX194" fmla="*/ 4277424 w 11243827"/>
              <a:gd name="connsiteY194" fmla="*/ 5631598 h 5641173"/>
              <a:gd name="connsiteX195" fmla="*/ 4266627 w 11243827"/>
              <a:gd name="connsiteY195" fmla="*/ 5633969 h 5641173"/>
              <a:gd name="connsiteX196" fmla="*/ 4185525 w 11243827"/>
              <a:gd name="connsiteY196" fmla="*/ 5617508 h 5641173"/>
              <a:gd name="connsiteX197" fmla="*/ 4177617 w 11243827"/>
              <a:gd name="connsiteY197" fmla="*/ 5610903 h 5641173"/>
              <a:gd name="connsiteX198" fmla="*/ 4136948 w 11243827"/>
              <a:gd name="connsiteY198" fmla="*/ 5608031 h 5641173"/>
              <a:gd name="connsiteX199" fmla="*/ 4132323 w 11243827"/>
              <a:gd name="connsiteY199" fmla="*/ 5609784 h 5641173"/>
              <a:gd name="connsiteX200" fmla="*/ 4098620 w 11243827"/>
              <a:gd name="connsiteY200" fmla="*/ 5599672 h 5641173"/>
              <a:gd name="connsiteX201" fmla="*/ 3963475 w 11243827"/>
              <a:gd name="connsiteY201" fmla="*/ 5581841 h 5641173"/>
              <a:gd name="connsiteX202" fmla="*/ 3703613 w 11243827"/>
              <a:gd name="connsiteY202" fmla="*/ 5572482 h 5641173"/>
              <a:gd name="connsiteX203" fmla="*/ 3432987 w 11243827"/>
              <a:gd name="connsiteY203" fmla="*/ 5545768 h 5641173"/>
              <a:gd name="connsiteX204" fmla="*/ 3176381 w 11243827"/>
              <a:gd name="connsiteY204" fmla="*/ 5556110 h 5641173"/>
              <a:gd name="connsiteX205" fmla="*/ 2710156 w 11243827"/>
              <a:gd name="connsiteY205" fmla="*/ 5527517 h 5641173"/>
              <a:gd name="connsiteX206" fmla="*/ 2550206 w 11243827"/>
              <a:gd name="connsiteY206" fmla="*/ 5524958 h 5641173"/>
              <a:gd name="connsiteX207" fmla="*/ 2443041 w 11243827"/>
              <a:gd name="connsiteY207" fmla="*/ 5523990 h 5641173"/>
              <a:gd name="connsiteX208" fmla="*/ 2435613 w 11243827"/>
              <a:gd name="connsiteY208" fmla="*/ 5526704 h 5641173"/>
              <a:gd name="connsiteX209" fmla="*/ 2405682 w 11243827"/>
              <a:gd name="connsiteY209" fmla="*/ 5528307 h 5641173"/>
              <a:gd name="connsiteX210" fmla="*/ 2397487 w 11243827"/>
              <a:gd name="connsiteY210" fmla="*/ 5540337 h 5641173"/>
              <a:gd name="connsiteX211" fmla="*/ 2297454 w 11243827"/>
              <a:gd name="connsiteY211" fmla="*/ 5550765 h 5641173"/>
              <a:gd name="connsiteX212" fmla="*/ 2056700 w 11243827"/>
              <a:gd name="connsiteY212" fmla="*/ 5555489 h 5641173"/>
              <a:gd name="connsiteX213" fmla="*/ 1878530 w 11243827"/>
              <a:gd name="connsiteY213" fmla="*/ 5535330 h 5641173"/>
              <a:gd name="connsiteX214" fmla="*/ 1859292 w 11243827"/>
              <a:gd name="connsiteY214" fmla="*/ 5535461 h 5641173"/>
              <a:gd name="connsiteX215" fmla="*/ 1835626 w 11243827"/>
              <a:gd name="connsiteY215" fmla="*/ 5533793 h 5641173"/>
              <a:gd name="connsiteX216" fmla="*/ 1798939 w 11243827"/>
              <a:gd name="connsiteY216" fmla="*/ 5540285 h 5641173"/>
              <a:gd name="connsiteX217" fmla="*/ 1779046 w 11243827"/>
              <a:gd name="connsiteY217" fmla="*/ 5549949 h 5641173"/>
              <a:gd name="connsiteX218" fmla="*/ 1772421 w 11243827"/>
              <a:gd name="connsiteY218" fmla="*/ 5549018 h 5641173"/>
              <a:gd name="connsiteX219" fmla="*/ 1772052 w 11243827"/>
              <a:gd name="connsiteY219" fmla="*/ 5545689 h 5641173"/>
              <a:gd name="connsiteX220" fmla="*/ 1711543 w 11243827"/>
              <a:gd name="connsiteY220" fmla="*/ 5534558 h 5641173"/>
              <a:gd name="connsiteX221" fmla="*/ 1631462 w 11243827"/>
              <a:gd name="connsiteY221" fmla="*/ 5491807 h 5641173"/>
              <a:gd name="connsiteX222" fmla="*/ 1538763 w 11243827"/>
              <a:gd name="connsiteY222" fmla="*/ 5482781 h 5641173"/>
              <a:gd name="connsiteX223" fmla="*/ 1501533 w 11243827"/>
              <a:gd name="connsiteY223" fmla="*/ 5467817 h 5641173"/>
              <a:gd name="connsiteX224" fmla="*/ 1461266 w 11243827"/>
              <a:gd name="connsiteY224" fmla="*/ 5469343 h 5641173"/>
              <a:gd name="connsiteX225" fmla="*/ 1449415 w 11243827"/>
              <a:gd name="connsiteY225" fmla="*/ 5460467 h 5641173"/>
              <a:gd name="connsiteX226" fmla="*/ 1447454 w 11243827"/>
              <a:gd name="connsiteY226" fmla="*/ 5458776 h 5641173"/>
              <a:gd name="connsiteX227" fmla="*/ 1437814 w 11243827"/>
              <a:gd name="connsiteY227" fmla="*/ 5455515 h 5641173"/>
              <a:gd name="connsiteX228" fmla="*/ 1437334 w 11243827"/>
              <a:gd name="connsiteY228" fmla="*/ 5450209 h 5641173"/>
              <a:gd name="connsiteX229" fmla="*/ 1424429 w 11243827"/>
              <a:gd name="connsiteY229" fmla="*/ 5442157 h 5641173"/>
              <a:gd name="connsiteX230" fmla="*/ 1406063 w 11243827"/>
              <a:gd name="connsiteY230" fmla="*/ 5437380 h 5641173"/>
              <a:gd name="connsiteX231" fmla="*/ 1316379 w 11243827"/>
              <a:gd name="connsiteY231" fmla="*/ 5419601 h 5641173"/>
              <a:gd name="connsiteX232" fmla="*/ 1264090 w 11243827"/>
              <a:gd name="connsiteY232" fmla="*/ 5406153 h 5641173"/>
              <a:gd name="connsiteX233" fmla="*/ 1246374 w 11243827"/>
              <a:gd name="connsiteY233" fmla="*/ 5396631 h 5641173"/>
              <a:gd name="connsiteX234" fmla="*/ 1220190 w 11243827"/>
              <a:gd name="connsiteY234" fmla="*/ 5386301 h 5641173"/>
              <a:gd name="connsiteX235" fmla="*/ 1175643 w 11243827"/>
              <a:gd name="connsiteY235" fmla="*/ 5364651 h 5641173"/>
              <a:gd name="connsiteX236" fmla="*/ 1150342 w 11243827"/>
              <a:gd name="connsiteY236" fmla="*/ 5358447 h 5641173"/>
              <a:gd name="connsiteX237" fmla="*/ 1137272 w 11243827"/>
              <a:gd name="connsiteY237" fmla="*/ 5351191 h 5641173"/>
              <a:gd name="connsiteX238" fmla="*/ 1131268 w 11243827"/>
              <a:gd name="connsiteY238" fmla="*/ 5350530 h 5641173"/>
              <a:gd name="connsiteX239" fmla="*/ 1112024 w 11243827"/>
              <a:gd name="connsiteY239" fmla="*/ 5345786 h 5641173"/>
              <a:gd name="connsiteX240" fmla="*/ 1100870 w 11243827"/>
              <a:gd name="connsiteY240" fmla="*/ 5343651 h 5641173"/>
              <a:gd name="connsiteX241" fmla="*/ 1096383 w 11243827"/>
              <a:gd name="connsiteY241" fmla="*/ 5343015 h 5641173"/>
              <a:gd name="connsiteX242" fmla="*/ 1085571 w 11243827"/>
              <a:gd name="connsiteY242" fmla="*/ 5345836 h 5641173"/>
              <a:gd name="connsiteX243" fmla="*/ 1073168 w 11243827"/>
              <a:gd name="connsiteY243" fmla="*/ 5341521 h 5641173"/>
              <a:gd name="connsiteX244" fmla="*/ 1058039 w 11243827"/>
              <a:gd name="connsiteY244" fmla="*/ 5343504 h 5641173"/>
              <a:gd name="connsiteX245" fmla="*/ 1055426 w 11243827"/>
              <a:gd name="connsiteY245" fmla="*/ 5339088 h 5641173"/>
              <a:gd name="connsiteX246" fmla="*/ 1044738 w 11243827"/>
              <a:gd name="connsiteY246" fmla="*/ 5333063 h 5641173"/>
              <a:gd name="connsiteX247" fmla="*/ 1033909 w 11243827"/>
              <a:gd name="connsiteY247" fmla="*/ 5335680 h 5641173"/>
              <a:gd name="connsiteX248" fmla="*/ 1012649 w 11243827"/>
              <a:gd name="connsiteY248" fmla="*/ 5334541 h 5641173"/>
              <a:gd name="connsiteX249" fmla="*/ 1007115 w 11243827"/>
              <a:gd name="connsiteY249" fmla="*/ 5332775 h 5641173"/>
              <a:gd name="connsiteX250" fmla="*/ 986002 w 11243827"/>
              <a:gd name="connsiteY250" fmla="*/ 5334906 h 5641173"/>
              <a:gd name="connsiteX251" fmla="*/ 953418 w 11243827"/>
              <a:gd name="connsiteY251" fmla="*/ 5333901 h 5641173"/>
              <a:gd name="connsiteX252" fmla="*/ 916854 w 11243827"/>
              <a:gd name="connsiteY252" fmla="*/ 5329435 h 5641173"/>
              <a:gd name="connsiteX253" fmla="*/ 905651 w 11243827"/>
              <a:gd name="connsiteY253" fmla="*/ 5332114 h 5641173"/>
              <a:gd name="connsiteX254" fmla="*/ 836961 w 11243827"/>
              <a:gd name="connsiteY254" fmla="*/ 5330803 h 5641173"/>
              <a:gd name="connsiteX255" fmla="*/ 817627 w 11243827"/>
              <a:gd name="connsiteY255" fmla="*/ 5330580 h 5641173"/>
              <a:gd name="connsiteX256" fmla="*/ 801817 w 11243827"/>
              <a:gd name="connsiteY256" fmla="*/ 5325937 h 5641173"/>
              <a:gd name="connsiteX257" fmla="*/ 798857 w 11243827"/>
              <a:gd name="connsiteY257" fmla="*/ 5320979 h 5641173"/>
              <a:gd name="connsiteX258" fmla="*/ 788354 w 11243827"/>
              <a:gd name="connsiteY258" fmla="*/ 5320143 h 5641173"/>
              <a:gd name="connsiteX259" fmla="*/ 785726 w 11243827"/>
              <a:gd name="connsiteY259" fmla="*/ 5318989 h 5641173"/>
              <a:gd name="connsiteX260" fmla="*/ 770507 w 11243827"/>
              <a:gd name="connsiteY260" fmla="*/ 5313309 h 5641173"/>
              <a:gd name="connsiteX261" fmla="*/ 733810 w 11243827"/>
              <a:gd name="connsiteY261" fmla="*/ 5324286 h 5641173"/>
              <a:gd name="connsiteX262" fmla="*/ 692117 w 11243827"/>
              <a:gd name="connsiteY262" fmla="*/ 5318786 h 5641173"/>
              <a:gd name="connsiteX263" fmla="*/ 528894 w 11243827"/>
              <a:gd name="connsiteY263" fmla="*/ 5327578 h 5641173"/>
              <a:gd name="connsiteX264" fmla="*/ 507005 w 11243827"/>
              <a:gd name="connsiteY264" fmla="*/ 5310149 h 5641173"/>
              <a:gd name="connsiteX265" fmla="*/ 441302 w 11243827"/>
              <a:gd name="connsiteY265" fmla="*/ 5307062 h 5641173"/>
              <a:gd name="connsiteX266" fmla="*/ 336819 w 11243827"/>
              <a:gd name="connsiteY266" fmla="*/ 5336690 h 5641173"/>
              <a:gd name="connsiteX267" fmla="*/ 215763 w 11243827"/>
              <a:gd name="connsiteY267" fmla="*/ 5332575 h 5641173"/>
              <a:gd name="connsiteX268" fmla="*/ 205927 w 11243827"/>
              <a:gd name="connsiteY268" fmla="*/ 5339672 h 5641173"/>
              <a:gd name="connsiteX269" fmla="*/ 194189 w 11243827"/>
              <a:gd name="connsiteY269" fmla="*/ 5343588 h 5641173"/>
              <a:gd name="connsiteX270" fmla="*/ 192552 w 11243827"/>
              <a:gd name="connsiteY270" fmla="*/ 5342845 h 5641173"/>
              <a:gd name="connsiteX271" fmla="*/ 178320 w 11243827"/>
              <a:gd name="connsiteY271" fmla="*/ 5343766 h 5641173"/>
              <a:gd name="connsiteX272" fmla="*/ 175596 w 11243827"/>
              <a:gd name="connsiteY272" fmla="*/ 5346411 h 5641173"/>
              <a:gd name="connsiteX273" fmla="*/ 165951 w 11243827"/>
              <a:gd name="connsiteY273" fmla="*/ 5347808 h 5641173"/>
              <a:gd name="connsiteX274" fmla="*/ 147287 w 11243827"/>
              <a:gd name="connsiteY274" fmla="*/ 5352625 h 5641173"/>
              <a:gd name="connsiteX275" fmla="*/ 143484 w 11243827"/>
              <a:gd name="connsiteY275" fmla="*/ 5351591 h 5641173"/>
              <a:gd name="connsiteX276" fmla="*/ 114847 w 11243827"/>
              <a:gd name="connsiteY276" fmla="*/ 5355844 h 5641173"/>
              <a:gd name="connsiteX277" fmla="*/ 114306 w 11243827"/>
              <a:gd name="connsiteY277" fmla="*/ 5354983 h 5641173"/>
              <a:gd name="connsiteX278" fmla="*/ 105588 w 11243827"/>
              <a:gd name="connsiteY278" fmla="*/ 5352169 h 5641173"/>
              <a:gd name="connsiteX279" fmla="*/ 89264 w 11243827"/>
              <a:gd name="connsiteY279" fmla="*/ 5348886 h 5641173"/>
              <a:gd name="connsiteX280" fmla="*/ 49794 w 11243827"/>
              <a:gd name="connsiteY280" fmla="*/ 5329950 h 5641173"/>
              <a:gd name="connsiteX281" fmla="*/ 19924 w 11243827"/>
              <a:gd name="connsiteY281" fmla="*/ 5334282 h 5641173"/>
              <a:gd name="connsiteX282" fmla="*/ 13819 w 11243827"/>
              <a:gd name="connsiteY282" fmla="*/ 5334653 h 5641173"/>
              <a:gd name="connsiteX283" fmla="*/ 13657 w 11243827"/>
              <a:gd name="connsiteY283" fmla="*/ 5334455 h 5641173"/>
              <a:gd name="connsiteX284" fmla="*/ 7139 w 11243827"/>
              <a:gd name="connsiteY284" fmla="*/ 5334438 h 5641173"/>
              <a:gd name="connsiteX285" fmla="*/ 2684 w 11243827"/>
              <a:gd name="connsiteY285" fmla="*/ 5335333 h 5641173"/>
              <a:gd name="connsiteX286" fmla="*/ 0 w 11243827"/>
              <a:gd name="connsiteY286" fmla="*/ 5335496 h 5641173"/>
              <a:gd name="connsiteX287" fmla="*/ 0 w 11243827"/>
              <a:gd name="connsiteY287" fmla="*/ 10592 h 5641173"/>
              <a:gd name="connsiteX288" fmla="*/ 11243827 w 11243827"/>
              <a:gd name="connsiteY288" fmla="*/ 0 h 5641173"/>
              <a:gd name="connsiteX0" fmla="*/ 11243827 w 11243827"/>
              <a:gd name="connsiteY0" fmla="*/ 0 h 5641173"/>
              <a:gd name="connsiteX1" fmla="*/ 11243827 w 11243827"/>
              <a:gd name="connsiteY1" fmla="*/ 1470035 h 5641173"/>
              <a:gd name="connsiteX2" fmla="*/ 11243827 w 11243827"/>
              <a:gd name="connsiteY2" fmla="*/ 5001571 h 5641173"/>
              <a:gd name="connsiteX3" fmla="*/ 11243827 w 11243827"/>
              <a:gd name="connsiteY3" fmla="*/ 5209610 h 5641173"/>
              <a:gd name="connsiteX4" fmla="*/ 11240675 w 11243827"/>
              <a:gd name="connsiteY4" fmla="*/ 5210442 h 5641173"/>
              <a:gd name="connsiteX5" fmla="*/ 11179959 w 11243827"/>
              <a:gd name="connsiteY5" fmla="*/ 5221199 h 5641173"/>
              <a:gd name="connsiteX6" fmla="*/ 11105493 w 11243827"/>
              <a:gd name="connsiteY6" fmla="*/ 5259905 h 5641173"/>
              <a:gd name="connsiteX7" fmla="*/ 11078640 w 11243827"/>
              <a:gd name="connsiteY7" fmla="*/ 5263531 h 5641173"/>
              <a:gd name="connsiteX8" fmla="*/ 11079616 w 11243827"/>
              <a:gd name="connsiteY8" fmla="*/ 5270380 h 5641173"/>
              <a:gd name="connsiteX9" fmla="*/ 11069641 w 11243827"/>
              <a:gd name="connsiteY9" fmla="*/ 5270884 h 5641173"/>
              <a:gd name="connsiteX10" fmla="*/ 11047377 w 11243827"/>
              <a:gd name="connsiteY10" fmla="*/ 5271051 h 5641173"/>
              <a:gd name="connsiteX11" fmla="*/ 10980705 w 11243827"/>
              <a:gd name="connsiteY11" fmla="*/ 5272951 h 5641173"/>
              <a:gd name="connsiteX12" fmla="*/ 10962514 w 11243827"/>
              <a:gd name="connsiteY12" fmla="*/ 5286084 h 5641173"/>
              <a:gd name="connsiteX13" fmla="*/ 10945307 w 11243827"/>
              <a:gd name="connsiteY13" fmla="*/ 5286290 h 5641173"/>
              <a:gd name="connsiteX14" fmla="*/ 10845516 w 11243827"/>
              <a:gd name="connsiteY14" fmla="*/ 5303894 h 5641173"/>
              <a:gd name="connsiteX15" fmla="*/ 10831795 w 11243827"/>
              <a:gd name="connsiteY15" fmla="*/ 5305210 h 5641173"/>
              <a:gd name="connsiteX16" fmla="*/ 10824365 w 11243827"/>
              <a:gd name="connsiteY16" fmla="*/ 5311111 h 5641173"/>
              <a:gd name="connsiteX17" fmla="*/ 10797756 w 11243827"/>
              <a:gd name="connsiteY17" fmla="*/ 5312285 h 5641173"/>
              <a:gd name="connsiteX18" fmla="*/ 10796525 w 11243827"/>
              <a:gd name="connsiteY18" fmla="*/ 5315645 h 5641173"/>
              <a:gd name="connsiteX19" fmla="*/ 10709063 w 11243827"/>
              <a:gd name="connsiteY19" fmla="*/ 5344492 h 5641173"/>
              <a:gd name="connsiteX20" fmla="*/ 10694078 w 11243827"/>
              <a:gd name="connsiteY20" fmla="*/ 5349258 h 5641173"/>
              <a:gd name="connsiteX21" fmla="*/ 10681131 w 11243827"/>
              <a:gd name="connsiteY21" fmla="*/ 5347812 h 5641173"/>
              <a:gd name="connsiteX22" fmla="*/ 10609448 w 11243827"/>
              <a:gd name="connsiteY22" fmla="*/ 5351931 h 5641173"/>
              <a:gd name="connsiteX23" fmla="*/ 10592397 w 11243827"/>
              <a:gd name="connsiteY23" fmla="*/ 5349402 h 5641173"/>
              <a:gd name="connsiteX24" fmla="*/ 10585227 w 11243827"/>
              <a:gd name="connsiteY24" fmla="*/ 5344063 h 5641173"/>
              <a:gd name="connsiteX25" fmla="*/ 10557472 w 11243827"/>
              <a:gd name="connsiteY25" fmla="*/ 5354151 h 5641173"/>
              <a:gd name="connsiteX26" fmla="*/ 10514646 w 11243827"/>
              <a:gd name="connsiteY26" fmla="*/ 5361064 h 5641173"/>
              <a:gd name="connsiteX27" fmla="*/ 10494292 w 11243827"/>
              <a:gd name="connsiteY27" fmla="*/ 5366054 h 5641173"/>
              <a:gd name="connsiteX28" fmla="*/ 10477869 w 11243827"/>
              <a:gd name="connsiteY28" fmla="*/ 5363025 h 5641173"/>
              <a:gd name="connsiteX29" fmla="*/ 10384411 w 11243827"/>
              <a:gd name="connsiteY29" fmla="*/ 5362257 h 5641173"/>
              <a:gd name="connsiteX30" fmla="*/ 10362921 w 11243827"/>
              <a:gd name="connsiteY30" fmla="*/ 5357444 h 5641173"/>
              <a:gd name="connsiteX31" fmla="*/ 10352736 w 11243827"/>
              <a:gd name="connsiteY31" fmla="*/ 5347851 h 5641173"/>
              <a:gd name="connsiteX32" fmla="*/ 10344754 w 11243827"/>
              <a:gd name="connsiteY32" fmla="*/ 5351272 h 5641173"/>
              <a:gd name="connsiteX33" fmla="*/ 10288226 w 11243827"/>
              <a:gd name="connsiteY33" fmla="*/ 5351613 h 5641173"/>
              <a:gd name="connsiteX34" fmla="*/ 10251350 w 11243827"/>
              <a:gd name="connsiteY34" fmla="*/ 5352711 h 5641173"/>
              <a:gd name="connsiteX35" fmla="*/ 10249108 w 11243827"/>
              <a:gd name="connsiteY35" fmla="*/ 5365881 h 5641173"/>
              <a:gd name="connsiteX36" fmla="*/ 10216272 w 11243827"/>
              <a:gd name="connsiteY36" fmla="*/ 5370573 h 5641173"/>
              <a:gd name="connsiteX37" fmla="*/ 10181278 w 11243827"/>
              <a:gd name="connsiteY37" fmla="*/ 5362119 h 5641173"/>
              <a:gd name="connsiteX38" fmla="*/ 10140033 w 11243827"/>
              <a:gd name="connsiteY38" fmla="*/ 5363304 h 5641173"/>
              <a:gd name="connsiteX39" fmla="*/ 10115353 w 11243827"/>
              <a:gd name="connsiteY39" fmla="*/ 5363869 h 5641173"/>
              <a:gd name="connsiteX40" fmla="*/ 10050578 w 11243827"/>
              <a:gd name="connsiteY40" fmla="*/ 5376153 h 5641173"/>
              <a:gd name="connsiteX41" fmla="*/ 9945478 w 11243827"/>
              <a:gd name="connsiteY41" fmla="*/ 5422859 h 5641173"/>
              <a:gd name="connsiteX42" fmla="*/ 9912481 w 11243827"/>
              <a:gd name="connsiteY42" fmla="*/ 5429477 h 5641173"/>
              <a:gd name="connsiteX43" fmla="*/ 9906713 w 11243827"/>
              <a:gd name="connsiteY43" fmla="*/ 5426784 h 5641173"/>
              <a:gd name="connsiteX44" fmla="*/ 9742436 w 11243827"/>
              <a:gd name="connsiteY44" fmla="*/ 5454834 h 5641173"/>
              <a:gd name="connsiteX45" fmla="*/ 9713044 w 11243827"/>
              <a:gd name="connsiteY45" fmla="*/ 5456476 h 5641173"/>
              <a:gd name="connsiteX46" fmla="*/ 9691033 w 11243827"/>
              <a:gd name="connsiteY46" fmla="*/ 5455451 h 5641173"/>
              <a:gd name="connsiteX47" fmla="*/ 9638355 w 11243827"/>
              <a:gd name="connsiteY47" fmla="*/ 5464794 h 5641173"/>
              <a:gd name="connsiteX48" fmla="*/ 9552434 w 11243827"/>
              <a:gd name="connsiteY48" fmla="*/ 5485280 h 5641173"/>
              <a:gd name="connsiteX49" fmla="*/ 9533883 w 11243827"/>
              <a:gd name="connsiteY49" fmla="*/ 5488516 h 5641173"/>
              <a:gd name="connsiteX50" fmla="*/ 9516916 w 11243827"/>
              <a:gd name="connsiteY50" fmla="*/ 5486828 h 5641173"/>
              <a:gd name="connsiteX51" fmla="*/ 9512093 w 11243827"/>
              <a:gd name="connsiteY51" fmla="*/ 5482541 h 5641173"/>
              <a:gd name="connsiteX52" fmla="*/ 9501725 w 11243827"/>
              <a:gd name="connsiteY52" fmla="*/ 5483603 h 5641173"/>
              <a:gd name="connsiteX53" fmla="*/ 9498754 w 11243827"/>
              <a:gd name="connsiteY53" fmla="*/ 5482951 h 5641173"/>
              <a:gd name="connsiteX54" fmla="*/ 9481932 w 11243827"/>
              <a:gd name="connsiteY54" fmla="*/ 5480151 h 5641173"/>
              <a:gd name="connsiteX55" fmla="*/ 9451321 w 11243827"/>
              <a:gd name="connsiteY55" fmla="*/ 5497375 h 5641173"/>
              <a:gd name="connsiteX56" fmla="*/ 9409298 w 11243827"/>
              <a:gd name="connsiteY56" fmla="*/ 5499478 h 5641173"/>
              <a:gd name="connsiteX57" fmla="*/ 9303056 w 11243827"/>
              <a:gd name="connsiteY57" fmla="*/ 5519093 h 5641173"/>
              <a:gd name="connsiteX58" fmla="*/ 9229078 w 11243827"/>
              <a:gd name="connsiteY58" fmla="*/ 5524154 h 5641173"/>
              <a:gd name="connsiteX59" fmla="*/ 9165105 w 11243827"/>
              <a:gd name="connsiteY59" fmla="*/ 5532892 h 5641173"/>
              <a:gd name="connsiteX60" fmla="*/ 9077301 w 11243827"/>
              <a:gd name="connsiteY60" fmla="*/ 5580356 h 5641173"/>
              <a:gd name="connsiteX61" fmla="*/ 8960065 w 11243827"/>
              <a:gd name="connsiteY61" fmla="*/ 5597982 h 5641173"/>
              <a:gd name="connsiteX62" fmla="*/ 8953536 w 11243827"/>
              <a:gd name="connsiteY62" fmla="*/ 5606638 h 5641173"/>
              <a:gd name="connsiteX63" fmla="*/ 8943907 w 11243827"/>
              <a:gd name="connsiteY63" fmla="*/ 5612541 h 5641173"/>
              <a:gd name="connsiteX64" fmla="*/ 8942046 w 11243827"/>
              <a:gd name="connsiteY64" fmla="*/ 5612112 h 5641173"/>
              <a:gd name="connsiteX65" fmla="*/ 8928824 w 11243827"/>
              <a:gd name="connsiteY65" fmla="*/ 5615549 h 5641173"/>
              <a:gd name="connsiteX66" fmla="*/ 8927294 w 11243827"/>
              <a:gd name="connsiteY66" fmla="*/ 5618607 h 5641173"/>
              <a:gd name="connsiteX67" fmla="*/ 8918651 w 11243827"/>
              <a:gd name="connsiteY67" fmla="*/ 5621688 h 5641173"/>
              <a:gd name="connsiteX68" fmla="*/ 8902772 w 11243827"/>
              <a:gd name="connsiteY68" fmla="*/ 5629703 h 5641173"/>
              <a:gd name="connsiteX69" fmla="*/ 8898724 w 11243827"/>
              <a:gd name="connsiteY69" fmla="*/ 5629379 h 5641173"/>
              <a:gd name="connsiteX70" fmla="*/ 8873099 w 11243827"/>
              <a:gd name="connsiteY70" fmla="*/ 5638628 h 5641173"/>
              <a:gd name="connsiteX71" fmla="*/ 8872234 w 11243827"/>
              <a:gd name="connsiteY71" fmla="*/ 5637889 h 5641173"/>
              <a:gd name="connsiteX72" fmla="*/ 8862777 w 11243827"/>
              <a:gd name="connsiteY72" fmla="*/ 5636711 h 5641173"/>
              <a:gd name="connsiteX73" fmla="*/ 8845869 w 11243827"/>
              <a:gd name="connsiteY73" fmla="*/ 5636436 h 5641173"/>
              <a:gd name="connsiteX74" fmla="*/ 8800548 w 11243827"/>
              <a:gd name="connsiteY74" fmla="*/ 5625084 h 5641173"/>
              <a:gd name="connsiteX75" fmla="*/ 8773774 w 11243827"/>
              <a:gd name="connsiteY75" fmla="*/ 5634630 h 5641173"/>
              <a:gd name="connsiteX76" fmla="*/ 8698255 w 11243827"/>
              <a:gd name="connsiteY76" fmla="*/ 5636083 h 5641173"/>
              <a:gd name="connsiteX77" fmla="*/ 8619167 w 11243827"/>
              <a:gd name="connsiteY77" fmla="*/ 5619130 h 5641173"/>
              <a:gd name="connsiteX78" fmla="*/ 8539822 w 11243827"/>
              <a:gd name="connsiteY78" fmla="*/ 5616905 h 5641173"/>
              <a:gd name="connsiteX79" fmla="*/ 8511094 w 11243827"/>
              <a:gd name="connsiteY79" fmla="*/ 5617360 h 5641173"/>
              <a:gd name="connsiteX80" fmla="*/ 8459886 w 11243827"/>
              <a:gd name="connsiteY80" fmla="*/ 5612612 h 5641173"/>
              <a:gd name="connsiteX81" fmla="*/ 8436432 w 11243827"/>
              <a:gd name="connsiteY81" fmla="*/ 5606990 h 5641173"/>
              <a:gd name="connsiteX82" fmla="*/ 8435403 w 11243827"/>
              <a:gd name="connsiteY82" fmla="*/ 5607336 h 5641173"/>
              <a:gd name="connsiteX83" fmla="*/ 8433307 w 11243827"/>
              <a:gd name="connsiteY83" fmla="*/ 5604917 h 5641173"/>
              <a:gd name="connsiteX84" fmla="*/ 8428968 w 11243827"/>
              <a:gd name="connsiteY84" fmla="*/ 5603796 h 5641173"/>
              <a:gd name="connsiteX85" fmla="*/ 8417124 w 11243827"/>
              <a:gd name="connsiteY85" fmla="*/ 5604518 h 5641173"/>
              <a:gd name="connsiteX86" fmla="*/ 8412669 w 11243827"/>
              <a:gd name="connsiteY86" fmla="*/ 5605413 h 5641173"/>
              <a:gd name="connsiteX87" fmla="*/ 8406152 w 11243827"/>
              <a:gd name="connsiteY87" fmla="*/ 5605396 h 5641173"/>
              <a:gd name="connsiteX88" fmla="*/ 8405989 w 11243827"/>
              <a:gd name="connsiteY88" fmla="*/ 5605197 h 5641173"/>
              <a:gd name="connsiteX89" fmla="*/ 8399884 w 11243827"/>
              <a:gd name="connsiteY89" fmla="*/ 5605568 h 5641173"/>
              <a:gd name="connsiteX90" fmla="*/ 8370014 w 11243827"/>
              <a:gd name="connsiteY90" fmla="*/ 5609900 h 5641173"/>
              <a:gd name="connsiteX91" fmla="*/ 8330544 w 11243827"/>
              <a:gd name="connsiteY91" fmla="*/ 5590964 h 5641173"/>
              <a:gd name="connsiteX92" fmla="*/ 8314221 w 11243827"/>
              <a:gd name="connsiteY92" fmla="*/ 5587682 h 5641173"/>
              <a:gd name="connsiteX93" fmla="*/ 8305502 w 11243827"/>
              <a:gd name="connsiteY93" fmla="*/ 5584868 h 5641173"/>
              <a:gd name="connsiteX94" fmla="*/ 8304962 w 11243827"/>
              <a:gd name="connsiteY94" fmla="*/ 5584007 h 5641173"/>
              <a:gd name="connsiteX95" fmla="*/ 8276324 w 11243827"/>
              <a:gd name="connsiteY95" fmla="*/ 5588260 h 5641173"/>
              <a:gd name="connsiteX96" fmla="*/ 8272522 w 11243827"/>
              <a:gd name="connsiteY96" fmla="*/ 5587226 h 5641173"/>
              <a:gd name="connsiteX97" fmla="*/ 8253857 w 11243827"/>
              <a:gd name="connsiteY97" fmla="*/ 5592043 h 5641173"/>
              <a:gd name="connsiteX98" fmla="*/ 8244212 w 11243827"/>
              <a:gd name="connsiteY98" fmla="*/ 5593439 h 5641173"/>
              <a:gd name="connsiteX99" fmla="*/ 8241488 w 11243827"/>
              <a:gd name="connsiteY99" fmla="*/ 5596085 h 5641173"/>
              <a:gd name="connsiteX100" fmla="*/ 8227256 w 11243827"/>
              <a:gd name="connsiteY100" fmla="*/ 5597005 h 5641173"/>
              <a:gd name="connsiteX101" fmla="*/ 8225619 w 11243827"/>
              <a:gd name="connsiteY101" fmla="*/ 5596262 h 5641173"/>
              <a:gd name="connsiteX102" fmla="*/ 8213882 w 11243827"/>
              <a:gd name="connsiteY102" fmla="*/ 5600179 h 5641173"/>
              <a:gd name="connsiteX103" fmla="*/ 8204045 w 11243827"/>
              <a:gd name="connsiteY103" fmla="*/ 5607275 h 5641173"/>
              <a:gd name="connsiteX104" fmla="*/ 8082989 w 11243827"/>
              <a:gd name="connsiteY104" fmla="*/ 5603160 h 5641173"/>
              <a:gd name="connsiteX105" fmla="*/ 7976942 w 11243827"/>
              <a:gd name="connsiteY105" fmla="*/ 5598455 h 5641173"/>
              <a:gd name="connsiteX106" fmla="*/ 7950121 w 11243827"/>
              <a:gd name="connsiteY106" fmla="*/ 5590893 h 5641173"/>
              <a:gd name="connsiteX107" fmla="*/ 7727691 w 11243827"/>
              <a:gd name="connsiteY107" fmla="*/ 5621064 h 5641173"/>
              <a:gd name="connsiteX108" fmla="*/ 7685998 w 11243827"/>
              <a:gd name="connsiteY108" fmla="*/ 5615564 h 5641173"/>
              <a:gd name="connsiteX109" fmla="*/ 7649302 w 11243827"/>
              <a:gd name="connsiteY109" fmla="*/ 5626541 h 5641173"/>
              <a:gd name="connsiteX110" fmla="*/ 7634083 w 11243827"/>
              <a:gd name="connsiteY110" fmla="*/ 5620862 h 5641173"/>
              <a:gd name="connsiteX111" fmla="*/ 7631455 w 11243827"/>
              <a:gd name="connsiteY111" fmla="*/ 5619708 h 5641173"/>
              <a:gd name="connsiteX112" fmla="*/ 7620952 w 11243827"/>
              <a:gd name="connsiteY112" fmla="*/ 5618872 h 5641173"/>
              <a:gd name="connsiteX113" fmla="*/ 7617992 w 11243827"/>
              <a:gd name="connsiteY113" fmla="*/ 5613914 h 5641173"/>
              <a:gd name="connsiteX114" fmla="*/ 7602182 w 11243827"/>
              <a:gd name="connsiteY114" fmla="*/ 5609271 h 5641173"/>
              <a:gd name="connsiteX115" fmla="*/ 7582847 w 11243827"/>
              <a:gd name="connsiteY115" fmla="*/ 5609047 h 5641173"/>
              <a:gd name="connsiteX116" fmla="*/ 7514158 w 11243827"/>
              <a:gd name="connsiteY116" fmla="*/ 5607737 h 5641173"/>
              <a:gd name="connsiteX117" fmla="*/ 7502955 w 11243827"/>
              <a:gd name="connsiteY117" fmla="*/ 5610415 h 5641173"/>
              <a:gd name="connsiteX118" fmla="*/ 7466391 w 11243827"/>
              <a:gd name="connsiteY118" fmla="*/ 5605949 h 5641173"/>
              <a:gd name="connsiteX119" fmla="*/ 7433806 w 11243827"/>
              <a:gd name="connsiteY119" fmla="*/ 5604945 h 5641173"/>
              <a:gd name="connsiteX120" fmla="*/ 7412693 w 11243827"/>
              <a:gd name="connsiteY120" fmla="*/ 5607075 h 5641173"/>
              <a:gd name="connsiteX121" fmla="*/ 7407159 w 11243827"/>
              <a:gd name="connsiteY121" fmla="*/ 5605310 h 5641173"/>
              <a:gd name="connsiteX122" fmla="*/ 7385900 w 11243827"/>
              <a:gd name="connsiteY122" fmla="*/ 5604171 h 5641173"/>
              <a:gd name="connsiteX123" fmla="*/ 7375071 w 11243827"/>
              <a:gd name="connsiteY123" fmla="*/ 5606788 h 5641173"/>
              <a:gd name="connsiteX124" fmla="*/ 7364382 w 11243827"/>
              <a:gd name="connsiteY124" fmla="*/ 5600762 h 5641173"/>
              <a:gd name="connsiteX125" fmla="*/ 7361770 w 11243827"/>
              <a:gd name="connsiteY125" fmla="*/ 5596347 h 5641173"/>
              <a:gd name="connsiteX126" fmla="*/ 7346641 w 11243827"/>
              <a:gd name="connsiteY126" fmla="*/ 5598329 h 5641173"/>
              <a:gd name="connsiteX127" fmla="*/ 7334238 w 11243827"/>
              <a:gd name="connsiteY127" fmla="*/ 5594014 h 5641173"/>
              <a:gd name="connsiteX128" fmla="*/ 7323426 w 11243827"/>
              <a:gd name="connsiteY128" fmla="*/ 5596835 h 5641173"/>
              <a:gd name="connsiteX129" fmla="*/ 7318938 w 11243827"/>
              <a:gd name="connsiteY129" fmla="*/ 5596200 h 5641173"/>
              <a:gd name="connsiteX130" fmla="*/ 7307784 w 11243827"/>
              <a:gd name="connsiteY130" fmla="*/ 5594065 h 5641173"/>
              <a:gd name="connsiteX131" fmla="*/ 7288540 w 11243827"/>
              <a:gd name="connsiteY131" fmla="*/ 5589320 h 5641173"/>
              <a:gd name="connsiteX132" fmla="*/ 7282537 w 11243827"/>
              <a:gd name="connsiteY132" fmla="*/ 5588660 h 5641173"/>
              <a:gd name="connsiteX133" fmla="*/ 7269466 w 11243827"/>
              <a:gd name="connsiteY133" fmla="*/ 5581404 h 5641173"/>
              <a:gd name="connsiteX134" fmla="*/ 7244165 w 11243827"/>
              <a:gd name="connsiteY134" fmla="*/ 5575200 h 5641173"/>
              <a:gd name="connsiteX135" fmla="*/ 7199619 w 11243827"/>
              <a:gd name="connsiteY135" fmla="*/ 5553550 h 5641173"/>
              <a:gd name="connsiteX136" fmla="*/ 7173434 w 11243827"/>
              <a:gd name="connsiteY136" fmla="*/ 5543219 h 5641173"/>
              <a:gd name="connsiteX137" fmla="*/ 7155718 w 11243827"/>
              <a:gd name="connsiteY137" fmla="*/ 5533697 h 5641173"/>
              <a:gd name="connsiteX138" fmla="*/ 7103430 w 11243827"/>
              <a:gd name="connsiteY138" fmla="*/ 5520249 h 5641173"/>
              <a:gd name="connsiteX139" fmla="*/ 7013746 w 11243827"/>
              <a:gd name="connsiteY139" fmla="*/ 5502470 h 5641173"/>
              <a:gd name="connsiteX140" fmla="*/ 6995379 w 11243827"/>
              <a:gd name="connsiteY140" fmla="*/ 5497693 h 5641173"/>
              <a:gd name="connsiteX141" fmla="*/ 6982475 w 11243827"/>
              <a:gd name="connsiteY141" fmla="*/ 5489641 h 5641173"/>
              <a:gd name="connsiteX142" fmla="*/ 6981994 w 11243827"/>
              <a:gd name="connsiteY142" fmla="*/ 5484335 h 5641173"/>
              <a:gd name="connsiteX143" fmla="*/ 6972355 w 11243827"/>
              <a:gd name="connsiteY143" fmla="*/ 5481074 h 5641173"/>
              <a:gd name="connsiteX144" fmla="*/ 6970394 w 11243827"/>
              <a:gd name="connsiteY144" fmla="*/ 5479383 h 5641173"/>
              <a:gd name="connsiteX145" fmla="*/ 6958543 w 11243827"/>
              <a:gd name="connsiteY145" fmla="*/ 5470507 h 5641173"/>
              <a:gd name="connsiteX146" fmla="*/ 6918276 w 11243827"/>
              <a:gd name="connsiteY146" fmla="*/ 5472034 h 5641173"/>
              <a:gd name="connsiteX147" fmla="*/ 6881046 w 11243827"/>
              <a:gd name="connsiteY147" fmla="*/ 5457070 h 5641173"/>
              <a:gd name="connsiteX148" fmla="*/ 6752164 w 11243827"/>
              <a:gd name="connsiteY148" fmla="*/ 5425021 h 5641173"/>
              <a:gd name="connsiteX149" fmla="*/ 6724964 w 11243827"/>
              <a:gd name="connsiteY149" fmla="*/ 5414071 h 5641173"/>
              <a:gd name="connsiteX150" fmla="*/ 6683286 w 11243827"/>
              <a:gd name="connsiteY150" fmla="*/ 5405383 h 5641173"/>
              <a:gd name="connsiteX151" fmla="*/ 6644277 w 11243827"/>
              <a:gd name="connsiteY151" fmla="*/ 5429684 h 5641173"/>
              <a:gd name="connsiteX152" fmla="*/ 6532914 w 11243827"/>
              <a:gd name="connsiteY152" fmla="*/ 5431205 h 5641173"/>
              <a:gd name="connsiteX153" fmla="*/ 6307459 w 11243827"/>
              <a:gd name="connsiteY153" fmla="*/ 5467087 h 5641173"/>
              <a:gd name="connsiteX154" fmla="*/ 6196243 w 11243827"/>
              <a:gd name="connsiteY154" fmla="*/ 5515042 h 5641173"/>
              <a:gd name="connsiteX155" fmla="*/ 6099124 w 11243827"/>
              <a:gd name="connsiteY155" fmla="*/ 5516848 h 5641173"/>
              <a:gd name="connsiteX156" fmla="*/ 6016077 w 11243827"/>
              <a:gd name="connsiteY156" fmla="*/ 5528642 h 5641173"/>
              <a:gd name="connsiteX157" fmla="*/ 6004389 w 11243827"/>
              <a:gd name="connsiteY157" fmla="*/ 5531206 h 5641173"/>
              <a:gd name="connsiteX158" fmla="*/ 5933945 w 11243827"/>
              <a:gd name="connsiteY158" fmla="*/ 5538840 h 5641173"/>
              <a:gd name="connsiteX159" fmla="*/ 5883936 w 11243827"/>
              <a:gd name="connsiteY159" fmla="*/ 5553807 h 5641173"/>
              <a:gd name="connsiteX160" fmla="*/ 5798331 w 11243827"/>
              <a:gd name="connsiteY160" fmla="*/ 5564248 h 5641173"/>
              <a:gd name="connsiteX161" fmla="*/ 5712738 w 11243827"/>
              <a:gd name="connsiteY161" fmla="*/ 5573120 h 5641173"/>
              <a:gd name="connsiteX162" fmla="*/ 5681342 w 11243827"/>
              <a:gd name="connsiteY162" fmla="*/ 5575621 h 5641173"/>
              <a:gd name="connsiteX163" fmla="*/ 5627167 w 11243827"/>
              <a:gd name="connsiteY163" fmla="*/ 5583215 h 5641173"/>
              <a:gd name="connsiteX164" fmla="*/ 5591414 w 11243827"/>
              <a:gd name="connsiteY164" fmla="*/ 5587695 h 5641173"/>
              <a:gd name="connsiteX165" fmla="*/ 5583028 w 11243827"/>
              <a:gd name="connsiteY165" fmla="*/ 5580877 h 5641173"/>
              <a:gd name="connsiteX166" fmla="*/ 5549426 w 11243827"/>
              <a:gd name="connsiteY166" fmla="*/ 5582858 h 5641173"/>
              <a:gd name="connsiteX167" fmla="*/ 5519999 w 11243827"/>
              <a:gd name="connsiteY167" fmla="*/ 5592246 h 5641173"/>
              <a:gd name="connsiteX168" fmla="*/ 5480028 w 11243827"/>
              <a:gd name="connsiteY168" fmla="*/ 5597282 h 5641173"/>
              <a:gd name="connsiteX169" fmla="*/ 5456175 w 11243827"/>
              <a:gd name="connsiteY169" fmla="*/ 5600371 h 5641173"/>
              <a:gd name="connsiteX170" fmla="*/ 5388463 w 11243827"/>
              <a:gd name="connsiteY170" fmla="*/ 5602638 h 5641173"/>
              <a:gd name="connsiteX171" fmla="*/ 5265898 w 11243827"/>
              <a:gd name="connsiteY171" fmla="*/ 5591830 h 5641173"/>
              <a:gd name="connsiteX172" fmla="*/ 5231231 w 11243827"/>
              <a:gd name="connsiteY172" fmla="*/ 5592790 h 5641173"/>
              <a:gd name="connsiteX173" fmla="*/ 5226996 w 11243827"/>
              <a:gd name="connsiteY173" fmla="*/ 5595040 h 5641173"/>
              <a:gd name="connsiteX174" fmla="*/ 5175988 w 11243827"/>
              <a:gd name="connsiteY174" fmla="*/ 5588131 h 5641173"/>
              <a:gd name="connsiteX175" fmla="*/ 5107470 w 11243827"/>
              <a:gd name="connsiteY175" fmla="*/ 5594771 h 5641173"/>
              <a:gd name="connsiteX176" fmla="*/ 5027868 w 11243827"/>
              <a:gd name="connsiteY176" fmla="*/ 5605624 h 5641173"/>
              <a:gd name="connsiteX177" fmla="*/ 5007324 w 11243827"/>
              <a:gd name="connsiteY177" fmla="*/ 5609209 h 5641173"/>
              <a:gd name="connsiteX178" fmla="*/ 4952559 w 11243827"/>
              <a:gd name="connsiteY178" fmla="*/ 5611402 h 5641173"/>
              <a:gd name="connsiteX179" fmla="*/ 4826081 w 11243827"/>
              <a:gd name="connsiteY179" fmla="*/ 5616191 h 5641173"/>
              <a:gd name="connsiteX180" fmla="*/ 4823501 w 11243827"/>
              <a:gd name="connsiteY180" fmla="*/ 5619174 h 5641173"/>
              <a:gd name="connsiteX181" fmla="*/ 4813093 w 11243827"/>
              <a:gd name="connsiteY181" fmla="*/ 5620026 h 5641173"/>
              <a:gd name="connsiteX182" fmla="*/ 4810563 w 11243827"/>
              <a:gd name="connsiteY182" fmla="*/ 5620787 h 5641173"/>
              <a:gd name="connsiteX183" fmla="*/ 4795818 w 11243827"/>
              <a:gd name="connsiteY183" fmla="*/ 5624618 h 5641173"/>
              <a:gd name="connsiteX184" fmla="*/ 4758404 w 11243827"/>
              <a:gd name="connsiteY184" fmla="*/ 5619510 h 5641173"/>
              <a:gd name="connsiteX185" fmla="*/ 4717254 w 11243827"/>
              <a:gd name="connsiteY185" fmla="*/ 5624155 h 5641173"/>
              <a:gd name="connsiteX186" fmla="*/ 4591958 w 11243827"/>
              <a:gd name="connsiteY186" fmla="*/ 5624710 h 5641173"/>
              <a:gd name="connsiteX187" fmla="*/ 4476215 w 11243827"/>
              <a:gd name="connsiteY187" fmla="*/ 5628210 h 5641173"/>
              <a:gd name="connsiteX188" fmla="*/ 4425193 w 11243827"/>
              <a:gd name="connsiteY188" fmla="*/ 5627414 h 5641173"/>
              <a:gd name="connsiteX189" fmla="*/ 4383866 w 11243827"/>
              <a:gd name="connsiteY189" fmla="*/ 5626546 h 5641173"/>
              <a:gd name="connsiteX190" fmla="*/ 4385596 w 11243827"/>
              <a:gd name="connsiteY190" fmla="*/ 5634646 h 5641173"/>
              <a:gd name="connsiteX191" fmla="*/ 4360864 w 11243827"/>
              <a:gd name="connsiteY191" fmla="*/ 5641173 h 5641173"/>
              <a:gd name="connsiteX192" fmla="*/ 4328321 w 11243827"/>
              <a:gd name="connsiteY192" fmla="*/ 5626332 h 5641173"/>
              <a:gd name="connsiteX193" fmla="*/ 4309842 w 11243827"/>
              <a:gd name="connsiteY193" fmla="*/ 5626471 h 5641173"/>
              <a:gd name="connsiteX194" fmla="*/ 4277424 w 11243827"/>
              <a:gd name="connsiteY194" fmla="*/ 5631598 h 5641173"/>
              <a:gd name="connsiteX195" fmla="*/ 4266627 w 11243827"/>
              <a:gd name="connsiteY195" fmla="*/ 5633969 h 5641173"/>
              <a:gd name="connsiteX196" fmla="*/ 4185525 w 11243827"/>
              <a:gd name="connsiteY196" fmla="*/ 5617508 h 5641173"/>
              <a:gd name="connsiteX197" fmla="*/ 4177617 w 11243827"/>
              <a:gd name="connsiteY197" fmla="*/ 5610903 h 5641173"/>
              <a:gd name="connsiteX198" fmla="*/ 4136948 w 11243827"/>
              <a:gd name="connsiteY198" fmla="*/ 5608031 h 5641173"/>
              <a:gd name="connsiteX199" fmla="*/ 4132323 w 11243827"/>
              <a:gd name="connsiteY199" fmla="*/ 5609784 h 5641173"/>
              <a:gd name="connsiteX200" fmla="*/ 4098620 w 11243827"/>
              <a:gd name="connsiteY200" fmla="*/ 5599672 h 5641173"/>
              <a:gd name="connsiteX201" fmla="*/ 3963475 w 11243827"/>
              <a:gd name="connsiteY201" fmla="*/ 5581841 h 5641173"/>
              <a:gd name="connsiteX202" fmla="*/ 3703613 w 11243827"/>
              <a:gd name="connsiteY202" fmla="*/ 5572482 h 5641173"/>
              <a:gd name="connsiteX203" fmla="*/ 3432987 w 11243827"/>
              <a:gd name="connsiteY203" fmla="*/ 5545768 h 5641173"/>
              <a:gd name="connsiteX204" fmla="*/ 3176381 w 11243827"/>
              <a:gd name="connsiteY204" fmla="*/ 5556110 h 5641173"/>
              <a:gd name="connsiteX205" fmla="*/ 2710156 w 11243827"/>
              <a:gd name="connsiteY205" fmla="*/ 5527517 h 5641173"/>
              <a:gd name="connsiteX206" fmla="*/ 2550206 w 11243827"/>
              <a:gd name="connsiteY206" fmla="*/ 5524958 h 5641173"/>
              <a:gd name="connsiteX207" fmla="*/ 2443041 w 11243827"/>
              <a:gd name="connsiteY207" fmla="*/ 5523990 h 5641173"/>
              <a:gd name="connsiteX208" fmla="*/ 2435613 w 11243827"/>
              <a:gd name="connsiteY208" fmla="*/ 5526704 h 5641173"/>
              <a:gd name="connsiteX209" fmla="*/ 2405682 w 11243827"/>
              <a:gd name="connsiteY209" fmla="*/ 5528307 h 5641173"/>
              <a:gd name="connsiteX210" fmla="*/ 2397487 w 11243827"/>
              <a:gd name="connsiteY210" fmla="*/ 5540337 h 5641173"/>
              <a:gd name="connsiteX211" fmla="*/ 2297454 w 11243827"/>
              <a:gd name="connsiteY211" fmla="*/ 5550765 h 5641173"/>
              <a:gd name="connsiteX212" fmla="*/ 2056700 w 11243827"/>
              <a:gd name="connsiteY212" fmla="*/ 5555489 h 5641173"/>
              <a:gd name="connsiteX213" fmla="*/ 1878530 w 11243827"/>
              <a:gd name="connsiteY213" fmla="*/ 5535330 h 5641173"/>
              <a:gd name="connsiteX214" fmla="*/ 1859292 w 11243827"/>
              <a:gd name="connsiteY214" fmla="*/ 5535461 h 5641173"/>
              <a:gd name="connsiteX215" fmla="*/ 1835626 w 11243827"/>
              <a:gd name="connsiteY215" fmla="*/ 5533793 h 5641173"/>
              <a:gd name="connsiteX216" fmla="*/ 1798939 w 11243827"/>
              <a:gd name="connsiteY216" fmla="*/ 5540285 h 5641173"/>
              <a:gd name="connsiteX217" fmla="*/ 1779046 w 11243827"/>
              <a:gd name="connsiteY217" fmla="*/ 5549949 h 5641173"/>
              <a:gd name="connsiteX218" fmla="*/ 1772421 w 11243827"/>
              <a:gd name="connsiteY218" fmla="*/ 5549018 h 5641173"/>
              <a:gd name="connsiteX219" fmla="*/ 1772052 w 11243827"/>
              <a:gd name="connsiteY219" fmla="*/ 5545689 h 5641173"/>
              <a:gd name="connsiteX220" fmla="*/ 1711543 w 11243827"/>
              <a:gd name="connsiteY220" fmla="*/ 5534558 h 5641173"/>
              <a:gd name="connsiteX221" fmla="*/ 1631462 w 11243827"/>
              <a:gd name="connsiteY221" fmla="*/ 5491807 h 5641173"/>
              <a:gd name="connsiteX222" fmla="*/ 1538763 w 11243827"/>
              <a:gd name="connsiteY222" fmla="*/ 5482781 h 5641173"/>
              <a:gd name="connsiteX223" fmla="*/ 1501533 w 11243827"/>
              <a:gd name="connsiteY223" fmla="*/ 5467817 h 5641173"/>
              <a:gd name="connsiteX224" fmla="*/ 1461266 w 11243827"/>
              <a:gd name="connsiteY224" fmla="*/ 5469343 h 5641173"/>
              <a:gd name="connsiteX225" fmla="*/ 1449415 w 11243827"/>
              <a:gd name="connsiteY225" fmla="*/ 5460467 h 5641173"/>
              <a:gd name="connsiteX226" fmla="*/ 1447454 w 11243827"/>
              <a:gd name="connsiteY226" fmla="*/ 5458776 h 5641173"/>
              <a:gd name="connsiteX227" fmla="*/ 1437814 w 11243827"/>
              <a:gd name="connsiteY227" fmla="*/ 5455515 h 5641173"/>
              <a:gd name="connsiteX228" fmla="*/ 1437334 w 11243827"/>
              <a:gd name="connsiteY228" fmla="*/ 5450209 h 5641173"/>
              <a:gd name="connsiteX229" fmla="*/ 1424429 w 11243827"/>
              <a:gd name="connsiteY229" fmla="*/ 5442157 h 5641173"/>
              <a:gd name="connsiteX230" fmla="*/ 1406063 w 11243827"/>
              <a:gd name="connsiteY230" fmla="*/ 5437380 h 5641173"/>
              <a:gd name="connsiteX231" fmla="*/ 1316379 w 11243827"/>
              <a:gd name="connsiteY231" fmla="*/ 5419601 h 5641173"/>
              <a:gd name="connsiteX232" fmla="*/ 1264090 w 11243827"/>
              <a:gd name="connsiteY232" fmla="*/ 5406153 h 5641173"/>
              <a:gd name="connsiteX233" fmla="*/ 1246374 w 11243827"/>
              <a:gd name="connsiteY233" fmla="*/ 5396631 h 5641173"/>
              <a:gd name="connsiteX234" fmla="*/ 1220190 w 11243827"/>
              <a:gd name="connsiteY234" fmla="*/ 5386301 h 5641173"/>
              <a:gd name="connsiteX235" fmla="*/ 1175643 w 11243827"/>
              <a:gd name="connsiteY235" fmla="*/ 5364651 h 5641173"/>
              <a:gd name="connsiteX236" fmla="*/ 1150342 w 11243827"/>
              <a:gd name="connsiteY236" fmla="*/ 5358447 h 5641173"/>
              <a:gd name="connsiteX237" fmla="*/ 1137272 w 11243827"/>
              <a:gd name="connsiteY237" fmla="*/ 5351191 h 5641173"/>
              <a:gd name="connsiteX238" fmla="*/ 1131268 w 11243827"/>
              <a:gd name="connsiteY238" fmla="*/ 5350530 h 5641173"/>
              <a:gd name="connsiteX239" fmla="*/ 1112024 w 11243827"/>
              <a:gd name="connsiteY239" fmla="*/ 5345786 h 5641173"/>
              <a:gd name="connsiteX240" fmla="*/ 1100870 w 11243827"/>
              <a:gd name="connsiteY240" fmla="*/ 5343651 h 5641173"/>
              <a:gd name="connsiteX241" fmla="*/ 1096383 w 11243827"/>
              <a:gd name="connsiteY241" fmla="*/ 5343015 h 5641173"/>
              <a:gd name="connsiteX242" fmla="*/ 1085571 w 11243827"/>
              <a:gd name="connsiteY242" fmla="*/ 5345836 h 5641173"/>
              <a:gd name="connsiteX243" fmla="*/ 1073168 w 11243827"/>
              <a:gd name="connsiteY243" fmla="*/ 5341521 h 5641173"/>
              <a:gd name="connsiteX244" fmla="*/ 1058039 w 11243827"/>
              <a:gd name="connsiteY244" fmla="*/ 5343504 h 5641173"/>
              <a:gd name="connsiteX245" fmla="*/ 1055426 w 11243827"/>
              <a:gd name="connsiteY245" fmla="*/ 5339088 h 5641173"/>
              <a:gd name="connsiteX246" fmla="*/ 1044738 w 11243827"/>
              <a:gd name="connsiteY246" fmla="*/ 5333063 h 5641173"/>
              <a:gd name="connsiteX247" fmla="*/ 1033909 w 11243827"/>
              <a:gd name="connsiteY247" fmla="*/ 5335680 h 5641173"/>
              <a:gd name="connsiteX248" fmla="*/ 1012649 w 11243827"/>
              <a:gd name="connsiteY248" fmla="*/ 5334541 h 5641173"/>
              <a:gd name="connsiteX249" fmla="*/ 1007115 w 11243827"/>
              <a:gd name="connsiteY249" fmla="*/ 5332775 h 5641173"/>
              <a:gd name="connsiteX250" fmla="*/ 986002 w 11243827"/>
              <a:gd name="connsiteY250" fmla="*/ 5334906 h 5641173"/>
              <a:gd name="connsiteX251" fmla="*/ 953418 w 11243827"/>
              <a:gd name="connsiteY251" fmla="*/ 5333901 h 5641173"/>
              <a:gd name="connsiteX252" fmla="*/ 916854 w 11243827"/>
              <a:gd name="connsiteY252" fmla="*/ 5329435 h 5641173"/>
              <a:gd name="connsiteX253" fmla="*/ 905651 w 11243827"/>
              <a:gd name="connsiteY253" fmla="*/ 5332114 h 5641173"/>
              <a:gd name="connsiteX254" fmla="*/ 836961 w 11243827"/>
              <a:gd name="connsiteY254" fmla="*/ 5330803 h 5641173"/>
              <a:gd name="connsiteX255" fmla="*/ 817627 w 11243827"/>
              <a:gd name="connsiteY255" fmla="*/ 5330580 h 5641173"/>
              <a:gd name="connsiteX256" fmla="*/ 801817 w 11243827"/>
              <a:gd name="connsiteY256" fmla="*/ 5325937 h 5641173"/>
              <a:gd name="connsiteX257" fmla="*/ 798857 w 11243827"/>
              <a:gd name="connsiteY257" fmla="*/ 5320979 h 5641173"/>
              <a:gd name="connsiteX258" fmla="*/ 788354 w 11243827"/>
              <a:gd name="connsiteY258" fmla="*/ 5320143 h 5641173"/>
              <a:gd name="connsiteX259" fmla="*/ 785726 w 11243827"/>
              <a:gd name="connsiteY259" fmla="*/ 5318989 h 5641173"/>
              <a:gd name="connsiteX260" fmla="*/ 770507 w 11243827"/>
              <a:gd name="connsiteY260" fmla="*/ 5313309 h 5641173"/>
              <a:gd name="connsiteX261" fmla="*/ 733810 w 11243827"/>
              <a:gd name="connsiteY261" fmla="*/ 5324286 h 5641173"/>
              <a:gd name="connsiteX262" fmla="*/ 692117 w 11243827"/>
              <a:gd name="connsiteY262" fmla="*/ 5318786 h 5641173"/>
              <a:gd name="connsiteX263" fmla="*/ 528894 w 11243827"/>
              <a:gd name="connsiteY263" fmla="*/ 5327578 h 5641173"/>
              <a:gd name="connsiteX264" fmla="*/ 507005 w 11243827"/>
              <a:gd name="connsiteY264" fmla="*/ 5310149 h 5641173"/>
              <a:gd name="connsiteX265" fmla="*/ 441302 w 11243827"/>
              <a:gd name="connsiteY265" fmla="*/ 5307062 h 5641173"/>
              <a:gd name="connsiteX266" fmla="*/ 336819 w 11243827"/>
              <a:gd name="connsiteY266" fmla="*/ 5336690 h 5641173"/>
              <a:gd name="connsiteX267" fmla="*/ 215763 w 11243827"/>
              <a:gd name="connsiteY267" fmla="*/ 5332575 h 5641173"/>
              <a:gd name="connsiteX268" fmla="*/ 205927 w 11243827"/>
              <a:gd name="connsiteY268" fmla="*/ 5339672 h 5641173"/>
              <a:gd name="connsiteX269" fmla="*/ 194189 w 11243827"/>
              <a:gd name="connsiteY269" fmla="*/ 5343588 h 5641173"/>
              <a:gd name="connsiteX270" fmla="*/ 192552 w 11243827"/>
              <a:gd name="connsiteY270" fmla="*/ 5342845 h 5641173"/>
              <a:gd name="connsiteX271" fmla="*/ 178320 w 11243827"/>
              <a:gd name="connsiteY271" fmla="*/ 5343766 h 5641173"/>
              <a:gd name="connsiteX272" fmla="*/ 175596 w 11243827"/>
              <a:gd name="connsiteY272" fmla="*/ 5346411 h 5641173"/>
              <a:gd name="connsiteX273" fmla="*/ 165951 w 11243827"/>
              <a:gd name="connsiteY273" fmla="*/ 5347808 h 5641173"/>
              <a:gd name="connsiteX274" fmla="*/ 147287 w 11243827"/>
              <a:gd name="connsiteY274" fmla="*/ 5352625 h 5641173"/>
              <a:gd name="connsiteX275" fmla="*/ 143484 w 11243827"/>
              <a:gd name="connsiteY275" fmla="*/ 5351591 h 5641173"/>
              <a:gd name="connsiteX276" fmla="*/ 114847 w 11243827"/>
              <a:gd name="connsiteY276" fmla="*/ 5355844 h 5641173"/>
              <a:gd name="connsiteX277" fmla="*/ 114306 w 11243827"/>
              <a:gd name="connsiteY277" fmla="*/ 5354983 h 5641173"/>
              <a:gd name="connsiteX278" fmla="*/ 105588 w 11243827"/>
              <a:gd name="connsiteY278" fmla="*/ 5352169 h 5641173"/>
              <a:gd name="connsiteX279" fmla="*/ 89264 w 11243827"/>
              <a:gd name="connsiteY279" fmla="*/ 5348886 h 5641173"/>
              <a:gd name="connsiteX280" fmla="*/ 49794 w 11243827"/>
              <a:gd name="connsiteY280" fmla="*/ 5329950 h 5641173"/>
              <a:gd name="connsiteX281" fmla="*/ 19924 w 11243827"/>
              <a:gd name="connsiteY281" fmla="*/ 5334282 h 5641173"/>
              <a:gd name="connsiteX282" fmla="*/ 13819 w 11243827"/>
              <a:gd name="connsiteY282" fmla="*/ 5334653 h 5641173"/>
              <a:gd name="connsiteX283" fmla="*/ 13657 w 11243827"/>
              <a:gd name="connsiteY283" fmla="*/ 5334455 h 5641173"/>
              <a:gd name="connsiteX284" fmla="*/ 7139 w 11243827"/>
              <a:gd name="connsiteY284" fmla="*/ 5334438 h 5641173"/>
              <a:gd name="connsiteX285" fmla="*/ 2684 w 11243827"/>
              <a:gd name="connsiteY285" fmla="*/ 5335333 h 5641173"/>
              <a:gd name="connsiteX286" fmla="*/ 0 w 11243827"/>
              <a:gd name="connsiteY286" fmla="*/ 5335496 h 5641173"/>
              <a:gd name="connsiteX287" fmla="*/ 0 w 11243827"/>
              <a:gd name="connsiteY287" fmla="*/ 10592 h 5641173"/>
              <a:gd name="connsiteX288" fmla="*/ 11243827 w 11243827"/>
              <a:gd name="connsiteY288" fmla="*/ 0 h 5641173"/>
              <a:gd name="connsiteX0" fmla="*/ 11243827 w 11243827"/>
              <a:gd name="connsiteY0" fmla="*/ 0 h 5641173"/>
              <a:gd name="connsiteX1" fmla="*/ 11243827 w 11243827"/>
              <a:gd name="connsiteY1" fmla="*/ 1470035 h 5641173"/>
              <a:gd name="connsiteX2" fmla="*/ 11243827 w 11243827"/>
              <a:gd name="connsiteY2" fmla="*/ 5001571 h 5641173"/>
              <a:gd name="connsiteX3" fmla="*/ 11243827 w 11243827"/>
              <a:gd name="connsiteY3" fmla="*/ 5209610 h 5641173"/>
              <a:gd name="connsiteX4" fmla="*/ 11240675 w 11243827"/>
              <a:gd name="connsiteY4" fmla="*/ 5210442 h 5641173"/>
              <a:gd name="connsiteX5" fmla="*/ 11179959 w 11243827"/>
              <a:gd name="connsiteY5" fmla="*/ 5221199 h 5641173"/>
              <a:gd name="connsiteX6" fmla="*/ 11105493 w 11243827"/>
              <a:gd name="connsiteY6" fmla="*/ 5259905 h 5641173"/>
              <a:gd name="connsiteX7" fmla="*/ 11078640 w 11243827"/>
              <a:gd name="connsiteY7" fmla="*/ 5263531 h 5641173"/>
              <a:gd name="connsiteX8" fmla="*/ 11079616 w 11243827"/>
              <a:gd name="connsiteY8" fmla="*/ 5270380 h 5641173"/>
              <a:gd name="connsiteX9" fmla="*/ 11069641 w 11243827"/>
              <a:gd name="connsiteY9" fmla="*/ 5270884 h 5641173"/>
              <a:gd name="connsiteX10" fmla="*/ 11047377 w 11243827"/>
              <a:gd name="connsiteY10" fmla="*/ 5271051 h 5641173"/>
              <a:gd name="connsiteX11" fmla="*/ 10980705 w 11243827"/>
              <a:gd name="connsiteY11" fmla="*/ 5272951 h 5641173"/>
              <a:gd name="connsiteX12" fmla="*/ 10962514 w 11243827"/>
              <a:gd name="connsiteY12" fmla="*/ 5286084 h 5641173"/>
              <a:gd name="connsiteX13" fmla="*/ 10945307 w 11243827"/>
              <a:gd name="connsiteY13" fmla="*/ 5286290 h 5641173"/>
              <a:gd name="connsiteX14" fmla="*/ 10845516 w 11243827"/>
              <a:gd name="connsiteY14" fmla="*/ 5303894 h 5641173"/>
              <a:gd name="connsiteX15" fmla="*/ 10831795 w 11243827"/>
              <a:gd name="connsiteY15" fmla="*/ 5305210 h 5641173"/>
              <a:gd name="connsiteX16" fmla="*/ 10824365 w 11243827"/>
              <a:gd name="connsiteY16" fmla="*/ 5311111 h 5641173"/>
              <a:gd name="connsiteX17" fmla="*/ 10797756 w 11243827"/>
              <a:gd name="connsiteY17" fmla="*/ 5312285 h 5641173"/>
              <a:gd name="connsiteX18" fmla="*/ 10796525 w 11243827"/>
              <a:gd name="connsiteY18" fmla="*/ 5315645 h 5641173"/>
              <a:gd name="connsiteX19" fmla="*/ 10709063 w 11243827"/>
              <a:gd name="connsiteY19" fmla="*/ 5344492 h 5641173"/>
              <a:gd name="connsiteX20" fmla="*/ 10694078 w 11243827"/>
              <a:gd name="connsiteY20" fmla="*/ 5349258 h 5641173"/>
              <a:gd name="connsiteX21" fmla="*/ 10681131 w 11243827"/>
              <a:gd name="connsiteY21" fmla="*/ 5347812 h 5641173"/>
              <a:gd name="connsiteX22" fmla="*/ 10609448 w 11243827"/>
              <a:gd name="connsiteY22" fmla="*/ 5351931 h 5641173"/>
              <a:gd name="connsiteX23" fmla="*/ 10592397 w 11243827"/>
              <a:gd name="connsiteY23" fmla="*/ 5349402 h 5641173"/>
              <a:gd name="connsiteX24" fmla="*/ 10585227 w 11243827"/>
              <a:gd name="connsiteY24" fmla="*/ 5344063 h 5641173"/>
              <a:gd name="connsiteX25" fmla="*/ 10557472 w 11243827"/>
              <a:gd name="connsiteY25" fmla="*/ 5354151 h 5641173"/>
              <a:gd name="connsiteX26" fmla="*/ 10514646 w 11243827"/>
              <a:gd name="connsiteY26" fmla="*/ 5361064 h 5641173"/>
              <a:gd name="connsiteX27" fmla="*/ 10494292 w 11243827"/>
              <a:gd name="connsiteY27" fmla="*/ 5366054 h 5641173"/>
              <a:gd name="connsiteX28" fmla="*/ 10477869 w 11243827"/>
              <a:gd name="connsiteY28" fmla="*/ 5363025 h 5641173"/>
              <a:gd name="connsiteX29" fmla="*/ 10384411 w 11243827"/>
              <a:gd name="connsiteY29" fmla="*/ 5362257 h 5641173"/>
              <a:gd name="connsiteX30" fmla="*/ 10362921 w 11243827"/>
              <a:gd name="connsiteY30" fmla="*/ 5357444 h 5641173"/>
              <a:gd name="connsiteX31" fmla="*/ 10352736 w 11243827"/>
              <a:gd name="connsiteY31" fmla="*/ 5347851 h 5641173"/>
              <a:gd name="connsiteX32" fmla="*/ 10344754 w 11243827"/>
              <a:gd name="connsiteY32" fmla="*/ 5351272 h 5641173"/>
              <a:gd name="connsiteX33" fmla="*/ 10288226 w 11243827"/>
              <a:gd name="connsiteY33" fmla="*/ 5351613 h 5641173"/>
              <a:gd name="connsiteX34" fmla="*/ 10251350 w 11243827"/>
              <a:gd name="connsiteY34" fmla="*/ 5352711 h 5641173"/>
              <a:gd name="connsiteX35" fmla="*/ 10249108 w 11243827"/>
              <a:gd name="connsiteY35" fmla="*/ 5365881 h 5641173"/>
              <a:gd name="connsiteX36" fmla="*/ 10216272 w 11243827"/>
              <a:gd name="connsiteY36" fmla="*/ 5370573 h 5641173"/>
              <a:gd name="connsiteX37" fmla="*/ 10181278 w 11243827"/>
              <a:gd name="connsiteY37" fmla="*/ 5362119 h 5641173"/>
              <a:gd name="connsiteX38" fmla="*/ 10140033 w 11243827"/>
              <a:gd name="connsiteY38" fmla="*/ 5363304 h 5641173"/>
              <a:gd name="connsiteX39" fmla="*/ 10115353 w 11243827"/>
              <a:gd name="connsiteY39" fmla="*/ 5363869 h 5641173"/>
              <a:gd name="connsiteX40" fmla="*/ 10050578 w 11243827"/>
              <a:gd name="connsiteY40" fmla="*/ 5376153 h 5641173"/>
              <a:gd name="connsiteX41" fmla="*/ 9945478 w 11243827"/>
              <a:gd name="connsiteY41" fmla="*/ 5422859 h 5641173"/>
              <a:gd name="connsiteX42" fmla="*/ 9912481 w 11243827"/>
              <a:gd name="connsiteY42" fmla="*/ 5429477 h 5641173"/>
              <a:gd name="connsiteX43" fmla="*/ 9906713 w 11243827"/>
              <a:gd name="connsiteY43" fmla="*/ 5426784 h 5641173"/>
              <a:gd name="connsiteX44" fmla="*/ 9742436 w 11243827"/>
              <a:gd name="connsiteY44" fmla="*/ 5454834 h 5641173"/>
              <a:gd name="connsiteX45" fmla="*/ 9713044 w 11243827"/>
              <a:gd name="connsiteY45" fmla="*/ 5456476 h 5641173"/>
              <a:gd name="connsiteX46" fmla="*/ 9691033 w 11243827"/>
              <a:gd name="connsiteY46" fmla="*/ 5455451 h 5641173"/>
              <a:gd name="connsiteX47" fmla="*/ 9638355 w 11243827"/>
              <a:gd name="connsiteY47" fmla="*/ 5464794 h 5641173"/>
              <a:gd name="connsiteX48" fmla="*/ 9552434 w 11243827"/>
              <a:gd name="connsiteY48" fmla="*/ 5485280 h 5641173"/>
              <a:gd name="connsiteX49" fmla="*/ 9533883 w 11243827"/>
              <a:gd name="connsiteY49" fmla="*/ 5488516 h 5641173"/>
              <a:gd name="connsiteX50" fmla="*/ 9516916 w 11243827"/>
              <a:gd name="connsiteY50" fmla="*/ 5486828 h 5641173"/>
              <a:gd name="connsiteX51" fmla="*/ 9512093 w 11243827"/>
              <a:gd name="connsiteY51" fmla="*/ 5482541 h 5641173"/>
              <a:gd name="connsiteX52" fmla="*/ 9501725 w 11243827"/>
              <a:gd name="connsiteY52" fmla="*/ 5483603 h 5641173"/>
              <a:gd name="connsiteX53" fmla="*/ 9498754 w 11243827"/>
              <a:gd name="connsiteY53" fmla="*/ 5482951 h 5641173"/>
              <a:gd name="connsiteX54" fmla="*/ 9481932 w 11243827"/>
              <a:gd name="connsiteY54" fmla="*/ 5480151 h 5641173"/>
              <a:gd name="connsiteX55" fmla="*/ 9451321 w 11243827"/>
              <a:gd name="connsiteY55" fmla="*/ 5497375 h 5641173"/>
              <a:gd name="connsiteX56" fmla="*/ 9409298 w 11243827"/>
              <a:gd name="connsiteY56" fmla="*/ 5499478 h 5641173"/>
              <a:gd name="connsiteX57" fmla="*/ 9303056 w 11243827"/>
              <a:gd name="connsiteY57" fmla="*/ 5519093 h 5641173"/>
              <a:gd name="connsiteX58" fmla="*/ 9229078 w 11243827"/>
              <a:gd name="connsiteY58" fmla="*/ 5524154 h 5641173"/>
              <a:gd name="connsiteX59" fmla="*/ 9165105 w 11243827"/>
              <a:gd name="connsiteY59" fmla="*/ 5532892 h 5641173"/>
              <a:gd name="connsiteX60" fmla="*/ 9077301 w 11243827"/>
              <a:gd name="connsiteY60" fmla="*/ 5580356 h 5641173"/>
              <a:gd name="connsiteX61" fmla="*/ 8960065 w 11243827"/>
              <a:gd name="connsiteY61" fmla="*/ 5597982 h 5641173"/>
              <a:gd name="connsiteX62" fmla="*/ 8953536 w 11243827"/>
              <a:gd name="connsiteY62" fmla="*/ 5606638 h 5641173"/>
              <a:gd name="connsiteX63" fmla="*/ 8943907 w 11243827"/>
              <a:gd name="connsiteY63" fmla="*/ 5612541 h 5641173"/>
              <a:gd name="connsiteX64" fmla="*/ 8942046 w 11243827"/>
              <a:gd name="connsiteY64" fmla="*/ 5612112 h 5641173"/>
              <a:gd name="connsiteX65" fmla="*/ 8928824 w 11243827"/>
              <a:gd name="connsiteY65" fmla="*/ 5615549 h 5641173"/>
              <a:gd name="connsiteX66" fmla="*/ 8927294 w 11243827"/>
              <a:gd name="connsiteY66" fmla="*/ 5618607 h 5641173"/>
              <a:gd name="connsiteX67" fmla="*/ 8918651 w 11243827"/>
              <a:gd name="connsiteY67" fmla="*/ 5621688 h 5641173"/>
              <a:gd name="connsiteX68" fmla="*/ 8902772 w 11243827"/>
              <a:gd name="connsiteY68" fmla="*/ 5629703 h 5641173"/>
              <a:gd name="connsiteX69" fmla="*/ 8898724 w 11243827"/>
              <a:gd name="connsiteY69" fmla="*/ 5629379 h 5641173"/>
              <a:gd name="connsiteX70" fmla="*/ 8873099 w 11243827"/>
              <a:gd name="connsiteY70" fmla="*/ 5638628 h 5641173"/>
              <a:gd name="connsiteX71" fmla="*/ 8872234 w 11243827"/>
              <a:gd name="connsiteY71" fmla="*/ 5637889 h 5641173"/>
              <a:gd name="connsiteX72" fmla="*/ 8862777 w 11243827"/>
              <a:gd name="connsiteY72" fmla="*/ 5636711 h 5641173"/>
              <a:gd name="connsiteX73" fmla="*/ 8845869 w 11243827"/>
              <a:gd name="connsiteY73" fmla="*/ 5636436 h 5641173"/>
              <a:gd name="connsiteX74" fmla="*/ 8800548 w 11243827"/>
              <a:gd name="connsiteY74" fmla="*/ 5625084 h 5641173"/>
              <a:gd name="connsiteX75" fmla="*/ 8773774 w 11243827"/>
              <a:gd name="connsiteY75" fmla="*/ 5634630 h 5641173"/>
              <a:gd name="connsiteX76" fmla="*/ 8698255 w 11243827"/>
              <a:gd name="connsiteY76" fmla="*/ 5636083 h 5641173"/>
              <a:gd name="connsiteX77" fmla="*/ 8619167 w 11243827"/>
              <a:gd name="connsiteY77" fmla="*/ 5619130 h 5641173"/>
              <a:gd name="connsiteX78" fmla="*/ 8539822 w 11243827"/>
              <a:gd name="connsiteY78" fmla="*/ 5616905 h 5641173"/>
              <a:gd name="connsiteX79" fmla="*/ 8511094 w 11243827"/>
              <a:gd name="connsiteY79" fmla="*/ 5617360 h 5641173"/>
              <a:gd name="connsiteX80" fmla="*/ 8459886 w 11243827"/>
              <a:gd name="connsiteY80" fmla="*/ 5612612 h 5641173"/>
              <a:gd name="connsiteX81" fmla="*/ 8436432 w 11243827"/>
              <a:gd name="connsiteY81" fmla="*/ 5606990 h 5641173"/>
              <a:gd name="connsiteX82" fmla="*/ 8435403 w 11243827"/>
              <a:gd name="connsiteY82" fmla="*/ 5607336 h 5641173"/>
              <a:gd name="connsiteX83" fmla="*/ 8433307 w 11243827"/>
              <a:gd name="connsiteY83" fmla="*/ 5604917 h 5641173"/>
              <a:gd name="connsiteX84" fmla="*/ 8428968 w 11243827"/>
              <a:gd name="connsiteY84" fmla="*/ 5603796 h 5641173"/>
              <a:gd name="connsiteX85" fmla="*/ 8417124 w 11243827"/>
              <a:gd name="connsiteY85" fmla="*/ 5604518 h 5641173"/>
              <a:gd name="connsiteX86" fmla="*/ 8412669 w 11243827"/>
              <a:gd name="connsiteY86" fmla="*/ 5605413 h 5641173"/>
              <a:gd name="connsiteX87" fmla="*/ 8406152 w 11243827"/>
              <a:gd name="connsiteY87" fmla="*/ 5605396 h 5641173"/>
              <a:gd name="connsiteX88" fmla="*/ 8405989 w 11243827"/>
              <a:gd name="connsiteY88" fmla="*/ 5605197 h 5641173"/>
              <a:gd name="connsiteX89" fmla="*/ 8399884 w 11243827"/>
              <a:gd name="connsiteY89" fmla="*/ 5605568 h 5641173"/>
              <a:gd name="connsiteX90" fmla="*/ 8370014 w 11243827"/>
              <a:gd name="connsiteY90" fmla="*/ 5609900 h 5641173"/>
              <a:gd name="connsiteX91" fmla="*/ 8330544 w 11243827"/>
              <a:gd name="connsiteY91" fmla="*/ 5590964 h 5641173"/>
              <a:gd name="connsiteX92" fmla="*/ 8314221 w 11243827"/>
              <a:gd name="connsiteY92" fmla="*/ 5587682 h 5641173"/>
              <a:gd name="connsiteX93" fmla="*/ 8305502 w 11243827"/>
              <a:gd name="connsiteY93" fmla="*/ 5584868 h 5641173"/>
              <a:gd name="connsiteX94" fmla="*/ 8304962 w 11243827"/>
              <a:gd name="connsiteY94" fmla="*/ 5584007 h 5641173"/>
              <a:gd name="connsiteX95" fmla="*/ 8276324 w 11243827"/>
              <a:gd name="connsiteY95" fmla="*/ 5588260 h 5641173"/>
              <a:gd name="connsiteX96" fmla="*/ 8272522 w 11243827"/>
              <a:gd name="connsiteY96" fmla="*/ 5587226 h 5641173"/>
              <a:gd name="connsiteX97" fmla="*/ 8253857 w 11243827"/>
              <a:gd name="connsiteY97" fmla="*/ 5592043 h 5641173"/>
              <a:gd name="connsiteX98" fmla="*/ 8244212 w 11243827"/>
              <a:gd name="connsiteY98" fmla="*/ 5593439 h 5641173"/>
              <a:gd name="connsiteX99" fmla="*/ 8241488 w 11243827"/>
              <a:gd name="connsiteY99" fmla="*/ 5596085 h 5641173"/>
              <a:gd name="connsiteX100" fmla="*/ 8227256 w 11243827"/>
              <a:gd name="connsiteY100" fmla="*/ 5597005 h 5641173"/>
              <a:gd name="connsiteX101" fmla="*/ 8225619 w 11243827"/>
              <a:gd name="connsiteY101" fmla="*/ 5596262 h 5641173"/>
              <a:gd name="connsiteX102" fmla="*/ 8213882 w 11243827"/>
              <a:gd name="connsiteY102" fmla="*/ 5600179 h 5641173"/>
              <a:gd name="connsiteX103" fmla="*/ 8204045 w 11243827"/>
              <a:gd name="connsiteY103" fmla="*/ 5607275 h 5641173"/>
              <a:gd name="connsiteX104" fmla="*/ 8082989 w 11243827"/>
              <a:gd name="connsiteY104" fmla="*/ 5603160 h 5641173"/>
              <a:gd name="connsiteX105" fmla="*/ 7976942 w 11243827"/>
              <a:gd name="connsiteY105" fmla="*/ 5598455 h 5641173"/>
              <a:gd name="connsiteX106" fmla="*/ 7950121 w 11243827"/>
              <a:gd name="connsiteY106" fmla="*/ 5590893 h 5641173"/>
              <a:gd name="connsiteX107" fmla="*/ 7727691 w 11243827"/>
              <a:gd name="connsiteY107" fmla="*/ 5621064 h 5641173"/>
              <a:gd name="connsiteX108" fmla="*/ 7685998 w 11243827"/>
              <a:gd name="connsiteY108" fmla="*/ 5615564 h 5641173"/>
              <a:gd name="connsiteX109" fmla="*/ 7649302 w 11243827"/>
              <a:gd name="connsiteY109" fmla="*/ 5626541 h 5641173"/>
              <a:gd name="connsiteX110" fmla="*/ 7634083 w 11243827"/>
              <a:gd name="connsiteY110" fmla="*/ 5620862 h 5641173"/>
              <a:gd name="connsiteX111" fmla="*/ 7631455 w 11243827"/>
              <a:gd name="connsiteY111" fmla="*/ 5619708 h 5641173"/>
              <a:gd name="connsiteX112" fmla="*/ 7620952 w 11243827"/>
              <a:gd name="connsiteY112" fmla="*/ 5618872 h 5641173"/>
              <a:gd name="connsiteX113" fmla="*/ 7617992 w 11243827"/>
              <a:gd name="connsiteY113" fmla="*/ 5613914 h 5641173"/>
              <a:gd name="connsiteX114" fmla="*/ 7602182 w 11243827"/>
              <a:gd name="connsiteY114" fmla="*/ 5609271 h 5641173"/>
              <a:gd name="connsiteX115" fmla="*/ 7582847 w 11243827"/>
              <a:gd name="connsiteY115" fmla="*/ 5609047 h 5641173"/>
              <a:gd name="connsiteX116" fmla="*/ 7514158 w 11243827"/>
              <a:gd name="connsiteY116" fmla="*/ 5607737 h 5641173"/>
              <a:gd name="connsiteX117" fmla="*/ 7502955 w 11243827"/>
              <a:gd name="connsiteY117" fmla="*/ 5610415 h 5641173"/>
              <a:gd name="connsiteX118" fmla="*/ 7466391 w 11243827"/>
              <a:gd name="connsiteY118" fmla="*/ 5605949 h 5641173"/>
              <a:gd name="connsiteX119" fmla="*/ 7433806 w 11243827"/>
              <a:gd name="connsiteY119" fmla="*/ 5604945 h 5641173"/>
              <a:gd name="connsiteX120" fmla="*/ 7412693 w 11243827"/>
              <a:gd name="connsiteY120" fmla="*/ 5607075 h 5641173"/>
              <a:gd name="connsiteX121" fmla="*/ 7407159 w 11243827"/>
              <a:gd name="connsiteY121" fmla="*/ 5605310 h 5641173"/>
              <a:gd name="connsiteX122" fmla="*/ 7385900 w 11243827"/>
              <a:gd name="connsiteY122" fmla="*/ 5604171 h 5641173"/>
              <a:gd name="connsiteX123" fmla="*/ 7375071 w 11243827"/>
              <a:gd name="connsiteY123" fmla="*/ 5606788 h 5641173"/>
              <a:gd name="connsiteX124" fmla="*/ 7364382 w 11243827"/>
              <a:gd name="connsiteY124" fmla="*/ 5600762 h 5641173"/>
              <a:gd name="connsiteX125" fmla="*/ 7361770 w 11243827"/>
              <a:gd name="connsiteY125" fmla="*/ 5596347 h 5641173"/>
              <a:gd name="connsiteX126" fmla="*/ 7346641 w 11243827"/>
              <a:gd name="connsiteY126" fmla="*/ 5598329 h 5641173"/>
              <a:gd name="connsiteX127" fmla="*/ 7334238 w 11243827"/>
              <a:gd name="connsiteY127" fmla="*/ 5594014 h 5641173"/>
              <a:gd name="connsiteX128" fmla="*/ 7323426 w 11243827"/>
              <a:gd name="connsiteY128" fmla="*/ 5596835 h 5641173"/>
              <a:gd name="connsiteX129" fmla="*/ 7318938 w 11243827"/>
              <a:gd name="connsiteY129" fmla="*/ 5596200 h 5641173"/>
              <a:gd name="connsiteX130" fmla="*/ 7307784 w 11243827"/>
              <a:gd name="connsiteY130" fmla="*/ 5594065 h 5641173"/>
              <a:gd name="connsiteX131" fmla="*/ 7288540 w 11243827"/>
              <a:gd name="connsiteY131" fmla="*/ 5589320 h 5641173"/>
              <a:gd name="connsiteX132" fmla="*/ 7282537 w 11243827"/>
              <a:gd name="connsiteY132" fmla="*/ 5588660 h 5641173"/>
              <a:gd name="connsiteX133" fmla="*/ 7269466 w 11243827"/>
              <a:gd name="connsiteY133" fmla="*/ 5581404 h 5641173"/>
              <a:gd name="connsiteX134" fmla="*/ 7244165 w 11243827"/>
              <a:gd name="connsiteY134" fmla="*/ 5575200 h 5641173"/>
              <a:gd name="connsiteX135" fmla="*/ 7199619 w 11243827"/>
              <a:gd name="connsiteY135" fmla="*/ 5553550 h 5641173"/>
              <a:gd name="connsiteX136" fmla="*/ 7173434 w 11243827"/>
              <a:gd name="connsiteY136" fmla="*/ 5543219 h 5641173"/>
              <a:gd name="connsiteX137" fmla="*/ 7155718 w 11243827"/>
              <a:gd name="connsiteY137" fmla="*/ 5533697 h 5641173"/>
              <a:gd name="connsiteX138" fmla="*/ 7103430 w 11243827"/>
              <a:gd name="connsiteY138" fmla="*/ 5520249 h 5641173"/>
              <a:gd name="connsiteX139" fmla="*/ 7013746 w 11243827"/>
              <a:gd name="connsiteY139" fmla="*/ 5502470 h 5641173"/>
              <a:gd name="connsiteX140" fmla="*/ 6995379 w 11243827"/>
              <a:gd name="connsiteY140" fmla="*/ 5497693 h 5641173"/>
              <a:gd name="connsiteX141" fmla="*/ 6982475 w 11243827"/>
              <a:gd name="connsiteY141" fmla="*/ 5489641 h 5641173"/>
              <a:gd name="connsiteX142" fmla="*/ 6981994 w 11243827"/>
              <a:gd name="connsiteY142" fmla="*/ 5484335 h 5641173"/>
              <a:gd name="connsiteX143" fmla="*/ 6972355 w 11243827"/>
              <a:gd name="connsiteY143" fmla="*/ 5481074 h 5641173"/>
              <a:gd name="connsiteX144" fmla="*/ 6970394 w 11243827"/>
              <a:gd name="connsiteY144" fmla="*/ 5479383 h 5641173"/>
              <a:gd name="connsiteX145" fmla="*/ 6958543 w 11243827"/>
              <a:gd name="connsiteY145" fmla="*/ 5470507 h 5641173"/>
              <a:gd name="connsiteX146" fmla="*/ 6918276 w 11243827"/>
              <a:gd name="connsiteY146" fmla="*/ 5472034 h 5641173"/>
              <a:gd name="connsiteX147" fmla="*/ 6881046 w 11243827"/>
              <a:gd name="connsiteY147" fmla="*/ 5457070 h 5641173"/>
              <a:gd name="connsiteX148" fmla="*/ 6752164 w 11243827"/>
              <a:gd name="connsiteY148" fmla="*/ 5425021 h 5641173"/>
              <a:gd name="connsiteX149" fmla="*/ 6724964 w 11243827"/>
              <a:gd name="connsiteY149" fmla="*/ 5414071 h 5641173"/>
              <a:gd name="connsiteX150" fmla="*/ 6683286 w 11243827"/>
              <a:gd name="connsiteY150" fmla="*/ 5405383 h 5641173"/>
              <a:gd name="connsiteX151" fmla="*/ 6644277 w 11243827"/>
              <a:gd name="connsiteY151" fmla="*/ 5429684 h 5641173"/>
              <a:gd name="connsiteX152" fmla="*/ 6532914 w 11243827"/>
              <a:gd name="connsiteY152" fmla="*/ 5431205 h 5641173"/>
              <a:gd name="connsiteX153" fmla="*/ 6307459 w 11243827"/>
              <a:gd name="connsiteY153" fmla="*/ 5467087 h 5641173"/>
              <a:gd name="connsiteX154" fmla="*/ 6196243 w 11243827"/>
              <a:gd name="connsiteY154" fmla="*/ 5515042 h 5641173"/>
              <a:gd name="connsiteX155" fmla="*/ 6099124 w 11243827"/>
              <a:gd name="connsiteY155" fmla="*/ 5516848 h 5641173"/>
              <a:gd name="connsiteX156" fmla="*/ 6016077 w 11243827"/>
              <a:gd name="connsiteY156" fmla="*/ 5528642 h 5641173"/>
              <a:gd name="connsiteX157" fmla="*/ 6004389 w 11243827"/>
              <a:gd name="connsiteY157" fmla="*/ 5531206 h 5641173"/>
              <a:gd name="connsiteX158" fmla="*/ 5933945 w 11243827"/>
              <a:gd name="connsiteY158" fmla="*/ 5538840 h 5641173"/>
              <a:gd name="connsiteX159" fmla="*/ 5883936 w 11243827"/>
              <a:gd name="connsiteY159" fmla="*/ 5553807 h 5641173"/>
              <a:gd name="connsiteX160" fmla="*/ 5798331 w 11243827"/>
              <a:gd name="connsiteY160" fmla="*/ 5564248 h 5641173"/>
              <a:gd name="connsiteX161" fmla="*/ 5712738 w 11243827"/>
              <a:gd name="connsiteY161" fmla="*/ 5573120 h 5641173"/>
              <a:gd name="connsiteX162" fmla="*/ 5681342 w 11243827"/>
              <a:gd name="connsiteY162" fmla="*/ 5575621 h 5641173"/>
              <a:gd name="connsiteX163" fmla="*/ 5627167 w 11243827"/>
              <a:gd name="connsiteY163" fmla="*/ 5583215 h 5641173"/>
              <a:gd name="connsiteX164" fmla="*/ 5591414 w 11243827"/>
              <a:gd name="connsiteY164" fmla="*/ 5587695 h 5641173"/>
              <a:gd name="connsiteX165" fmla="*/ 5583028 w 11243827"/>
              <a:gd name="connsiteY165" fmla="*/ 5580877 h 5641173"/>
              <a:gd name="connsiteX166" fmla="*/ 5549426 w 11243827"/>
              <a:gd name="connsiteY166" fmla="*/ 5582858 h 5641173"/>
              <a:gd name="connsiteX167" fmla="*/ 5519999 w 11243827"/>
              <a:gd name="connsiteY167" fmla="*/ 5592246 h 5641173"/>
              <a:gd name="connsiteX168" fmla="*/ 5480028 w 11243827"/>
              <a:gd name="connsiteY168" fmla="*/ 5597282 h 5641173"/>
              <a:gd name="connsiteX169" fmla="*/ 5456175 w 11243827"/>
              <a:gd name="connsiteY169" fmla="*/ 5600371 h 5641173"/>
              <a:gd name="connsiteX170" fmla="*/ 5388463 w 11243827"/>
              <a:gd name="connsiteY170" fmla="*/ 5602638 h 5641173"/>
              <a:gd name="connsiteX171" fmla="*/ 5265898 w 11243827"/>
              <a:gd name="connsiteY171" fmla="*/ 5591830 h 5641173"/>
              <a:gd name="connsiteX172" fmla="*/ 5231231 w 11243827"/>
              <a:gd name="connsiteY172" fmla="*/ 5592790 h 5641173"/>
              <a:gd name="connsiteX173" fmla="*/ 5226996 w 11243827"/>
              <a:gd name="connsiteY173" fmla="*/ 5595040 h 5641173"/>
              <a:gd name="connsiteX174" fmla="*/ 5175988 w 11243827"/>
              <a:gd name="connsiteY174" fmla="*/ 5588131 h 5641173"/>
              <a:gd name="connsiteX175" fmla="*/ 5107470 w 11243827"/>
              <a:gd name="connsiteY175" fmla="*/ 5594771 h 5641173"/>
              <a:gd name="connsiteX176" fmla="*/ 5027868 w 11243827"/>
              <a:gd name="connsiteY176" fmla="*/ 5605624 h 5641173"/>
              <a:gd name="connsiteX177" fmla="*/ 5007324 w 11243827"/>
              <a:gd name="connsiteY177" fmla="*/ 5609209 h 5641173"/>
              <a:gd name="connsiteX178" fmla="*/ 4952559 w 11243827"/>
              <a:gd name="connsiteY178" fmla="*/ 5611402 h 5641173"/>
              <a:gd name="connsiteX179" fmla="*/ 4826081 w 11243827"/>
              <a:gd name="connsiteY179" fmla="*/ 5616191 h 5641173"/>
              <a:gd name="connsiteX180" fmla="*/ 4823501 w 11243827"/>
              <a:gd name="connsiteY180" fmla="*/ 5619174 h 5641173"/>
              <a:gd name="connsiteX181" fmla="*/ 4813093 w 11243827"/>
              <a:gd name="connsiteY181" fmla="*/ 5620026 h 5641173"/>
              <a:gd name="connsiteX182" fmla="*/ 4810563 w 11243827"/>
              <a:gd name="connsiteY182" fmla="*/ 5620787 h 5641173"/>
              <a:gd name="connsiteX183" fmla="*/ 4795818 w 11243827"/>
              <a:gd name="connsiteY183" fmla="*/ 5624618 h 5641173"/>
              <a:gd name="connsiteX184" fmla="*/ 4758404 w 11243827"/>
              <a:gd name="connsiteY184" fmla="*/ 5619510 h 5641173"/>
              <a:gd name="connsiteX185" fmla="*/ 4717254 w 11243827"/>
              <a:gd name="connsiteY185" fmla="*/ 5624155 h 5641173"/>
              <a:gd name="connsiteX186" fmla="*/ 4591958 w 11243827"/>
              <a:gd name="connsiteY186" fmla="*/ 5624710 h 5641173"/>
              <a:gd name="connsiteX187" fmla="*/ 4476215 w 11243827"/>
              <a:gd name="connsiteY187" fmla="*/ 5628210 h 5641173"/>
              <a:gd name="connsiteX188" fmla="*/ 4425193 w 11243827"/>
              <a:gd name="connsiteY188" fmla="*/ 5627414 h 5641173"/>
              <a:gd name="connsiteX189" fmla="*/ 4383866 w 11243827"/>
              <a:gd name="connsiteY189" fmla="*/ 5626546 h 5641173"/>
              <a:gd name="connsiteX190" fmla="*/ 4385596 w 11243827"/>
              <a:gd name="connsiteY190" fmla="*/ 5634646 h 5641173"/>
              <a:gd name="connsiteX191" fmla="*/ 4360864 w 11243827"/>
              <a:gd name="connsiteY191" fmla="*/ 5641173 h 5641173"/>
              <a:gd name="connsiteX192" fmla="*/ 4328321 w 11243827"/>
              <a:gd name="connsiteY192" fmla="*/ 5626332 h 5641173"/>
              <a:gd name="connsiteX193" fmla="*/ 4309842 w 11243827"/>
              <a:gd name="connsiteY193" fmla="*/ 5626471 h 5641173"/>
              <a:gd name="connsiteX194" fmla="*/ 4277424 w 11243827"/>
              <a:gd name="connsiteY194" fmla="*/ 5631598 h 5641173"/>
              <a:gd name="connsiteX195" fmla="*/ 4266627 w 11243827"/>
              <a:gd name="connsiteY195" fmla="*/ 5633969 h 5641173"/>
              <a:gd name="connsiteX196" fmla="*/ 4185525 w 11243827"/>
              <a:gd name="connsiteY196" fmla="*/ 5617508 h 5641173"/>
              <a:gd name="connsiteX197" fmla="*/ 4177617 w 11243827"/>
              <a:gd name="connsiteY197" fmla="*/ 5610903 h 5641173"/>
              <a:gd name="connsiteX198" fmla="*/ 4136948 w 11243827"/>
              <a:gd name="connsiteY198" fmla="*/ 5608031 h 5641173"/>
              <a:gd name="connsiteX199" fmla="*/ 4132323 w 11243827"/>
              <a:gd name="connsiteY199" fmla="*/ 5609784 h 5641173"/>
              <a:gd name="connsiteX200" fmla="*/ 4098620 w 11243827"/>
              <a:gd name="connsiteY200" fmla="*/ 5599672 h 5641173"/>
              <a:gd name="connsiteX201" fmla="*/ 3963475 w 11243827"/>
              <a:gd name="connsiteY201" fmla="*/ 5581841 h 5641173"/>
              <a:gd name="connsiteX202" fmla="*/ 3703613 w 11243827"/>
              <a:gd name="connsiteY202" fmla="*/ 5572482 h 5641173"/>
              <a:gd name="connsiteX203" fmla="*/ 3432987 w 11243827"/>
              <a:gd name="connsiteY203" fmla="*/ 5545768 h 5641173"/>
              <a:gd name="connsiteX204" fmla="*/ 3176381 w 11243827"/>
              <a:gd name="connsiteY204" fmla="*/ 5556110 h 5641173"/>
              <a:gd name="connsiteX205" fmla="*/ 2710156 w 11243827"/>
              <a:gd name="connsiteY205" fmla="*/ 5527517 h 5641173"/>
              <a:gd name="connsiteX206" fmla="*/ 2550206 w 11243827"/>
              <a:gd name="connsiteY206" fmla="*/ 5524958 h 5641173"/>
              <a:gd name="connsiteX207" fmla="*/ 2443041 w 11243827"/>
              <a:gd name="connsiteY207" fmla="*/ 5523990 h 5641173"/>
              <a:gd name="connsiteX208" fmla="*/ 2435613 w 11243827"/>
              <a:gd name="connsiteY208" fmla="*/ 5526704 h 5641173"/>
              <a:gd name="connsiteX209" fmla="*/ 2405682 w 11243827"/>
              <a:gd name="connsiteY209" fmla="*/ 5528307 h 5641173"/>
              <a:gd name="connsiteX210" fmla="*/ 2397487 w 11243827"/>
              <a:gd name="connsiteY210" fmla="*/ 5540337 h 5641173"/>
              <a:gd name="connsiteX211" fmla="*/ 2297454 w 11243827"/>
              <a:gd name="connsiteY211" fmla="*/ 5550765 h 5641173"/>
              <a:gd name="connsiteX212" fmla="*/ 2056700 w 11243827"/>
              <a:gd name="connsiteY212" fmla="*/ 5555489 h 5641173"/>
              <a:gd name="connsiteX213" fmla="*/ 1878530 w 11243827"/>
              <a:gd name="connsiteY213" fmla="*/ 5535330 h 5641173"/>
              <a:gd name="connsiteX214" fmla="*/ 1859292 w 11243827"/>
              <a:gd name="connsiteY214" fmla="*/ 5535461 h 5641173"/>
              <a:gd name="connsiteX215" fmla="*/ 1835626 w 11243827"/>
              <a:gd name="connsiteY215" fmla="*/ 5533793 h 5641173"/>
              <a:gd name="connsiteX216" fmla="*/ 1798939 w 11243827"/>
              <a:gd name="connsiteY216" fmla="*/ 5540285 h 5641173"/>
              <a:gd name="connsiteX217" fmla="*/ 1779046 w 11243827"/>
              <a:gd name="connsiteY217" fmla="*/ 5549949 h 5641173"/>
              <a:gd name="connsiteX218" fmla="*/ 1772421 w 11243827"/>
              <a:gd name="connsiteY218" fmla="*/ 5549018 h 5641173"/>
              <a:gd name="connsiteX219" fmla="*/ 1772052 w 11243827"/>
              <a:gd name="connsiteY219" fmla="*/ 5545689 h 5641173"/>
              <a:gd name="connsiteX220" fmla="*/ 1711543 w 11243827"/>
              <a:gd name="connsiteY220" fmla="*/ 5534558 h 5641173"/>
              <a:gd name="connsiteX221" fmla="*/ 1631462 w 11243827"/>
              <a:gd name="connsiteY221" fmla="*/ 5491807 h 5641173"/>
              <a:gd name="connsiteX222" fmla="*/ 1538763 w 11243827"/>
              <a:gd name="connsiteY222" fmla="*/ 5482781 h 5641173"/>
              <a:gd name="connsiteX223" fmla="*/ 1501533 w 11243827"/>
              <a:gd name="connsiteY223" fmla="*/ 5467817 h 5641173"/>
              <a:gd name="connsiteX224" fmla="*/ 1461266 w 11243827"/>
              <a:gd name="connsiteY224" fmla="*/ 5469343 h 5641173"/>
              <a:gd name="connsiteX225" fmla="*/ 1449415 w 11243827"/>
              <a:gd name="connsiteY225" fmla="*/ 5460467 h 5641173"/>
              <a:gd name="connsiteX226" fmla="*/ 1447454 w 11243827"/>
              <a:gd name="connsiteY226" fmla="*/ 5458776 h 5641173"/>
              <a:gd name="connsiteX227" fmla="*/ 1437814 w 11243827"/>
              <a:gd name="connsiteY227" fmla="*/ 5455515 h 5641173"/>
              <a:gd name="connsiteX228" fmla="*/ 1437334 w 11243827"/>
              <a:gd name="connsiteY228" fmla="*/ 5450209 h 5641173"/>
              <a:gd name="connsiteX229" fmla="*/ 1424429 w 11243827"/>
              <a:gd name="connsiteY229" fmla="*/ 5442157 h 5641173"/>
              <a:gd name="connsiteX230" fmla="*/ 1406063 w 11243827"/>
              <a:gd name="connsiteY230" fmla="*/ 5437380 h 5641173"/>
              <a:gd name="connsiteX231" fmla="*/ 1316379 w 11243827"/>
              <a:gd name="connsiteY231" fmla="*/ 5419601 h 5641173"/>
              <a:gd name="connsiteX232" fmla="*/ 1264090 w 11243827"/>
              <a:gd name="connsiteY232" fmla="*/ 5406153 h 5641173"/>
              <a:gd name="connsiteX233" fmla="*/ 1246374 w 11243827"/>
              <a:gd name="connsiteY233" fmla="*/ 5396631 h 5641173"/>
              <a:gd name="connsiteX234" fmla="*/ 1220190 w 11243827"/>
              <a:gd name="connsiteY234" fmla="*/ 5386301 h 5641173"/>
              <a:gd name="connsiteX235" fmla="*/ 1175643 w 11243827"/>
              <a:gd name="connsiteY235" fmla="*/ 5364651 h 5641173"/>
              <a:gd name="connsiteX236" fmla="*/ 1150342 w 11243827"/>
              <a:gd name="connsiteY236" fmla="*/ 5358447 h 5641173"/>
              <a:gd name="connsiteX237" fmla="*/ 1137272 w 11243827"/>
              <a:gd name="connsiteY237" fmla="*/ 5351191 h 5641173"/>
              <a:gd name="connsiteX238" fmla="*/ 1131268 w 11243827"/>
              <a:gd name="connsiteY238" fmla="*/ 5350530 h 5641173"/>
              <a:gd name="connsiteX239" fmla="*/ 1112024 w 11243827"/>
              <a:gd name="connsiteY239" fmla="*/ 5345786 h 5641173"/>
              <a:gd name="connsiteX240" fmla="*/ 1100870 w 11243827"/>
              <a:gd name="connsiteY240" fmla="*/ 5343651 h 5641173"/>
              <a:gd name="connsiteX241" fmla="*/ 1096383 w 11243827"/>
              <a:gd name="connsiteY241" fmla="*/ 5343015 h 5641173"/>
              <a:gd name="connsiteX242" fmla="*/ 1085571 w 11243827"/>
              <a:gd name="connsiteY242" fmla="*/ 5345836 h 5641173"/>
              <a:gd name="connsiteX243" fmla="*/ 1073168 w 11243827"/>
              <a:gd name="connsiteY243" fmla="*/ 5341521 h 5641173"/>
              <a:gd name="connsiteX244" fmla="*/ 1058039 w 11243827"/>
              <a:gd name="connsiteY244" fmla="*/ 5343504 h 5641173"/>
              <a:gd name="connsiteX245" fmla="*/ 1055426 w 11243827"/>
              <a:gd name="connsiteY245" fmla="*/ 5339088 h 5641173"/>
              <a:gd name="connsiteX246" fmla="*/ 1044738 w 11243827"/>
              <a:gd name="connsiteY246" fmla="*/ 5333063 h 5641173"/>
              <a:gd name="connsiteX247" fmla="*/ 1033909 w 11243827"/>
              <a:gd name="connsiteY247" fmla="*/ 5335680 h 5641173"/>
              <a:gd name="connsiteX248" fmla="*/ 1012649 w 11243827"/>
              <a:gd name="connsiteY248" fmla="*/ 5334541 h 5641173"/>
              <a:gd name="connsiteX249" fmla="*/ 1007115 w 11243827"/>
              <a:gd name="connsiteY249" fmla="*/ 5332775 h 5641173"/>
              <a:gd name="connsiteX250" fmla="*/ 986002 w 11243827"/>
              <a:gd name="connsiteY250" fmla="*/ 5334906 h 5641173"/>
              <a:gd name="connsiteX251" fmla="*/ 953418 w 11243827"/>
              <a:gd name="connsiteY251" fmla="*/ 5333901 h 5641173"/>
              <a:gd name="connsiteX252" fmla="*/ 916854 w 11243827"/>
              <a:gd name="connsiteY252" fmla="*/ 5329435 h 5641173"/>
              <a:gd name="connsiteX253" fmla="*/ 905651 w 11243827"/>
              <a:gd name="connsiteY253" fmla="*/ 5332114 h 5641173"/>
              <a:gd name="connsiteX254" fmla="*/ 836961 w 11243827"/>
              <a:gd name="connsiteY254" fmla="*/ 5330803 h 5641173"/>
              <a:gd name="connsiteX255" fmla="*/ 817627 w 11243827"/>
              <a:gd name="connsiteY255" fmla="*/ 5330580 h 5641173"/>
              <a:gd name="connsiteX256" fmla="*/ 801817 w 11243827"/>
              <a:gd name="connsiteY256" fmla="*/ 5325937 h 5641173"/>
              <a:gd name="connsiteX257" fmla="*/ 798857 w 11243827"/>
              <a:gd name="connsiteY257" fmla="*/ 5320979 h 5641173"/>
              <a:gd name="connsiteX258" fmla="*/ 788354 w 11243827"/>
              <a:gd name="connsiteY258" fmla="*/ 5320143 h 5641173"/>
              <a:gd name="connsiteX259" fmla="*/ 785726 w 11243827"/>
              <a:gd name="connsiteY259" fmla="*/ 5318989 h 5641173"/>
              <a:gd name="connsiteX260" fmla="*/ 770507 w 11243827"/>
              <a:gd name="connsiteY260" fmla="*/ 5313309 h 5641173"/>
              <a:gd name="connsiteX261" fmla="*/ 733810 w 11243827"/>
              <a:gd name="connsiteY261" fmla="*/ 5324286 h 5641173"/>
              <a:gd name="connsiteX262" fmla="*/ 692117 w 11243827"/>
              <a:gd name="connsiteY262" fmla="*/ 5318786 h 5641173"/>
              <a:gd name="connsiteX263" fmla="*/ 574943 w 11243827"/>
              <a:gd name="connsiteY263" fmla="*/ 5327578 h 5641173"/>
              <a:gd name="connsiteX264" fmla="*/ 507005 w 11243827"/>
              <a:gd name="connsiteY264" fmla="*/ 5310149 h 5641173"/>
              <a:gd name="connsiteX265" fmla="*/ 441302 w 11243827"/>
              <a:gd name="connsiteY265" fmla="*/ 5307062 h 5641173"/>
              <a:gd name="connsiteX266" fmla="*/ 336819 w 11243827"/>
              <a:gd name="connsiteY266" fmla="*/ 5336690 h 5641173"/>
              <a:gd name="connsiteX267" fmla="*/ 215763 w 11243827"/>
              <a:gd name="connsiteY267" fmla="*/ 5332575 h 5641173"/>
              <a:gd name="connsiteX268" fmla="*/ 205927 w 11243827"/>
              <a:gd name="connsiteY268" fmla="*/ 5339672 h 5641173"/>
              <a:gd name="connsiteX269" fmla="*/ 194189 w 11243827"/>
              <a:gd name="connsiteY269" fmla="*/ 5343588 h 5641173"/>
              <a:gd name="connsiteX270" fmla="*/ 192552 w 11243827"/>
              <a:gd name="connsiteY270" fmla="*/ 5342845 h 5641173"/>
              <a:gd name="connsiteX271" fmla="*/ 178320 w 11243827"/>
              <a:gd name="connsiteY271" fmla="*/ 5343766 h 5641173"/>
              <a:gd name="connsiteX272" fmla="*/ 175596 w 11243827"/>
              <a:gd name="connsiteY272" fmla="*/ 5346411 h 5641173"/>
              <a:gd name="connsiteX273" fmla="*/ 165951 w 11243827"/>
              <a:gd name="connsiteY273" fmla="*/ 5347808 h 5641173"/>
              <a:gd name="connsiteX274" fmla="*/ 147287 w 11243827"/>
              <a:gd name="connsiteY274" fmla="*/ 5352625 h 5641173"/>
              <a:gd name="connsiteX275" fmla="*/ 143484 w 11243827"/>
              <a:gd name="connsiteY275" fmla="*/ 5351591 h 5641173"/>
              <a:gd name="connsiteX276" fmla="*/ 114847 w 11243827"/>
              <a:gd name="connsiteY276" fmla="*/ 5355844 h 5641173"/>
              <a:gd name="connsiteX277" fmla="*/ 114306 w 11243827"/>
              <a:gd name="connsiteY277" fmla="*/ 5354983 h 5641173"/>
              <a:gd name="connsiteX278" fmla="*/ 105588 w 11243827"/>
              <a:gd name="connsiteY278" fmla="*/ 5352169 h 5641173"/>
              <a:gd name="connsiteX279" fmla="*/ 89264 w 11243827"/>
              <a:gd name="connsiteY279" fmla="*/ 5348886 h 5641173"/>
              <a:gd name="connsiteX280" fmla="*/ 49794 w 11243827"/>
              <a:gd name="connsiteY280" fmla="*/ 5329950 h 5641173"/>
              <a:gd name="connsiteX281" fmla="*/ 19924 w 11243827"/>
              <a:gd name="connsiteY281" fmla="*/ 5334282 h 5641173"/>
              <a:gd name="connsiteX282" fmla="*/ 13819 w 11243827"/>
              <a:gd name="connsiteY282" fmla="*/ 5334653 h 5641173"/>
              <a:gd name="connsiteX283" fmla="*/ 13657 w 11243827"/>
              <a:gd name="connsiteY283" fmla="*/ 5334455 h 5641173"/>
              <a:gd name="connsiteX284" fmla="*/ 7139 w 11243827"/>
              <a:gd name="connsiteY284" fmla="*/ 5334438 h 5641173"/>
              <a:gd name="connsiteX285" fmla="*/ 2684 w 11243827"/>
              <a:gd name="connsiteY285" fmla="*/ 5335333 h 5641173"/>
              <a:gd name="connsiteX286" fmla="*/ 0 w 11243827"/>
              <a:gd name="connsiteY286" fmla="*/ 5335496 h 5641173"/>
              <a:gd name="connsiteX287" fmla="*/ 0 w 11243827"/>
              <a:gd name="connsiteY287" fmla="*/ 10592 h 5641173"/>
              <a:gd name="connsiteX288" fmla="*/ 11243827 w 11243827"/>
              <a:gd name="connsiteY288" fmla="*/ 0 h 5641173"/>
              <a:gd name="connsiteX0" fmla="*/ 11243827 w 11243827"/>
              <a:gd name="connsiteY0" fmla="*/ 0 h 5641173"/>
              <a:gd name="connsiteX1" fmla="*/ 11243827 w 11243827"/>
              <a:gd name="connsiteY1" fmla="*/ 1470035 h 5641173"/>
              <a:gd name="connsiteX2" fmla="*/ 11243827 w 11243827"/>
              <a:gd name="connsiteY2" fmla="*/ 5001571 h 5641173"/>
              <a:gd name="connsiteX3" fmla="*/ 11243827 w 11243827"/>
              <a:gd name="connsiteY3" fmla="*/ 5209610 h 5641173"/>
              <a:gd name="connsiteX4" fmla="*/ 11240675 w 11243827"/>
              <a:gd name="connsiteY4" fmla="*/ 5210442 h 5641173"/>
              <a:gd name="connsiteX5" fmla="*/ 11179959 w 11243827"/>
              <a:gd name="connsiteY5" fmla="*/ 5221199 h 5641173"/>
              <a:gd name="connsiteX6" fmla="*/ 11105493 w 11243827"/>
              <a:gd name="connsiteY6" fmla="*/ 5259905 h 5641173"/>
              <a:gd name="connsiteX7" fmla="*/ 11078640 w 11243827"/>
              <a:gd name="connsiteY7" fmla="*/ 5263531 h 5641173"/>
              <a:gd name="connsiteX8" fmla="*/ 11079616 w 11243827"/>
              <a:gd name="connsiteY8" fmla="*/ 5270380 h 5641173"/>
              <a:gd name="connsiteX9" fmla="*/ 11069641 w 11243827"/>
              <a:gd name="connsiteY9" fmla="*/ 5270884 h 5641173"/>
              <a:gd name="connsiteX10" fmla="*/ 11047377 w 11243827"/>
              <a:gd name="connsiteY10" fmla="*/ 5271051 h 5641173"/>
              <a:gd name="connsiteX11" fmla="*/ 10980705 w 11243827"/>
              <a:gd name="connsiteY11" fmla="*/ 5272951 h 5641173"/>
              <a:gd name="connsiteX12" fmla="*/ 10962514 w 11243827"/>
              <a:gd name="connsiteY12" fmla="*/ 5286084 h 5641173"/>
              <a:gd name="connsiteX13" fmla="*/ 10945307 w 11243827"/>
              <a:gd name="connsiteY13" fmla="*/ 5286290 h 5641173"/>
              <a:gd name="connsiteX14" fmla="*/ 10845516 w 11243827"/>
              <a:gd name="connsiteY14" fmla="*/ 5303894 h 5641173"/>
              <a:gd name="connsiteX15" fmla="*/ 10831795 w 11243827"/>
              <a:gd name="connsiteY15" fmla="*/ 5305210 h 5641173"/>
              <a:gd name="connsiteX16" fmla="*/ 10824365 w 11243827"/>
              <a:gd name="connsiteY16" fmla="*/ 5311111 h 5641173"/>
              <a:gd name="connsiteX17" fmla="*/ 10797756 w 11243827"/>
              <a:gd name="connsiteY17" fmla="*/ 5312285 h 5641173"/>
              <a:gd name="connsiteX18" fmla="*/ 10796525 w 11243827"/>
              <a:gd name="connsiteY18" fmla="*/ 5315645 h 5641173"/>
              <a:gd name="connsiteX19" fmla="*/ 10709063 w 11243827"/>
              <a:gd name="connsiteY19" fmla="*/ 5344492 h 5641173"/>
              <a:gd name="connsiteX20" fmla="*/ 10694078 w 11243827"/>
              <a:gd name="connsiteY20" fmla="*/ 5349258 h 5641173"/>
              <a:gd name="connsiteX21" fmla="*/ 10681131 w 11243827"/>
              <a:gd name="connsiteY21" fmla="*/ 5347812 h 5641173"/>
              <a:gd name="connsiteX22" fmla="*/ 10609448 w 11243827"/>
              <a:gd name="connsiteY22" fmla="*/ 5351931 h 5641173"/>
              <a:gd name="connsiteX23" fmla="*/ 10592397 w 11243827"/>
              <a:gd name="connsiteY23" fmla="*/ 5349402 h 5641173"/>
              <a:gd name="connsiteX24" fmla="*/ 10585227 w 11243827"/>
              <a:gd name="connsiteY24" fmla="*/ 5344063 h 5641173"/>
              <a:gd name="connsiteX25" fmla="*/ 10557472 w 11243827"/>
              <a:gd name="connsiteY25" fmla="*/ 5354151 h 5641173"/>
              <a:gd name="connsiteX26" fmla="*/ 10514646 w 11243827"/>
              <a:gd name="connsiteY26" fmla="*/ 5361064 h 5641173"/>
              <a:gd name="connsiteX27" fmla="*/ 10494292 w 11243827"/>
              <a:gd name="connsiteY27" fmla="*/ 5366054 h 5641173"/>
              <a:gd name="connsiteX28" fmla="*/ 10477869 w 11243827"/>
              <a:gd name="connsiteY28" fmla="*/ 5363025 h 5641173"/>
              <a:gd name="connsiteX29" fmla="*/ 10384411 w 11243827"/>
              <a:gd name="connsiteY29" fmla="*/ 5362257 h 5641173"/>
              <a:gd name="connsiteX30" fmla="*/ 10362921 w 11243827"/>
              <a:gd name="connsiteY30" fmla="*/ 5357444 h 5641173"/>
              <a:gd name="connsiteX31" fmla="*/ 10352736 w 11243827"/>
              <a:gd name="connsiteY31" fmla="*/ 5347851 h 5641173"/>
              <a:gd name="connsiteX32" fmla="*/ 10344754 w 11243827"/>
              <a:gd name="connsiteY32" fmla="*/ 5351272 h 5641173"/>
              <a:gd name="connsiteX33" fmla="*/ 10288226 w 11243827"/>
              <a:gd name="connsiteY33" fmla="*/ 5351613 h 5641173"/>
              <a:gd name="connsiteX34" fmla="*/ 10251350 w 11243827"/>
              <a:gd name="connsiteY34" fmla="*/ 5352711 h 5641173"/>
              <a:gd name="connsiteX35" fmla="*/ 10249108 w 11243827"/>
              <a:gd name="connsiteY35" fmla="*/ 5365881 h 5641173"/>
              <a:gd name="connsiteX36" fmla="*/ 10216272 w 11243827"/>
              <a:gd name="connsiteY36" fmla="*/ 5370573 h 5641173"/>
              <a:gd name="connsiteX37" fmla="*/ 10181278 w 11243827"/>
              <a:gd name="connsiteY37" fmla="*/ 5362119 h 5641173"/>
              <a:gd name="connsiteX38" fmla="*/ 10140033 w 11243827"/>
              <a:gd name="connsiteY38" fmla="*/ 5363304 h 5641173"/>
              <a:gd name="connsiteX39" fmla="*/ 10115353 w 11243827"/>
              <a:gd name="connsiteY39" fmla="*/ 5363869 h 5641173"/>
              <a:gd name="connsiteX40" fmla="*/ 10050578 w 11243827"/>
              <a:gd name="connsiteY40" fmla="*/ 5376153 h 5641173"/>
              <a:gd name="connsiteX41" fmla="*/ 9945478 w 11243827"/>
              <a:gd name="connsiteY41" fmla="*/ 5422859 h 5641173"/>
              <a:gd name="connsiteX42" fmla="*/ 9912481 w 11243827"/>
              <a:gd name="connsiteY42" fmla="*/ 5429477 h 5641173"/>
              <a:gd name="connsiteX43" fmla="*/ 9906713 w 11243827"/>
              <a:gd name="connsiteY43" fmla="*/ 5426784 h 5641173"/>
              <a:gd name="connsiteX44" fmla="*/ 9742436 w 11243827"/>
              <a:gd name="connsiteY44" fmla="*/ 5454834 h 5641173"/>
              <a:gd name="connsiteX45" fmla="*/ 9713044 w 11243827"/>
              <a:gd name="connsiteY45" fmla="*/ 5456476 h 5641173"/>
              <a:gd name="connsiteX46" fmla="*/ 9691033 w 11243827"/>
              <a:gd name="connsiteY46" fmla="*/ 5455451 h 5641173"/>
              <a:gd name="connsiteX47" fmla="*/ 9638355 w 11243827"/>
              <a:gd name="connsiteY47" fmla="*/ 5464794 h 5641173"/>
              <a:gd name="connsiteX48" fmla="*/ 9552434 w 11243827"/>
              <a:gd name="connsiteY48" fmla="*/ 5485280 h 5641173"/>
              <a:gd name="connsiteX49" fmla="*/ 9533883 w 11243827"/>
              <a:gd name="connsiteY49" fmla="*/ 5488516 h 5641173"/>
              <a:gd name="connsiteX50" fmla="*/ 9516916 w 11243827"/>
              <a:gd name="connsiteY50" fmla="*/ 5486828 h 5641173"/>
              <a:gd name="connsiteX51" fmla="*/ 9512093 w 11243827"/>
              <a:gd name="connsiteY51" fmla="*/ 5482541 h 5641173"/>
              <a:gd name="connsiteX52" fmla="*/ 9501725 w 11243827"/>
              <a:gd name="connsiteY52" fmla="*/ 5483603 h 5641173"/>
              <a:gd name="connsiteX53" fmla="*/ 9498754 w 11243827"/>
              <a:gd name="connsiteY53" fmla="*/ 5482951 h 5641173"/>
              <a:gd name="connsiteX54" fmla="*/ 9481932 w 11243827"/>
              <a:gd name="connsiteY54" fmla="*/ 5480151 h 5641173"/>
              <a:gd name="connsiteX55" fmla="*/ 9451321 w 11243827"/>
              <a:gd name="connsiteY55" fmla="*/ 5497375 h 5641173"/>
              <a:gd name="connsiteX56" fmla="*/ 9409298 w 11243827"/>
              <a:gd name="connsiteY56" fmla="*/ 5499478 h 5641173"/>
              <a:gd name="connsiteX57" fmla="*/ 9303056 w 11243827"/>
              <a:gd name="connsiteY57" fmla="*/ 5519093 h 5641173"/>
              <a:gd name="connsiteX58" fmla="*/ 9229078 w 11243827"/>
              <a:gd name="connsiteY58" fmla="*/ 5524154 h 5641173"/>
              <a:gd name="connsiteX59" fmla="*/ 9165105 w 11243827"/>
              <a:gd name="connsiteY59" fmla="*/ 5532892 h 5641173"/>
              <a:gd name="connsiteX60" fmla="*/ 9077301 w 11243827"/>
              <a:gd name="connsiteY60" fmla="*/ 5580356 h 5641173"/>
              <a:gd name="connsiteX61" fmla="*/ 8960065 w 11243827"/>
              <a:gd name="connsiteY61" fmla="*/ 5597982 h 5641173"/>
              <a:gd name="connsiteX62" fmla="*/ 8953536 w 11243827"/>
              <a:gd name="connsiteY62" fmla="*/ 5606638 h 5641173"/>
              <a:gd name="connsiteX63" fmla="*/ 8943907 w 11243827"/>
              <a:gd name="connsiteY63" fmla="*/ 5612541 h 5641173"/>
              <a:gd name="connsiteX64" fmla="*/ 8942046 w 11243827"/>
              <a:gd name="connsiteY64" fmla="*/ 5612112 h 5641173"/>
              <a:gd name="connsiteX65" fmla="*/ 8928824 w 11243827"/>
              <a:gd name="connsiteY65" fmla="*/ 5615549 h 5641173"/>
              <a:gd name="connsiteX66" fmla="*/ 8927294 w 11243827"/>
              <a:gd name="connsiteY66" fmla="*/ 5618607 h 5641173"/>
              <a:gd name="connsiteX67" fmla="*/ 8918651 w 11243827"/>
              <a:gd name="connsiteY67" fmla="*/ 5621688 h 5641173"/>
              <a:gd name="connsiteX68" fmla="*/ 8902772 w 11243827"/>
              <a:gd name="connsiteY68" fmla="*/ 5629703 h 5641173"/>
              <a:gd name="connsiteX69" fmla="*/ 8898724 w 11243827"/>
              <a:gd name="connsiteY69" fmla="*/ 5629379 h 5641173"/>
              <a:gd name="connsiteX70" fmla="*/ 8873099 w 11243827"/>
              <a:gd name="connsiteY70" fmla="*/ 5638628 h 5641173"/>
              <a:gd name="connsiteX71" fmla="*/ 8872234 w 11243827"/>
              <a:gd name="connsiteY71" fmla="*/ 5637889 h 5641173"/>
              <a:gd name="connsiteX72" fmla="*/ 8862777 w 11243827"/>
              <a:gd name="connsiteY72" fmla="*/ 5636711 h 5641173"/>
              <a:gd name="connsiteX73" fmla="*/ 8845869 w 11243827"/>
              <a:gd name="connsiteY73" fmla="*/ 5636436 h 5641173"/>
              <a:gd name="connsiteX74" fmla="*/ 8800548 w 11243827"/>
              <a:gd name="connsiteY74" fmla="*/ 5625084 h 5641173"/>
              <a:gd name="connsiteX75" fmla="*/ 8773774 w 11243827"/>
              <a:gd name="connsiteY75" fmla="*/ 5634630 h 5641173"/>
              <a:gd name="connsiteX76" fmla="*/ 8698255 w 11243827"/>
              <a:gd name="connsiteY76" fmla="*/ 5636083 h 5641173"/>
              <a:gd name="connsiteX77" fmla="*/ 8619167 w 11243827"/>
              <a:gd name="connsiteY77" fmla="*/ 5619130 h 5641173"/>
              <a:gd name="connsiteX78" fmla="*/ 8539822 w 11243827"/>
              <a:gd name="connsiteY78" fmla="*/ 5616905 h 5641173"/>
              <a:gd name="connsiteX79" fmla="*/ 8511094 w 11243827"/>
              <a:gd name="connsiteY79" fmla="*/ 5617360 h 5641173"/>
              <a:gd name="connsiteX80" fmla="*/ 8459886 w 11243827"/>
              <a:gd name="connsiteY80" fmla="*/ 5612612 h 5641173"/>
              <a:gd name="connsiteX81" fmla="*/ 8436432 w 11243827"/>
              <a:gd name="connsiteY81" fmla="*/ 5606990 h 5641173"/>
              <a:gd name="connsiteX82" fmla="*/ 8435403 w 11243827"/>
              <a:gd name="connsiteY82" fmla="*/ 5607336 h 5641173"/>
              <a:gd name="connsiteX83" fmla="*/ 8433307 w 11243827"/>
              <a:gd name="connsiteY83" fmla="*/ 5604917 h 5641173"/>
              <a:gd name="connsiteX84" fmla="*/ 8428968 w 11243827"/>
              <a:gd name="connsiteY84" fmla="*/ 5603796 h 5641173"/>
              <a:gd name="connsiteX85" fmla="*/ 8417124 w 11243827"/>
              <a:gd name="connsiteY85" fmla="*/ 5604518 h 5641173"/>
              <a:gd name="connsiteX86" fmla="*/ 8412669 w 11243827"/>
              <a:gd name="connsiteY86" fmla="*/ 5605413 h 5641173"/>
              <a:gd name="connsiteX87" fmla="*/ 8406152 w 11243827"/>
              <a:gd name="connsiteY87" fmla="*/ 5605396 h 5641173"/>
              <a:gd name="connsiteX88" fmla="*/ 8405989 w 11243827"/>
              <a:gd name="connsiteY88" fmla="*/ 5605197 h 5641173"/>
              <a:gd name="connsiteX89" fmla="*/ 8399884 w 11243827"/>
              <a:gd name="connsiteY89" fmla="*/ 5605568 h 5641173"/>
              <a:gd name="connsiteX90" fmla="*/ 8370014 w 11243827"/>
              <a:gd name="connsiteY90" fmla="*/ 5609900 h 5641173"/>
              <a:gd name="connsiteX91" fmla="*/ 8330544 w 11243827"/>
              <a:gd name="connsiteY91" fmla="*/ 5590964 h 5641173"/>
              <a:gd name="connsiteX92" fmla="*/ 8314221 w 11243827"/>
              <a:gd name="connsiteY92" fmla="*/ 5587682 h 5641173"/>
              <a:gd name="connsiteX93" fmla="*/ 8305502 w 11243827"/>
              <a:gd name="connsiteY93" fmla="*/ 5584868 h 5641173"/>
              <a:gd name="connsiteX94" fmla="*/ 8304962 w 11243827"/>
              <a:gd name="connsiteY94" fmla="*/ 5584007 h 5641173"/>
              <a:gd name="connsiteX95" fmla="*/ 8276324 w 11243827"/>
              <a:gd name="connsiteY95" fmla="*/ 5588260 h 5641173"/>
              <a:gd name="connsiteX96" fmla="*/ 8272522 w 11243827"/>
              <a:gd name="connsiteY96" fmla="*/ 5587226 h 5641173"/>
              <a:gd name="connsiteX97" fmla="*/ 8253857 w 11243827"/>
              <a:gd name="connsiteY97" fmla="*/ 5592043 h 5641173"/>
              <a:gd name="connsiteX98" fmla="*/ 8244212 w 11243827"/>
              <a:gd name="connsiteY98" fmla="*/ 5593439 h 5641173"/>
              <a:gd name="connsiteX99" fmla="*/ 8241488 w 11243827"/>
              <a:gd name="connsiteY99" fmla="*/ 5596085 h 5641173"/>
              <a:gd name="connsiteX100" fmla="*/ 8227256 w 11243827"/>
              <a:gd name="connsiteY100" fmla="*/ 5597005 h 5641173"/>
              <a:gd name="connsiteX101" fmla="*/ 8225619 w 11243827"/>
              <a:gd name="connsiteY101" fmla="*/ 5596262 h 5641173"/>
              <a:gd name="connsiteX102" fmla="*/ 8213882 w 11243827"/>
              <a:gd name="connsiteY102" fmla="*/ 5600179 h 5641173"/>
              <a:gd name="connsiteX103" fmla="*/ 8204045 w 11243827"/>
              <a:gd name="connsiteY103" fmla="*/ 5607275 h 5641173"/>
              <a:gd name="connsiteX104" fmla="*/ 8082989 w 11243827"/>
              <a:gd name="connsiteY104" fmla="*/ 5603160 h 5641173"/>
              <a:gd name="connsiteX105" fmla="*/ 7976942 w 11243827"/>
              <a:gd name="connsiteY105" fmla="*/ 5598455 h 5641173"/>
              <a:gd name="connsiteX106" fmla="*/ 7950121 w 11243827"/>
              <a:gd name="connsiteY106" fmla="*/ 5590893 h 5641173"/>
              <a:gd name="connsiteX107" fmla="*/ 7727691 w 11243827"/>
              <a:gd name="connsiteY107" fmla="*/ 5621064 h 5641173"/>
              <a:gd name="connsiteX108" fmla="*/ 7685998 w 11243827"/>
              <a:gd name="connsiteY108" fmla="*/ 5615564 h 5641173"/>
              <a:gd name="connsiteX109" fmla="*/ 7649302 w 11243827"/>
              <a:gd name="connsiteY109" fmla="*/ 5626541 h 5641173"/>
              <a:gd name="connsiteX110" fmla="*/ 7634083 w 11243827"/>
              <a:gd name="connsiteY110" fmla="*/ 5620862 h 5641173"/>
              <a:gd name="connsiteX111" fmla="*/ 7631455 w 11243827"/>
              <a:gd name="connsiteY111" fmla="*/ 5619708 h 5641173"/>
              <a:gd name="connsiteX112" fmla="*/ 7620952 w 11243827"/>
              <a:gd name="connsiteY112" fmla="*/ 5618872 h 5641173"/>
              <a:gd name="connsiteX113" fmla="*/ 7617992 w 11243827"/>
              <a:gd name="connsiteY113" fmla="*/ 5613914 h 5641173"/>
              <a:gd name="connsiteX114" fmla="*/ 7602182 w 11243827"/>
              <a:gd name="connsiteY114" fmla="*/ 5609271 h 5641173"/>
              <a:gd name="connsiteX115" fmla="*/ 7582847 w 11243827"/>
              <a:gd name="connsiteY115" fmla="*/ 5609047 h 5641173"/>
              <a:gd name="connsiteX116" fmla="*/ 7514158 w 11243827"/>
              <a:gd name="connsiteY116" fmla="*/ 5607737 h 5641173"/>
              <a:gd name="connsiteX117" fmla="*/ 7502955 w 11243827"/>
              <a:gd name="connsiteY117" fmla="*/ 5610415 h 5641173"/>
              <a:gd name="connsiteX118" fmla="*/ 7466391 w 11243827"/>
              <a:gd name="connsiteY118" fmla="*/ 5605949 h 5641173"/>
              <a:gd name="connsiteX119" fmla="*/ 7433806 w 11243827"/>
              <a:gd name="connsiteY119" fmla="*/ 5604945 h 5641173"/>
              <a:gd name="connsiteX120" fmla="*/ 7412693 w 11243827"/>
              <a:gd name="connsiteY120" fmla="*/ 5607075 h 5641173"/>
              <a:gd name="connsiteX121" fmla="*/ 7407159 w 11243827"/>
              <a:gd name="connsiteY121" fmla="*/ 5605310 h 5641173"/>
              <a:gd name="connsiteX122" fmla="*/ 7385900 w 11243827"/>
              <a:gd name="connsiteY122" fmla="*/ 5604171 h 5641173"/>
              <a:gd name="connsiteX123" fmla="*/ 7375071 w 11243827"/>
              <a:gd name="connsiteY123" fmla="*/ 5606788 h 5641173"/>
              <a:gd name="connsiteX124" fmla="*/ 7364382 w 11243827"/>
              <a:gd name="connsiteY124" fmla="*/ 5600762 h 5641173"/>
              <a:gd name="connsiteX125" fmla="*/ 7361770 w 11243827"/>
              <a:gd name="connsiteY125" fmla="*/ 5596347 h 5641173"/>
              <a:gd name="connsiteX126" fmla="*/ 7346641 w 11243827"/>
              <a:gd name="connsiteY126" fmla="*/ 5598329 h 5641173"/>
              <a:gd name="connsiteX127" fmla="*/ 7334238 w 11243827"/>
              <a:gd name="connsiteY127" fmla="*/ 5594014 h 5641173"/>
              <a:gd name="connsiteX128" fmla="*/ 7323426 w 11243827"/>
              <a:gd name="connsiteY128" fmla="*/ 5596835 h 5641173"/>
              <a:gd name="connsiteX129" fmla="*/ 7318938 w 11243827"/>
              <a:gd name="connsiteY129" fmla="*/ 5596200 h 5641173"/>
              <a:gd name="connsiteX130" fmla="*/ 7307784 w 11243827"/>
              <a:gd name="connsiteY130" fmla="*/ 5594065 h 5641173"/>
              <a:gd name="connsiteX131" fmla="*/ 7288540 w 11243827"/>
              <a:gd name="connsiteY131" fmla="*/ 5589320 h 5641173"/>
              <a:gd name="connsiteX132" fmla="*/ 7282537 w 11243827"/>
              <a:gd name="connsiteY132" fmla="*/ 5588660 h 5641173"/>
              <a:gd name="connsiteX133" fmla="*/ 7269466 w 11243827"/>
              <a:gd name="connsiteY133" fmla="*/ 5581404 h 5641173"/>
              <a:gd name="connsiteX134" fmla="*/ 7244165 w 11243827"/>
              <a:gd name="connsiteY134" fmla="*/ 5575200 h 5641173"/>
              <a:gd name="connsiteX135" fmla="*/ 7199619 w 11243827"/>
              <a:gd name="connsiteY135" fmla="*/ 5553550 h 5641173"/>
              <a:gd name="connsiteX136" fmla="*/ 7173434 w 11243827"/>
              <a:gd name="connsiteY136" fmla="*/ 5543219 h 5641173"/>
              <a:gd name="connsiteX137" fmla="*/ 7155718 w 11243827"/>
              <a:gd name="connsiteY137" fmla="*/ 5533697 h 5641173"/>
              <a:gd name="connsiteX138" fmla="*/ 7103430 w 11243827"/>
              <a:gd name="connsiteY138" fmla="*/ 5520249 h 5641173"/>
              <a:gd name="connsiteX139" fmla="*/ 7013746 w 11243827"/>
              <a:gd name="connsiteY139" fmla="*/ 5502470 h 5641173"/>
              <a:gd name="connsiteX140" fmla="*/ 6995379 w 11243827"/>
              <a:gd name="connsiteY140" fmla="*/ 5497693 h 5641173"/>
              <a:gd name="connsiteX141" fmla="*/ 6982475 w 11243827"/>
              <a:gd name="connsiteY141" fmla="*/ 5489641 h 5641173"/>
              <a:gd name="connsiteX142" fmla="*/ 6981994 w 11243827"/>
              <a:gd name="connsiteY142" fmla="*/ 5484335 h 5641173"/>
              <a:gd name="connsiteX143" fmla="*/ 6972355 w 11243827"/>
              <a:gd name="connsiteY143" fmla="*/ 5481074 h 5641173"/>
              <a:gd name="connsiteX144" fmla="*/ 6970394 w 11243827"/>
              <a:gd name="connsiteY144" fmla="*/ 5479383 h 5641173"/>
              <a:gd name="connsiteX145" fmla="*/ 6958543 w 11243827"/>
              <a:gd name="connsiteY145" fmla="*/ 5470507 h 5641173"/>
              <a:gd name="connsiteX146" fmla="*/ 6918276 w 11243827"/>
              <a:gd name="connsiteY146" fmla="*/ 5472034 h 5641173"/>
              <a:gd name="connsiteX147" fmla="*/ 6881046 w 11243827"/>
              <a:gd name="connsiteY147" fmla="*/ 5457070 h 5641173"/>
              <a:gd name="connsiteX148" fmla="*/ 6752164 w 11243827"/>
              <a:gd name="connsiteY148" fmla="*/ 5425021 h 5641173"/>
              <a:gd name="connsiteX149" fmla="*/ 6724964 w 11243827"/>
              <a:gd name="connsiteY149" fmla="*/ 5414071 h 5641173"/>
              <a:gd name="connsiteX150" fmla="*/ 6683286 w 11243827"/>
              <a:gd name="connsiteY150" fmla="*/ 5405383 h 5641173"/>
              <a:gd name="connsiteX151" fmla="*/ 6644277 w 11243827"/>
              <a:gd name="connsiteY151" fmla="*/ 5429684 h 5641173"/>
              <a:gd name="connsiteX152" fmla="*/ 6532914 w 11243827"/>
              <a:gd name="connsiteY152" fmla="*/ 5431205 h 5641173"/>
              <a:gd name="connsiteX153" fmla="*/ 6307459 w 11243827"/>
              <a:gd name="connsiteY153" fmla="*/ 5467087 h 5641173"/>
              <a:gd name="connsiteX154" fmla="*/ 6196243 w 11243827"/>
              <a:gd name="connsiteY154" fmla="*/ 5515042 h 5641173"/>
              <a:gd name="connsiteX155" fmla="*/ 6099124 w 11243827"/>
              <a:gd name="connsiteY155" fmla="*/ 5516848 h 5641173"/>
              <a:gd name="connsiteX156" fmla="*/ 6016077 w 11243827"/>
              <a:gd name="connsiteY156" fmla="*/ 5528642 h 5641173"/>
              <a:gd name="connsiteX157" fmla="*/ 6004389 w 11243827"/>
              <a:gd name="connsiteY157" fmla="*/ 5531206 h 5641173"/>
              <a:gd name="connsiteX158" fmla="*/ 5933945 w 11243827"/>
              <a:gd name="connsiteY158" fmla="*/ 5538840 h 5641173"/>
              <a:gd name="connsiteX159" fmla="*/ 5883936 w 11243827"/>
              <a:gd name="connsiteY159" fmla="*/ 5553807 h 5641173"/>
              <a:gd name="connsiteX160" fmla="*/ 5798331 w 11243827"/>
              <a:gd name="connsiteY160" fmla="*/ 5564248 h 5641173"/>
              <a:gd name="connsiteX161" fmla="*/ 5712738 w 11243827"/>
              <a:gd name="connsiteY161" fmla="*/ 5573120 h 5641173"/>
              <a:gd name="connsiteX162" fmla="*/ 5681342 w 11243827"/>
              <a:gd name="connsiteY162" fmla="*/ 5575621 h 5641173"/>
              <a:gd name="connsiteX163" fmla="*/ 5627167 w 11243827"/>
              <a:gd name="connsiteY163" fmla="*/ 5583215 h 5641173"/>
              <a:gd name="connsiteX164" fmla="*/ 5591414 w 11243827"/>
              <a:gd name="connsiteY164" fmla="*/ 5587695 h 5641173"/>
              <a:gd name="connsiteX165" fmla="*/ 5583028 w 11243827"/>
              <a:gd name="connsiteY165" fmla="*/ 5580877 h 5641173"/>
              <a:gd name="connsiteX166" fmla="*/ 5549426 w 11243827"/>
              <a:gd name="connsiteY166" fmla="*/ 5582858 h 5641173"/>
              <a:gd name="connsiteX167" fmla="*/ 5519999 w 11243827"/>
              <a:gd name="connsiteY167" fmla="*/ 5592246 h 5641173"/>
              <a:gd name="connsiteX168" fmla="*/ 5480028 w 11243827"/>
              <a:gd name="connsiteY168" fmla="*/ 5597282 h 5641173"/>
              <a:gd name="connsiteX169" fmla="*/ 5456175 w 11243827"/>
              <a:gd name="connsiteY169" fmla="*/ 5600371 h 5641173"/>
              <a:gd name="connsiteX170" fmla="*/ 5388463 w 11243827"/>
              <a:gd name="connsiteY170" fmla="*/ 5602638 h 5641173"/>
              <a:gd name="connsiteX171" fmla="*/ 5265898 w 11243827"/>
              <a:gd name="connsiteY171" fmla="*/ 5591830 h 5641173"/>
              <a:gd name="connsiteX172" fmla="*/ 5231231 w 11243827"/>
              <a:gd name="connsiteY172" fmla="*/ 5592790 h 5641173"/>
              <a:gd name="connsiteX173" fmla="*/ 5226996 w 11243827"/>
              <a:gd name="connsiteY173" fmla="*/ 5595040 h 5641173"/>
              <a:gd name="connsiteX174" fmla="*/ 5175988 w 11243827"/>
              <a:gd name="connsiteY174" fmla="*/ 5588131 h 5641173"/>
              <a:gd name="connsiteX175" fmla="*/ 5107470 w 11243827"/>
              <a:gd name="connsiteY175" fmla="*/ 5594771 h 5641173"/>
              <a:gd name="connsiteX176" fmla="*/ 5027868 w 11243827"/>
              <a:gd name="connsiteY176" fmla="*/ 5605624 h 5641173"/>
              <a:gd name="connsiteX177" fmla="*/ 5007324 w 11243827"/>
              <a:gd name="connsiteY177" fmla="*/ 5609209 h 5641173"/>
              <a:gd name="connsiteX178" fmla="*/ 4952559 w 11243827"/>
              <a:gd name="connsiteY178" fmla="*/ 5611402 h 5641173"/>
              <a:gd name="connsiteX179" fmla="*/ 4826081 w 11243827"/>
              <a:gd name="connsiteY179" fmla="*/ 5616191 h 5641173"/>
              <a:gd name="connsiteX180" fmla="*/ 4823501 w 11243827"/>
              <a:gd name="connsiteY180" fmla="*/ 5619174 h 5641173"/>
              <a:gd name="connsiteX181" fmla="*/ 4813093 w 11243827"/>
              <a:gd name="connsiteY181" fmla="*/ 5620026 h 5641173"/>
              <a:gd name="connsiteX182" fmla="*/ 4810563 w 11243827"/>
              <a:gd name="connsiteY182" fmla="*/ 5620787 h 5641173"/>
              <a:gd name="connsiteX183" fmla="*/ 4795818 w 11243827"/>
              <a:gd name="connsiteY183" fmla="*/ 5624618 h 5641173"/>
              <a:gd name="connsiteX184" fmla="*/ 4758404 w 11243827"/>
              <a:gd name="connsiteY184" fmla="*/ 5619510 h 5641173"/>
              <a:gd name="connsiteX185" fmla="*/ 4717254 w 11243827"/>
              <a:gd name="connsiteY185" fmla="*/ 5624155 h 5641173"/>
              <a:gd name="connsiteX186" fmla="*/ 4591958 w 11243827"/>
              <a:gd name="connsiteY186" fmla="*/ 5624710 h 5641173"/>
              <a:gd name="connsiteX187" fmla="*/ 4476215 w 11243827"/>
              <a:gd name="connsiteY187" fmla="*/ 5628210 h 5641173"/>
              <a:gd name="connsiteX188" fmla="*/ 4425193 w 11243827"/>
              <a:gd name="connsiteY188" fmla="*/ 5627414 h 5641173"/>
              <a:gd name="connsiteX189" fmla="*/ 4383866 w 11243827"/>
              <a:gd name="connsiteY189" fmla="*/ 5626546 h 5641173"/>
              <a:gd name="connsiteX190" fmla="*/ 4385596 w 11243827"/>
              <a:gd name="connsiteY190" fmla="*/ 5634646 h 5641173"/>
              <a:gd name="connsiteX191" fmla="*/ 4360864 w 11243827"/>
              <a:gd name="connsiteY191" fmla="*/ 5641173 h 5641173"/>
              <a:gd name="connsiteX192" fmla="*/ 4328321 w 11243827"/>
              <a:gd name="connsiteY192" fmla="*/ 5626332 h 5641173"/>
              <a:gd name="connsiteX193" fmla="*/ 4309842 w 11243827"/>
              <a:gd name="connsiteY193" fmla="*/ 5626471 h 5641173"/>
              <a:gd name="connsiteX194" fmla="*/ 4277424 w 11243827"/>
              <a:gd name="connsiteY194" fmla="*/ 5631598 h 5641173"/>
              <a:gd name="connsiteX195" fmla="*/ 4266627 w 11243827"/>
              <a:gd name="connsiteY195" fmla="*/ 5633969 h 5641173"/>
              <a:gd name="connsiteX196" fmla="*/ 4185525 w 11243827"/>
              <a:gd name="connsiteY196" fmla="*/ 5617508 h 5641173"/>
              <a:gd name="connsiteX197" fmla="*/ 4177617 w 11243827"/>
              <a:gd name="connsiteY197" fmla="*/ 5610903 h 5641173"/>
              <a:gd name="connsiteX198" fmla="*/ 4136948 w 11243827"/>
              <a:gd name="connsiteY198" fmla="*/ 5608031 h 5641173"/>
              <a:gd name="connsiteX199" fmla="*/ 4132323 w 11243827"/>
              <a:gd name="connsiteY199" fmla="*/ 5609784 h 5641173"/>
              <a:gd name="connsiteX200" fmla="*/ 4098620 w 11243827"/>
              <a:gd name="connsiteY200" fmla="*/ 5599672 h 5641173"/>
              <a:gd name="connsiteX201" fmla="*/ 3963475 w 11243827"/>
              <a:gd name="connsiteY201" fmla="*/ 5581841 h 5641173"/>
              <a:gd name="connsiteX202" fmla="*/ 3703613 w 11243827"/>
              <a:gd name="connsiteY202" fmla="*/ 5572482 h 5641173"/>
              <a:gd name="connsiteX203" fmla="*/ 3432987 w 11243827"/>
              <a:gd name="connsiteY203" fmla="*/ 5545768 h 5641173"/>
              <a:gd name="connsiteX204" fmla="*/ 3176381 w 11243827"/>
              <a:gd name="connsiteY204" fmla="*/ 5556110 h 5641173"/>
              <a:gd name="connsiteX205" fmla="*/ 2710156 w 11243827"/>
              <a:gd name="connsiteY205" fmla="*/ 5527517 h 5641173"/>
              <a:gd name="connsiteX206" fmla="*/ 2550206 w 11243827"/>
              <a:gd name="connsiteY206" fmla="*/ 5524958 h 5641173"/>
              <a:gd name="connsiteX207" fmla="*/ 2443041 w 11243827"/>
              <a:gd name="connsiteY207" fmla="*/ 5523990 h 5641173"/>
              <a:gd name="connsiteX208" fmla="*/ 2435613 w 11243827"/>
              <a:gd name="connsiteY208" fmla="*/ 5526704 h 5641173"/>
              <a:gd name="connsiteX209" fmla="*/ 2405682 w 11243827"/>
              <a:gd name="connsiteY209" fmla="*/ 5528307 h 5641173"/>
              <a:gd name="connsiteX210" fmla="*/ 2397487 w 11243827"/>
              <a:gd name="connsiteY210" fmla="*/ 5540337 h 5641173"/>
              <a:gd name="connsiteX211" fmla="*/ 2297454 w 11243827"/>
              <a:gd name="connsiteY211" fmla="*/ 5550765 h 5641173"/>
              <a:gd name="connsiteX212" fmla="*/ 2056700 w 11243827"/>
              <a:gd name="connsiteY212" fmla="*/ 5555489 h 5641173"/>
              <a:gd name="connsiteX213" fmla="*/ 1878530 w 11243827"/>
              <a:gd name="connsiteY213" fmla="*/ 5535330 h 5641173"/>
              <a:gd name="connsiteX214" fmla="*/ 1859292 w 11243827"/>
              <a:gd name="connsiteY214" fmla="*/ 5535461 h 5641173"/>
              <a:gd name="connsiteX215" fmla="*/ 1835626 w 11243827"/>
              <a:gd name="connsiteY215" fmla="*/ 5533793 h 5641173"/>
              <a:gd name="connsiteX216" fmla="*/ 1798939 w 11243827"/>
              <a:gd name="connsiteY216" fmla="*/ 5540285 h 5641173"/>
              <a:gd name="connsiteX217" fmla="*/ 1779046 w 11243827"/>
              <a:gd name="connsiteY217" fmla="*/ 5549949 h 5641173"/>
              <a:gd name="connsiteX218" fmla="*/ 1772421 w 11243827"/>
              <a:gd name="connsiteY218" fmla="*/ 5549018 h 5641173"/>
              <a:gd name="connsiteX219" fmla="*/ 1772052 w 11243827"/>
              <a:gd name="connsiteY219" fmla="*/ 5545689 h 5641173"/>
              <a:gd name="connsiteX220" fmla="*/ 1711543 w 11243827"/>
              <a:gd name="connsiteY220" fmla="*/ 5534558 h 5641173"/>
              <a:gd name="connsiteX221" fmla="*/ 1631462 w 11243827"/>
              <a:gd name="connsiteY221" fmla="*/ 5491807 h 5641173"/>
              <a:gd name="connsiteX222" fmla="*/ 1538763 w 11243827"/>
              <a:gd name="connsiteY222" fmla="*/ 5482781 h 5641173"/>
              <a:gd name="connsiteX223" fmla="*/ 1501533 w 11243827"/>
              <a:gd name="connsiteY223" fmla="*/ 5467817 h 5641173"/>
              <a:gd name="connsiteX224" fmla="*/ 1461266 w 11243827"/>
              <a:gd name="connsiteY224" fmla="*/ 5469343 h 5641173"/>
              <a:gd name="connsiteX225" fmla="*/ 1449415 w 11243827"/>
              <a:gd name="connsiteY225" fmla="*/ 5460467 h 5641173"/>
              <a:gd name="connsiteX226" fmla="*/ 1447454 w 11243827"/>
              <a:gd name="connsiteY226" fmla="*/ 5458776 h 5641173"/>
              <a:gd name="connsiteX227" fmla="*/ 1437814 w 11243827"/>
              <a:gd name="connsiteY227" fmla="*/ 5455515 h 5641173"/>
              <a:gd name="connsiteX228" fmla="*/ 1437334 w 11243827"/>
              <a:gd name="connsiteY228" fmla="*/ 5450209 h 5641173"/>
              <a:gd name="connsiteX229" fmla="*/ 1424429 w 11243827"/>
              <a:gd name="connsiteY229" fmla="*/ 5442157 h 5641173"/>
              <a:gd name="connsiteX230" fmla="*/ 1406063 w 11243827"/>
              <a:gd name="connsiteY230" fmla="*/ 5437380 h 5641173"/>
              <a:gd name="connsiteX231" fmla="*/ 1316379 w 11243827"/>
              <a:gd name="connsiteY231" fmla="*/ 5419601 h 5641173"/>
              <a:gd name="connsiteX232" fmla="*/ 1264090 w 11243827"/>
              <a:gd name="connsiteY232" fmla="*/ 5406153 h 5641173"/>
              <a:gd name="connsiteX233" fmla="*/ 1246374 w 11243827"/>
              <a:gd name="connsiteY233" fmla="*/ 5396631 h 5641173"/>
              <a:gd name="connsiteX234" fmla="*/ 1220190 w 11243827"/>
              <a:gd name="connsiteY234" fmla="*/ 5386301 h 5641173"/>
              <a:gd name="connsiteX235" fmla="*/ 1175643 w 11243827"/>
              <a:gd name="connsiteY235" fmla="*/ 5364651 h 5641173"/>
              <a:gd name="connsiteX236" fmla="*/ 1150342 w 11243827"/>
              <a:gd name="connsiteY236" fmla="*/ 5358447 h 5641173"/>
              <a:gd name="connsiteX237" fmla="*/ 1137272 w 11243827"/>
              <a:gd name="connsiteY237" fmla="*/ 5351191 h 5641173"/>
              <a:gd name="connsiteX238" fmla="*/ 1131268 w 11243827"/>
              <a:gd name="connsiteY238" fmla="*/ 5350530 h 5641173"/>
              <a:gd name="connsiteX239" fmla="*/ 1112024 w 11243827"/>
              <a:gd name="connsiteY239" fmla="*/ 5345786 h 5641173"/>
              <a:gd name="connsiteX240" fmla="*/ 1100870 w 11243827"/>
              <a:gd name="connsiteY240" fmla="*/ 5343651 h 5641173"/>
              <a:gd name="connsiteX241" fmla="*/ 1096383 w 11243827"/>
              <a:gd name="connsiteY241" fmla="*/ 5343015 h 5641173"/>
              <a:gd name="connsiteX242" fmla="*/ 1085571 w 11243827"/>
              <a:gd name="connsiteY242" fmla="*/ 5345836 h 5641173"/>
              <a:gd name="connsiteX243" fmla="*/ 1073168 w 11243827"/>
              <a:gd name="connsiteY243" fmla="*/ 5341521 h 5641173"/>
              <a:gd name="connsiteX244" fmla="*/ 1058039 w 11243827"/>
              <a:gd name="connsiteY244" fmla="*/ 5343504 h 5641173"/>
              <a:gd name="connsiteX245" fmla="*/ 1055426 w 11243827"/>
              <a:gd name="connsiteY245" fmla="*/ 5339088 h 5641173"/>
              <a:gd name="connsiteX246" fmla="*/ 1044738 w 11243827"/>
              <a:gd name="connsiteY246" fmla="*/ 5333063 h 5641173"/>
              <a:gd name="connsiteX247" fmla="*/ 1033909 w 11243827"/>
              <a:gd name="connsiteY247" fmla="*/ 5335680 h 5641173"/>
              <a:gd name="connsiteX248" fmla="*/ 1012649 w 11243827"/>
              <a:gd name="connsiteY248" fmla="*/ 5334541 h 5641173"/>
              <a:gd name="connsiteX249" fmla="*/ 1007115 w 11243827"/>
              <a:gd name="connsiteY249" fmla="*/ 5332775 h 5641173"/>
              <a:gd name="connsiteX250" fmla="*/ 986002 w 11243827"/>
              <a:gd name="connsiteY250" fmla="*/ 5334906 h 5641173"/>
              <a:gd name="connsiteX251" fmla="*/ 953418 w 11243827"/>
              <a:gd name="connsiteY251" fmla="*/ 5333901 h 5641173"/>
              <a:gd name="connsiteX252" fmla="*/ 916854 w 11243827"/>
              <a:gd name="connsiteY252" fmla="*/ 5329435 h 5641173"/>
              <a:gd name="connsiteX253" fmla="*/ 905651 w 11243827"/>
              <a:gd name="connsiteY253" fmla="*/ 5332114 h 5641173"/>
              <a:gd name="connsiteX254" fmla="*/ 836961 w 11243827"/>
              <a:gd name="connsiteY254" fmla="*/ 5330803 h 5641173"/>
              <a:gd name="connsiteX255" fmla="*/ 817627 w 11243827"/>
              <a:gd name="connsiteY255" fmla="*/ 5330580 h 5641173"/>
              <a:gd name="connsiteX256" fmla="*/ 801817 w 11243827"/>
              <a:gd name="connsiteY256" fmla="*/ 5325937 h 5641173"/>
              <a:gd name="connsiteX257" fmla="*/ 798857 w 11243827"/>
              <a:gd name="connsiteY257" fmla="*/ 5320979 h 5641173"/>
              <a:gd name="connsiteX258" fmla="*/ 788354 w 11243827"/>
              <a:gd name="connsiteY258" fmla="*/ 5320143 h 5641173"/>
              <a:gd name="connsiteX259" fmla="*/ 785726 w 11243827"/>
              <a:gd name="connsiteY259" fmla="*/ 5318989 h 5641173"/>
              <a:gd name="connsiteX260" fmla="*/ 770507 w 11243827"/>
              <a:gd name="connsiteY260" fmla="*/ 5313309 h 5641173"/>
              <a:gd name="connsiteX261" fmla="*/ 733810 w 11243827"/>
              <a:gd name="connsiteY261" fmla="*/ 5324286 h 5641173"/>
              <a:gd name="connsiteX262" fmla="*/ 692117 w 11243827"/>
              <a:gd name="connsiteY262" fmla="*/ 5318786 h 5641173"/>
              <a:gd name="connsiteX263" fmla="*/ 574943 w 11243827"/>
              <a:gd name="connsiteY263" fmla="*/ 5327578 h 5641173"/>
              <a:gd name="connsiteX264" fmla="*/ 507005 w 11243827"/>
              <a:gd name="connsiteY264" fmla="*/ 5310149 h 5641173"/>
              <a:gd name="connsiteX265" fmla="*/ 441302 w 11243827"/>
              <a:gd name="connsiteY265" fmla="*/ 5307062 h 5641173"/>
              <a:gd name="connsiteX266" fmla="*/ 336819 w 11243827"/>
              <a:gd name="connsiteY266" fmla="*/ 5336690 h 5641173"/>
              <a:gd name="connsiteX267" fmla="*/ 215763 w 11243827"/>
              <a:gd name="connsiteY267" fmla="*/ 5332575 h 5641173"/>
              <a:gd name="connsiteX268" fmla="*/ 205927 w 11243827"/>
              <a:gd name="connsiteY268" fmla="*/ 5339672 h 5641173"/>
              <a:gd name="connsiteX269" fmla="*/ 194189 w 11243827"/>
              <a:gd name="connsiteY269" fmla="*/ 5343588 h 5641173"/>
              <a:gd name="connsiteX270" fmla="*/ 192552 w 11243827"/>
              <a:gd name="connsiteY270" fmla="*/ 5342845 h 5641173"/>
              <a:gd name="connsiteX271" fmla="*/ 178320 w 11243827"/>
              <a:gd name="connsiteY271" fmla="*/ 5343766 h 5641173"/>
              <a:gd name="connsiteX272" fmla="*/ 175596 w 11243827"/>
              <a:gd name="connsiteY272" fmla="*/ 5346411 h 5641173"/>
              <a:gd name="connsiteX273" fmla="*/ 165951 w 11243827"/>
              <a:gd name="connsiteY273" fmla="*/ 5347808 h 5641173"/>
              <a:gd name="connsiteX274" fmla="*/ 147287 w 11243827"/>
              <a:gd name="connsiteY274" fmla="*/ 5352625 h 5641173"/>
              <a:gd name="connsiteX275" fmla="*/ 143484 w 11243827"/>
              <a:gd name="connsiteY275" fmla="*/ 5351591 h 5641173"/>
              <a:gd name="connsiteX276" fmla="*/ 114847 w 11243827"/>
              <a:gd name="connsiteY276" fmla="*/ 5355844 h 5641173"/>
              <a:gd name="connsiteX277" fmla="*/ 114306 w 11243827"/>
              <a:gd name="connsiteY277" fmla="*/ 5354983 h 5641173"/>
              <a:gd name="connsiteX278" fmla="*/ 105588 w 11243827"/>
              <a:gd name="connsiteY278" fmla="*/ 5352169 h 5641173"/>
              <a:gd name="connsiteX279" fmla="*/ 89264 w 11243827"/>
              <a:gd name="connsiteY279" fmla="*/ 5348886 h 5641173"/>
              <a:gd name="connsiteX280" fmla="*/ 49794 w 11243827"/>
              <a:gd name="connsiteY280" fmla="*/ 5329950 h 5641173"/>
              <a:gd name="connsiteX281" fmla="*/ 19924 w 11243827"/>
              <a:gd name="connsiteY281" fmla="*/ 5334282 h 5641173"/>
              <a:gd name="connsiteX282" fmla="*/ 13819 w 11243827"/>
              <a:gd name="connsiteY282" fmla="*/ 5334653 h 5641173"/>
              <a:gd name="connsiteX283" fmla="*/ 13657 w 11243827"/>
              <a:gd name="connsiteY283" fmla="*/ 5334455 h 5641173"/>
              <a:gd name="connsiteX284" fmla="*/ 7139 w 11243827"/>
              <a:gd name="connsiteY284" fmla="*/ 5334438 h 5641173"/>
              <a:gd name="connsiteX285" fmla="*/ 2684 w 11243827"/>
              <a:gd name="connsiteY285" fmla="*/ 5335333 h 5641173"/>
              <a:gd name="connsiteX286" fmla="*/ 0 w 11243827"/>
              <a:gd name="connsiteY286" fmla="*/ 5335496 h 5641173"/>
              <a:gd name="connsiteX287" fmla="*/ 0 w 11243827"/>
              <a:gd name="connsiteY287" fmla="*/ 10592 h 5641173"/>
              <a:gd name="connsiteX288" fmla="*/ 11243827 w 11243827"/>
              <a:gd name="connsiteY288" fmla="*/ 0 h 5641173"/>
              <a:gd name="connsiteX0" fmla="*/ 11243827 w 11243827"/>
              <a:gd name="connsiteY0" fmla="*/ 0 h 5641173"/>
              <a:gd name="connsiteX1" fmla="*/ 11243827 w 11243827"/>
              <a:gd name="connsiteY1" fmla="*/ 1470035 h 5641173"/>
              <a:gd name="connsiteX2" fmla="*/ 11243827 w 11243827"/>
              <a:gd name="connsiteY2" fmla="*/ 5001571 h 5641173"/>
              <a:gd name="connsiteX3" fmla="*/ 11243827 w 11243827"/>
              <a:gd name="connsiteY3" fmla="*/ 5209610 h 5641173"/>
              <a:gd name="connsiteX4" fmla="*/ 11240675 w 11243827"/>
              <a:gd name="connsiteY4" fmla="*/ 5210442 h 5641173"/>
              <a:gd name="connsiteX5" fmla="*/ 11179959 w 11243827"/>
              <a:gd name="connsiteY5" fmla="*/ 5221199 h 5641173"/>
              <a:gd name="connsiteX6" fmla="*/ 11105493 w 11243827"/>
              <a:gd name="connsiteY6" fmla="*/ 5259905 h 5641173"/>
              <a:gd name="connsiteX7" fmla="*/ 11078640 w 11243827"/>
              <a:gd name="connsiteY7" fmla="*/ 5263531 h 5641173"/>
              <a:gd name="connsiteX8" fmla="*/ 11079616 w 11243827"/>
              <a:gd name="connsiteY8" fmla="*/ 5270380 h 5641173"/>
              <a:gd name="connsiteX9" fmla="*/ 11069641 w 11243827"/>
              <a:gd name="connsiteY9" fmla="*/ 5270884 h 5641173"/>
              <a:gd name="connsiteX10" fmla="*/ 11047377 w 11243827"/>
              <a:gd name="connsiteY10" fmla="*/ 5271051 h 5641173"/>
              <a:gd name="connsiteX11" fmla="*/ 10980705 w 11243827"/>
              <a:gd name="connsiteY11" fmla="*/ 5272951 h 5641173"/>
              <a:gd name="connsiteX12" fmla="*/ 10962514 w 11243827"/>
              <a:gd name="connsiteY12" fmla="*/ 5286084 h 5641173"/>
              <a:gd name="connsiteX13" fmla="*/ 10945307 w 11243827"/>
              <a:gd name="connsiteY13" fmla="*/ 5286290 h 5641173"/>
              <a:gd name="connsiteX14" fmla="*/ 10845516 w 11243827"/>
              <a:gd name="connsiteY14" fmla="*/ 5303894 h 5641173"/>
              <a:gd name="connsiteX15" fmla="*/ 10831795 w 11243827"/>
              <a:gd name="connsiteY15" fmla="*/ 5305210 h 5641173"/>
              <a:gd name="connsiteX16" fmla="*/ 10824365 w 11243827"/>
              <a:gd name="connsiteY16" fmla="*/ 5311111 h 5641173"/>
              <a:gd name="connsiteX17" fmla="*/ 10797756 w 11243827"/>
              <a:gd name="connsiteY17" fmla="*/ 5312285 h 5641173"/>
              <a:gd name="connsiteX18" fmla="*/ 10796525 w 11243827"/>
              <a:gd name="connsiteY18" fmla="*/ 5315645 h 5641173"/>
              <a:gd name="connsiteX19" fmla="*/ 10709063 w 11243827"/>
              <a:gd name="connsiteY19" fmla="*/ 5344492 h 5641173"/>
              <a:gd name="connsiteX20" fmla="*/ 10694078 w 11243827"/>
              <a:gd name="connsiteY20" fmla="*/ 5349258 h 5641173"/>
              <a:gd name="connsiteX21" fmla="*/ 10681131 w 11243827"/>
              <a:gd name="connsiteY21" fmla="*/ 5347812 h 5641173"/>
              <a:gd name="connsiteX22" fmla="*/ 10609448 w 11243827"/>
              <a:gd name="connsiteY22" fmla="*/ 5351931 h 5641173"/>
              <a:gd name="connsiteX23" fmla="*/ 10592397 w 11243827"/>
              <a:gd name="connsiteY23" fmla="*/ 5349402 h 5641173"/>
              <a:gd name="connsiteX24" fmla="*/ 10585227 w 11243827"/>
              <a:gd name="connsiteY24" fmla="*/ 5344063 h 5641173"/>
              <a:gd name="connsiteX25" fmla="*/ 10557472 w 11243827"/>
              <a:gd name="connsiteY25" fmla="*/ 5354151 h 5641173"/>
              <a:gd name="connsiteX26" fmla="*/ 10514646 w 11243827"/>
              <a:gd name="connsiteY26" fmla="*/ 5361064 h 5641173"/>
              <a:gd name="connsiteX27" fmla="*/ 10494292 w 11243827"/>
              <a:gd name="connsiteY27" fmla="*/ 5366054 h 5641173"/>
              <a:gd name="connsiteX28" fmla="*/ 10477869 w 11243827"/>
              <a:gd name="connsiteY28" fmla="*/ 5363025 h 5641173"/>
              <a:gd name="connsiteX29" fmla="*/ 10384411 w 11243827"/>
              <a:gd name="connsiteY29" fmla="*/ 5362257 h 5641173"/>
              <a:gd name="connsiteX30" fmla="*/ 10362921 w 11243827"/>
              <a:gd name="connsiteY30" fmla="*/ 5357444 h 5641173"/>
              <a:gd name="connsiteX31" fmla="*/ 10352736 w 11243827"/>
              <a:gd name="connsiteY31" fmla="*/ 5347851 h 5641173"/>
              <a:gd name="connsiteX32" fmla="*/ 10344754 w 11243827"/>
              <a:gd name="connsiteY32" fmla="*/ 5351272 h 5641173"/>
              <a:gd name="connsiteX33" fmla="*/ 10288226 w 11243827"/>
              <a:gd name="connsiteY33" fmla="*/ 5351613 h 5641173"/>
              <a:gd name="connsiteX34" fmla="*/ 10251350 w 11243827"/>
              <a:gd name="connsiteY34" fmla="*/ 5352711 h 5641173"/>
              <a:gd name="connsiteX35" fmla="*/ 10249108 w 11243827"/>
              <a:gd name="connsiteY35" fmla="*/ 5365881 h 5641173"/>
              <a:gd name="connsiteX36" fmla="*/ 10216272 w 11243827"/>
              <a:gd name="connsiteY36" fmla="*/ 5370573 h 5641173"/>
              <a:gd name="connsiteX37" fmla="*/ 10181278 w 11243827"/>
              <a:gd name="connsiteY37" fmla="*/ 5362119 h 5641173"/>
              <a:gd name="connsiteX38" fmla="*/ 10140033 w 11243827"/>
              <a:gd name="connsiteY38" fmla="*/ 5363304 h 5641173"/>
              <a:gd name="connsiteX39" fmla="*/ 10115353 w 11243827"/>
              <a:gd name="connsiteY39" fmla="*/ 5363869 h 5641173"/>
              <a:gd name="connsiteX40" fmla="*/ 10050578 w 11243827"/>
              <a:gd name="connsiteY40" fmla="*/ 5376153 h 5641173"/>
              <a:gd name="connsiteX41" fmla="*/ 9945478 w 11243827"/>
              <a:gd name="connsiteY41" fmla="*/ 5422859 h 5641173"/>
              <a:gd name="connsiteX42" fmla="*/ 9912481 w 11243827"/>
              <a:gd name="connsiteY42" fmla="*/ 5429477 h 5641173"/>
              <a:gd name="connsiteX43" fmla="*/ 9906713 w 11243827"/>
              <a:gd name="connsiteY43" fmla="*/ 5426784 h 5641173"/>
              <a:gd name="connsiteX44" fmla="*/ 9742436 w 11243827"/>
              <a:gd name="connsiteY44" fmla="*/ 5454834 h 5641173"/>
              <a:gd name="connsiteX45" fmla="*/ 9713044 w 11243827"/>
              <a:gd name="connsiteY45" fmla="*/ 5456476 h 5641173"/>
              <a:gd name="connsiteX46" fmla="*/ 9691033 w 11243827"/>
              <a:gd name="connsiteY46" fmla="*/ 5455451 h 5641173"/>
              <a:gd name="connsiteX47" fmla="*/ 9638355 w 11243827"/>
              <a:gd name="connsiteY47" fmla="*/ 5464794 h 5641173"/>
              <a:gd name="connsiteX48" fmla="*/ 9552434 w 11243827"/>
              <a:gd name="connsiteY48" fmla="*/ 5485280 h 5641173"/>
              <a:gd name="connsiteX49" fmla="*/ 9533883 w 11243827"/>
              <a:gd name="connsiteY49" fmla="*/ 5488516 h 5641173"/>
              <a:gd name="connsiteX50" fmla="*/ 9516916 w 11243827"/>
              <a:gd name="connsiteY50" fmla="*/ 5486828 h 5641173"/>
              <a:gd name="connsiteX51" fmla="*/ 9512093 w 11243827"/>
              <a:gd name="connsiteY51" fmla="*/ 5482541 h 5641173"/>
              <a:gd name="connsiteX52" fmla="*/ 9501725 w 11243827"/>
              <a:gd name="connsiteY52" fmla="*/ 5483603 h 5641173"/>
              <a:gd name="connsiteX53" fmla="*/ 9498754 w 11243827"/>
              <a:gd name="connsiteY53" fmla="*/ 5482951 h 5641173"/>
              <a:gd name="connsiteX54" fmla="*/ 9481932 w 11243827"/>
              <a:gd name="connsiteY54" fmla="*/ 5480151 h 5641173"/>
              <a:gd name="connsiteX55" fmla="*/ 9451321 w 11243827"/>
              <a:gd name="connsiteY55" fmla="*/ 5497375 h 5641173"/>
              <a:gd name="connsiteX56" fmla="*/ 9409298 w 11243827"/>
              <a:gd name="connsiteY56" fmla="*/ 5499478 h 5641173"/>
              <a:gd name="connsiteX57" fmla="*/ 9303056 w 11243827"/>
              <a:gd name="connsiteY57" fmla="*/ 5519093 h 5641173"/>
              <a:gd name="connsiteX58" fmla="*/ 9229078 w 11243827"/>
              <a:gd name="connsiteY58" fmla="*/ 5524154 h 5641173"/>
              <a:gd name="connsiteX59" fmla="*/ 9165105 w 11243827"/>
              <a:gd name="connsiteY59" fmla="*/ 5532892 h 5641173"/>
              <a:gd name="connsiteX60" fmla="*/ 9077301 w 11243827"/>
              <a:gd name="connsiteY60" fmla="*/ 5580356 h 5641173"/>
              <a:gd name="connsiteX61" fmla="*/ 8960065 w 11243827"/>
              <a:gd name="connsiteY61" fmla="*/ 5597982 h 5641173"/>
              <a:gd name="connsiteX62" fmla="*/ 8953536 w 11243827"/>
              <a:gd name="connsiteY62" fmla="*/ 5606638 h 5641173"/>
              <a:gd name="connsiteX63" fmla="*/ 8943907 w 11243827"/>
              <a:gd name="connsiteY63" fmla="*/ 5612541 h 5641173"/>
              <a:gd name="connsiteX64" fmla="*/ 8942046 w 11243827"/>
              <a:gd name="connsiteY64" fmla="*/ 5612112 h 5641173"/>
              <a:gd name="connsiteX65" fmla="*/ 8928824 w 11243827"/>
              <a:gd name="connsiteY65" fmla="*/ 5615549 h 5641173"/>
              <a:gd name="connsiteX66" fmla="*/ 8927294 w 11243827"/>
              <a:gd name="connsiteY66" fmla="*/ 5618607 h 5641173"/>
              <a:gd name="connsiteX67" fmla="*/ 8918651 w 11243827"/>
              <a:gd name="connsiteY67" fmla="*/ 5621688 h 5641173"/>
              <a:gd name="connsiteX68" fmla="*/ 8902772 w 11243827"/>
              <a:gd name="connsiteY68" fmla="*/ 5629703 h 5641173"/>
              <a:gd name="connsiteX69" fmla="*/ 8898724 w 11243827"/>
              <a:gd name="connsiteY69" fmla="*/ 5629379 h 5641173"/>
              <a:gd name="connsiteX70" fmla="*/ 8873099 w 11243827"/>
              <a:gd name="connsiteY70" fmla="*/ 5638628 h 5641173"/>
              <a:gd name="connsiteX71" fmla="*/ 8872234 w 11243827"/>
              <a:gd name="connsiteY71" fmla="*/ 5637889 h 5641173"/>
              <a:gd name="connsiteX72" fmla="*/ 8862777 w 11243827"/>
              <a:gd name="connsiteY72" fmla="*/ 5636711 h 5641173"/>
              <a:gd name="connsiteX73" fmla="*/ 8845869 w 11243827"/>
              <a:gd name="connsiteY73" fmla="*/ 5636436 h 5641173"/>
              <a:gd name="connsiteX74" fmla="*/ 8800548 w 11243827"/>
              <a:gd name="connsiteY74" fmla="*/ 5625084 h 5641173"/>
              <a:gd name="connsiteX75" fmla="*/ 8773774 w 11243827"/>
              <a:gd name="connsiteY75" fmla="*/ 5634630 h 5641173"/>
              <a:gd name="connsiteX76" fmla="*/ 8698255 w 11243827"/>
              <a:gd name="connsiteY76" fmla="*/ 5636083 h 5641173"/>
              <a:gd name="connsiteX77" fmla="*/ 8619167 w 11243827"/>
              <a:gd name="connsiteY77" fmla="*/ 5619130 h 5641173"/>
              <a:gd name="connsiteX78" fmla="*/ 8539822 w 11243827"/>
              <a:gd name="connsiteY78" fmla="*/ 5616905 h 5641173"/>
              <a:gd name="connsiteX79" fmla="*/ 8511094 w 11243827"/>
              <a:gd name="connsiteY79" fmla="*/ 5617360 h 5641173"/>
              <a:gd name="connsiteX80" fmla="*/ 8459886 w 11243827"/>
              <a:gd name="connsiteY80" fmla="*/ 5612612 h 5641173"/>
              <a:gd name="connsiteX81" fmla="*/ 8436432 w 11243827"/>
              <a:gd name="connsiteY81" fmla="*/ 5606990 h 5641173"/>
              <a:gd name="connsiteX82" fmla="*/ 8435403 w 11243827"/>
              <a:gd name="connsiteY82" fmla="*/ 5607336 h 5641173"/>
              <a:gd name="connsiteX83" fmla="*/ 8433307 w 11243827"/>
              <a:gd name="connsiteY83" fmla="*/ 5604917 h 5641173"/>
              <a:gd name="connsiteX84" fmla="*/ 8428968 w 11243827"/>
              <a:gd name="connsiteY84" fmla="*/ 5603796 h 5641173"/>
              <a:gd name="connsiteX85" fmla="*/ 8417124 w 11243827"/>
              <a:gd name="connsiteY85" fmla="*/ 5604518 h 5641173"/>
              <a:gd name="connsiteX86" fmla="*/ 8412669 w 11243827"/>
              <a:gd name="connsiteY86" fmla="*/ 5605413 h 5641173"/>
              <a:gd name="connsiteX87" fmla="*/ 8406152 w 11243827"/>
              <a:gd name="connsiteY87" fmla="*/ 5605396 h 5641173"/>
              <a:gd name="connsiteX88" fmla="*/ 8405989 w 11243827"/>
              <a:gd name="connsiteY88" fmla="*/ 5605197 h 5641173"/>
              <a:gd name="connsiteX89" fmla="*/ 8399884 w 11243827"/>
              <a:gd name="connsiteY89" fmla="*/ 5605568 h 5641173"/>
              <a:gd name="connsiteX90" fmla="*/ 8370014 w 11243827"/>
              <a:gd name="connsiteY90" fmla="*/ 5609900 h 5641173"/>
              <a:gd name="connsiteX91" fmla="*/ 8330544 w 11243827"/>
              <a:gd name="connsiteY91" fmla="*/ 5590964 h 5641173"/>
              <a:gd name="connsiteX92" fmla="*/ 8314221 w 11243827"/>
              <a:gd name="connsiteY92" fmla="*/ 5587682 h 5641173"/>
              <a:gd name="connsiteX93" fmla="*/ 8305502 w 11243827"/>
              <a:gd name="connsiteY93" fmla="*/ 5584868 h 5641173"/>
              <a:gd name="connsiteX94" fmla="*/ 8304962 w 11243827"/>
              <a:gd name="connsiteY94" fmla="*/ 5584007 h 5641173"/>
              <a:gd name="connsiteX95" fmla="*/ 8276324 w 11243827"/>
              <a:gd name="connsiteY95" fmla="*/ 5588260 h 5641173"/>
              <a:gd name="connsiteX96" fmla="*/ 8272522 w 11243827"/>
              <a:gd name="connsiteY96" fmla="*/ 5587226 h 5641173"/>
              <a:gd name="connsiteX97" fmla="*/ 8253857 w 11243827"/>
              <a:gd name="connsiteY97" fmla="*/ 5592043 h 5641173"/>
              <a:gd name="connsiteX98" fmla="*/ 8244212 w 11243827"/>
              <a:gd name="connsiteY98" fmla="*/ 5593439 h 5641173"/>
              <a:gd name="connsiteX99" fmla="*/ 8241488 w 11243827"/>
              <a:gd name="connsiteY99" fmla="*/ 5596085 h 5641173"/>
              <a:gd name="connsiteX100" fmla="*/ 8227256 w 11243827"/>
              <a:gd name="connsiteY100" fmla="*/ 5597005 h 5641173"/>
              <a:gd name="connsiteX101" fmla="*/ 8225619 w 11243827"/>
              <a:gd name="connsiteY101" fmla="*/ 5596262 h 5641173"/>
              <a:gd name="connsiteX102" fmla="*/ 8213882 w 11243827"/>
              <a:gd name="connsiteY102" fmla="*/ 5600179 h 5641173"/>
              <a:gd name="connsiteX103" fmla="*/ 8204045 w 11243827"/>
              <a:gd name="connsiteY103" fmla="*/ 5607275 h 5641173"/>
              <a:gd name="connsiteX104" fmla="*/ 8082989 w 11243827"/>
              <a:gd name="connsiteY104" fmla="*/ 5603160 h 5641173"/>
              <a:gd name="connsiteX105" fmla="*/ 7976942 w 11243827"/>
              <a:gd name="connsiteY105" fmla="*/ 5598455 h 5641173"/>
              <a:gd name="connsiteX106" fmla="*/ 7950121 w 11243827"/>
              <a:gd name="connsiteY106" fmla="*/ 5590893 h 5641173"/>
              <a:gd name="connsiteX107" fmla="*/ 7727691 w 11243827"/>
              <a:gd name="connsiteY107" fmla="*/ 5621064 h 5641173"/>
              <a:gd name="connsiteX108" fmla="*/ 7685998 w 11243827"/>
              <a:gd name="connsiteY108" fmla="*/ 5615564 h 5641173"/>
              <a:gd name="connsiteX109" fmla="*/ 7649302 w 11243827"/>
              <a:gd name="connsiteY109" fmla="*/ 5626541 h 5641173"/>
              <a:gd name="connsiteX110" fmla="*/ 7634083 w 11243827"/>
              <a:gd name="connsiteY110" fmla="*/ 5620862 h 5641173"/>
              <a:gd name="connsiteX111" fmla="*/ 7631455 w 11243827"/>
              <a:gd name="connsiteY111" fmla="*/ 5619708 h 5641173"/>
              <a:gd name="connsiteX112" fmla="*/ 7620952 w 11243827"/>
              <a:gd name="connsiteY112" fmla="*/ 5618872 h 5641173"/>
              <a:gd name="connsiteX113" fmla="*/ 7617992 w 11243827"/>
              <a:gd name="connsiteY113" fmla="*/ 5613914 h 5641173"/>
              <a:gd name="connsiteX114" fmla="*/ 7602182 w 11243827"/>
              <a:gd name="connsiteY114" fmla="*/ 5609271 h 5641173"/>
              <a:gd name="connsiteX115" fmla="*/ 7582847 w 11243827"/>
              <a:gd name="connsiteY115" fmla="*/ 5609047 h 5641173"/>
              <a:gd name="connsiteX116" fmla="*/ 7514158 w 11243827"/>
              <a:gd name="connsiteY116" fmla="*/ 5607737 h 5641173"/>
              <a:gd name="connsiteX117" fmla="*/ 7502955 w 11243827"/>
              <a:gd name="connsiteY117" fmla="*/ 5610415 h 5641173"/>
              <a:gd name="connsiteX118" fmla="*/ 7466391 w 11243827"/>
              <a:gd name="connsiteY118" fmla="*/ 5605949 h 5641173"/>
              <a:gd name="connsiteX119" fmla="*/ 7433806 w 11243827"/>
              <a:gd name="connsiteY119" fmla="*/ 5604945 h 5641173"/>
              <a:gd name="connsiteX120" fmla="*/ 7412693 w 11243827"/>
              <a:gd name="connsiteY120" fmla="*/ 5607075 h 5641173"/>
              <a:gd name="connsiteX121" fmla="*/ 7407159 w 11243827"/>
              <a:gd name="connsiteY121" fmla="*/ 5605310 h 5641173"/>
              <a:gd name="connsiteX122" fmla="*/ 7385900 w 11243827"/>
              <a:gd name="connsiteY122" fmla="*/ 5604171 h 5641173"/>
              <a:gd name="connsiteX123" fmla="*/ 7375071 w 11243827"/>
              <a:gd name="connsiteY123" fmla="*/ 5606788 h 5641173"/>
              <a:gd name="connsiteX124" fmla="*/ 7364382 w 11243827"/>
              <a:gd name="connsiteY124" fmla="*/ 5600762 h 5641173"/>
              <a:gd name="connsiteX125" fmla="*/ 7361770 w 11243827"/>
              <a:gd name="connsiteY125" fmla="*/ 5596347 h 5641173"/>
              <a:gd name="connsiteX126" fmla="*/ 7346641 w 11243827"/>
              <a:gd name="connsiteY126" fmla="*/ 5598329 h 5641173"/>
              <a:gd name="connsiteX127" fmla="*/ 7334238 w 11243827"/>
              <a:gd name="connsiteY127" fmla="*/ 5594014 h 5641173"/>
              <a:gd name="connsiteX128" fmla="*/ 7323426 w 11243827"/>
              <a:gd name="connsiteY128" fmla="*/ 5596835 h 5641173"/>
              <a:gd name="connsiteX129" fmla="*/ 7318938 w 11243827"/>
              <a:gd name="connsiteY129" fmla="*/ 5596200 h 5641173"/>
              <a:gd name="connsiteX130" fmla="*/ 7307784 w 11243827"/>
              <a:gd name="connsiteY130" fmla="*/ 5594065 h 5641173"/>
              <a:gd name="connsiteX131" fmla="*/ 7288540 w 11243827"/>
              <a:gd name="connsiteY131" fmla="*/ 5589320 h 5641173"/>
              <a:gd name="connsiteX132" fmla="*/ 7282537 w 11243827"/>
              <a:gd name="connsiteY132" fmla="*/ 5588660 h 5641173"/>
              <a:gd name="connsiteX133" fmla="*/ 7269466 w 11243827"/>
              <a:gd name="connsiteY133" fmla="*/ 5581404 h 5641173"/>
              <a:gd name="connsiteX134" fmla="*/ 7244165 w 11243827"/>
              <a:gd name="connsiteY134" fmla="*/ 5575200 h 5641173"/>
              <a:gd name="connsiteX135" fmla="*/ 7199619 w 11243827"/>
              <a:gd name="connsiteY135" fmla="*/ 5553550 h 5641173"/>
              <a:gd name="connsiteX136" fmla="*/ 7173434 w 11243827"/>
              <a:gd name="connsiteY136" fmla="*/ 5543219 h 5641173"/>
              <a:gd name="connsiteX137" fmla="*/ 7155718 w 11243827"/>
              <a:gd name="connsiteY137" fmla="*/ 5533697 h 5641173"/>
              <a:gd name="connsiteX138" fmla="*/ 7103430 w 11243827"/>
              <a:gd name="connsiteY138" fmla="*/ 5520249 h 5641173"/>
              <a:gd name="connsiteX139" fmla="*/ 7013746 w 11243827"/>
              <a:gd name="connsiteY139" fmla="*/ 5502470 h 5641173"/>
              <a:gd name="connsiteX140" fmla="*/ 6995379 w 11243827"/>
              <a:gd name="connsiteY140" fmla="*/ 5497693 h 5641173"/>
              <a:gd name="connsiteX141" fmla="*/ 6982475 w 11243827"/>
              <a:gd name="connsiteY141" fmla="*/ 5489641 h 5641173"/>
              <a:gd name="connsiteX142" fmla="*/ 6981994 w 11243827"/>
              <a:gd name="connsiteY142" fmla="*/ 5484335 h 5641173"/>
              <a:gd name="connsiteX143" fmla="*/ 6972355 w 11243827"/>
              <a:gd name="connsiteY143" fmla="*/ 5481074 h 5641173"/>
              <a:gd name="connsiteX144" fmla="*/ 6970394 w 11243827"/>
              <a:gd name="connsiteY144" fmla="*/ 5479383 h 5641173"/>
              <a:gd name="connsiteX145" fmla="*/ 6958543 w 11243827"/>
              <a:gd name="connsiteY145" fmla="*/ 5470507 h 5641173"/>
              <a:gd name="connsiteX146" fmla="*/ 6918276 w 11243827"/>
              <a:gd name="connsiteY146" fmla="*/ 5472034 h 5641173"/>
              <a:gd name="connsiteX147" fmla="*/ 6881046 w 11243827"/>
              <a:gd name="connsiteY147" fmla="*/ 5457070 h 5641173"/>
              <a:gd name="connsiteX148" fmla="*/ 6752164 w 11243827"/>
              <a:gd name="connsiteY148" fmla="*/ 5425021 h 5641173"/>
              <a:gd name="connsiteX149" fmla="*/ 6724964 w 11243827"/>
              <a:gd name="connsiteY149" fmla="*/ 5414071 h 5641173"/>
              <a:gd name="connsiteX150" fmla="*/ 6683286 w 11243827"/>
              <a:gd name="connsiteY150" fmla="*/ 5405383 h 5641173"/>
              <a:gd name="connsiteX151" fmla="*/ 6644277 w 11243827"/>
              <a:gd name="connsiteY151" fmla="*/ 5429684 h 5641173"/>
              <a:gd name="connsiteX152" fmla="*/ 6532914 w 11243827"/>
              <a:gd name="connsiteY152" fmla="*/ 5431205 h 5641173"/>
              <a:gd name="connsiteX153" fmla="*/ 6307459 w 11243827"/>
              <a:gd name="connsiteY153" fmla="*/ 5467087 h 5641173"/>
              <a:gd name="connsiteX154" fmla="*/ 6196243 w 11243827"/>
              <a:gd name="connsiteY154" fmla="*/ 5515042 h 5641173"/>
              <a:gd name="connsiteX155" fmla="*/ 6099124 w 11243827"/>
              <a:gd name="connsiteY155" fmla="*/ 5516848 h 5641173"/>
              <a:gd name="connsiteX156" fmla="*/ 6016077 w 11243827"/>
              <a:gd name="connsiteY156" fmla="*/ 5528642 h 5641173"/>
              <a:gd name="connsiteX157" fmla="*/ 6004389 w 11243827"/>
              <a:gd name="connsiteY157" fmla="*/ 5531206 h 5641173"/>
              <a:gd name="connsiteX158" fmla="*/ 5933945 w 11243827"/>
              <a:gd name="connsiteY158" fmla="*/ 5538840 h 5641173"/>
              <a:gd name="connsiteX159" fmla="*/ 5883936 w 11243827"/>
              <a:gd name="connsiteY159" fmla="*/ 5553807 h 5641173"/>
              <a:gd name="connsiteX160" fmla="*/ 5798331 w 11243827"/>
              <a:gd name="connsiteY160" fmla="*/ 5564248 h 5641173"/>
              <a:gd name="connsiteX161" fmla="*/ 5712738 w 11243827"/>
              <a:gd name="connsiteY161" fmla="*/ 5573120 h 5641173"/>
              <a:gd name="connsiteX162" fmla="*/ 5681342 w 11243827"/>
              <a:gd name="connsiteY162" fmla="*/ 5575621 h 5641173"/>
              <a:gd name="connsiteX163" fmla="*/ 5627167 w 11243827"/>
              <a:gd name="connsiteY163" fmla="*/ 5583215 h 5641173"/>
              <a:gd name="connsiteX164" fmla="*/ 5591414 w 11243827"/>
              <a:gd name="connsiteY164" fmla="*/ 5587695 h 5641173"/>
              <a:gd name="connsiteX165" fmla="*/ 5583028 w 11243827"/>
              <a:gd name="connsiteY165" fmla="*/ 5580877 h 5641173"/>
              <a:gd name="connsiteX166" fmla="*/ 5549426 w 11243827"/>
              <a:gd name="connsiteY166" fmla="*/ 5582858 h 5641173"/>
              <a:gd name="connsiteX167" fmla="*/ 5519999 w 11243827"/>
              <a:gd name="connsiteY167" fmla="*/ 5592246 h 5641173"/>
              <a:gd name="connsiteX168" fmla="*/ 5480028 w 11243827"/>
              <a:gd name="connsiteY168" fmla="*/ 5597282 h 5641173"/>
              <a:gd name="connsiteX169" fmla="*/ 5456175 w 11243827"/>
              <a:gd name="connsiteY169" fmla="*/ 5600371 h 5641173"/>
              <a:gd name="connsiteX170" fmla="*/ 5388463 w 11243827"/>
              <a:gd name="connsiteY170" fmla="*/ 5602638 h 5641173"/>
              <a:gd name="connsiteX171" fmla="*/ 5265898 w 11243827"/>
              <a:gd name="connsiteY171" fmla="*/ 5591830 h 5641173"/>
              <a:gd name="connsiteX172" fmla="*/ 5231231 w 11243827"/>
              <a:gd name="connsiteY172" fmla="*/ 5592790 h 5641173"/>
              <a:gd name="connsiteX173" fmla="*/ 5226996 w 11243827"/>
              <a:gd name="connsiteY173" fmla="*/ 5595040 h 5641173"/>
              <a:gd name="connsiteX174" fmla="*/ 5175988 w 11243827"/>
              <a:gd name="connsiteY174" fmla="*/ 5588131 h 5641173"/>
              <a:gd name="connsiteX175" fmla="*/ 5107470 w 11243827"/>
              <a:gd name="connsiteY175" fmla="*/ 5594771 h 5641173"/>
              <a:gd name="connsiteX176" fmla="*/ 5027868 w 11243827"/>
              <a:gd name="connsiteY176" fmla="*/ 5605624 h 5641173"/>
              <a:gd name="connsiteX177" fmla="*/ 5007324 w 11243827"/>
              <a:gd name="connsiteY177" fmla="*/ 5609209 h 5641173"/>
              <a:gd name="connsiteX178" fmla="*/ 4952559 w 11243827"/>
              <a:gd name="connsiteY178" fmla="*/ 5611402 h 5641173"/>
              <a:gd name="connsiteX179" fmla="*/ 4826081 w 11243827"/>
              <a:gd name="connsiteY179" fmla="*/ 5616191 h 5641173"/>
              <a:gd name="connsiteX180" fmla="*/ 4823501 w 11243827"/>
              <a:gd name="connsiteY180" fmla="*/ 5619174 h 5641173"/>
              <a:gd name="connsiteX181" fmla="*/ 4813093 w 11243827"/>
              <a:gd name="connsiteY181" fmla="*/ 5620026 h 5641173"/>
              <a:gd name="connsiteX182" fmla="*/ 4810563 w 11243827"/>
              <a:gd name="connsiteY182" fmla="*/ 5620787 h 5641173"/>
              <a:gd name="connsiteX183" fmla="*/ 4795818 w 11243827"/>
              <a:gd name="connsiteY183" fmla="*/ 5624618 h 5641173"/>
              <a:gd name="connsiteX184" fmla="*/ 4758404 w 11243827"/>
              <a:gd name="connsiteY184" fmla="*/ 5619510 h 5641173"/>
              <a:gd name="connsiteX185" fmla="*/ 4717254 w 11243827"/>
              <a:gd name="connsiteY185" fmla="*/ 5624155 h 5641173"/>
              <a:gd name="connsiteX186" fmla="*/ 4591958 w 11243827"/>
              <a:gd name="connsiteY186" fmla="*/ 5624710 h 5641173"/>
              <a:gd name="connsiteX187" fmla="*/ 4476215 w 11243827"/>
              <a:gd name="connsiteY187" fmla="*/ 5628210 h 5641173"/>
              <a:gd name="connsiteX188" fmla="*/ 4425193 w 11243827"/>
              <a:gd name="connsiteY188" fmla="*/ 5627414 h 5641173"/>
              <a:gd name="connsiteX189" fmla="*/ 4383866 w 11243827"/>
              <a:gd name="connsiteY189" fmla="*/ 5626546 h 5641173"/>
              <a:gd name="connsiteX190" fmla="*/ 4385596 w 11243827"/>
              <a:gd name="connsiteY190" fmla="*/ 5634646 h 5641173"/>
              <a:gd name="connsiteX191" fmla="*/ 4360864 w 11243827"/>
              <a:gd name="connsiteY191" fmla="*/ 5641173 h 5641173"/>
              <a:gd name="connsiteX192" fmla="*/ 4328321 w 11243827"/>
              <a:gd name="connsiteY192" fmla="*/ 5626332 h 5641173"/>
              <a:gd name="connsiteX193" fmla="*/ 4309842 w 11243827"/>
              <a:gd name="connsiteY193" fmla="*/ 5626471 h 5641173"/>
              <a:gd name="connsiteX194" fmla="*/ 4277424 w 11243827"/>
              <a:gd name="connsiteY194" fmla="*/ 5631598 h 5641173"/>
              <a:gd name="connsiteX195" fmla="*/ 4266627 w 11243827"/>
              <a:gd name="connsiteY195" fmla="*/ 5633969 h 5641173"/>
              <a:gd name="connsiteX196" fmla="*/ 4185525 w 11243827"/>
              <a:gd name="connsiteY196" fmla="*/ 5617508 h 5641173"/>
              <a:gd name="connsiteX197" fmla="*/ 4177617 w 11243827"/>
              <a:gd name="connsiteY197" fmla="*/ 5610903 h 5641173"/>
              <a:gd name="connsiteX198" fmla="*/ 4136948 w 11243827"/>
              <a:gd name="connsiteY198" fmla="*/ 5608031 h 5641173"/>
              <a:gd name="connsiteX199" fmla="*/ 4132323 w 11243827"/>
              <a:gd name="connsiteY199" fmla="*/ 5609784 h 5641173"/>
              <a:gd name="connsiteX200" fmla="*/ 4098620 w 11243827"/>
              <a:gd name="connsiteY200" fmla="*/ 5599672 h 5641173"/>
              <a:gd name="connsiteX201" fmla="*/ 3963475 w 11243827"/>
              <a:gd name="connsiteY201" fmla="*/ 5581841 h 5641173"/>
              <a:gd name="connsiteX202" fmla="*/ 3703613 w 11243827"/>
              <a:gd name="connsiteY202" fmla="*/ 5572482 h 5641173"/>
              <a:gd name="connsiteX203" fmla="*/ 3432987 w 11243827"/>
              <a:gd name="connsiteY203" fmla="*/ 5545768 h 5641173"/>
              <a:gd name="connsiteX204" fmla="*/ 3176381 w 11243827"/>
              <a:gd name="connsiteY204" fmla="*/ 5556110 h 5641173"/>
              <a:gd name="connsiteX205" fmla="*/ 2710156 w 11243827"/>
              <a:gd name="connsiteY205" fmla="*/ 5527517 h 5641173"/>
              <a:gd name="connsiteX206" fmla="*/ 2550206 w 11243827"/>
              <a:gd name="connsiteY206" fmla="*/ 5524958 h 5641173"/>
              <a:gd name="connsiteX207" fmla="*/ 2443041 w 11243827"/>
              <a:gd name="connsiteY207" fmla="*/ 5523990 h 5641173"/>
              <a:gd name="connsiteX208" fmla="*/ 2435613 w 11243827"/>
              <a:gd name="connsiteY208" fmla="*/ 5526704 h 5641173"/>
              <a:gd name="connsiteX209" fmla="*/ 2405682 w 11243827"/>
              <a:gd name="connsiteY209" fmla="*/ 5528307 h 5641173"/>
              <a:gd name="connsiteX210" fmla="*/ 2397487 w 11243827"/>
              <a:gd name="connsiteY210" fmla="*/ 5540337 h 5641173"/>
              <a:gd name="connsiteX211" fmla="*/ 2297454 w 11243827"/>
              <a:gd name="connsiteY211" fmla="*/ 5550765 h 5641173"/>
              <a:gd name="connsiteX212" fmla="*/ 2056700 w 11243827"/>
              <a:gd name="connsiteY212" fmla="*/ 5555489 h 5641173"/>
              <a:gd name="connsiteX213" fmla="*/ 1878530 w 11243827"/>
              <a:gd name="connsiteY213" fmla="*/ 5535330 h 5641173"/>
              <a:gd name="connsiteX214" fmla="*/ 1859292 w 11243827"/>
              <a:gd name="connsiteY214" fmla="*/ 5535461 h 5641173"/>
              <a:gd name="connsiteX215" fmla="*/ 1835626 w 11243827"/>
              <a:gd name="connsiteY215" fmla="*/ 5533793 h 5641173"/>
              <a:gd name="connsiteX216" fmla="*/ 1798939 w 11243827"/>
              <a:gd name="connsiteY216" fmla="*/ 5540285 h 5641173"/>
              <a:gd name="connsiteX217" fmla="*/ 1779046 w 11243827"/>
              <a:gd name="connsiteY217" fmla="*/ 5549949 h 5641173"/>
              <a:gd name="connsiteX218" fmla="*/ 1772421 w 11243827"/>
              <a:gd name="connsiteY218" fmla="*/ 5549018 h 5641173"/>
              <a:gd name="connsiteX219" fmla="*/ 1772052 w 11243827"/>
              <a:gd name="connsiteY219" fmla="*/ 5545689 h 5641173"/>
              <a:gd name="connsiteX220" fmla="*/ 1711543 w 11243827"/>
              <a:gd name="connsiteY220" fmla="*/ 5534558 h 5641173"/>
              <a:gd name="connsiteX221" fmla="*/ 1631462 w 11243827"/>
              <a:gd name="connsiteY221" fmla="*/ 5491807 h 5641173"/>
              <a:gd name="connsiteX222" fmla="*/ 1538763 w 11243827"/>
              <a:gd name="connsiteY222" fmla="*/ 5482781 h 5641173"/>
              <a:gd name="connsiteX223" fmla="*/ 1501533 w 11243827"/>
              <a:gd name="connsiteY223" fmla="*/ 5467817 h 5641173"/>
              <a:gd name="connsiteX224" fmla="*/ 1461266 w 11243827"/>
              <a:gd name="connsiteY224" fmla="*/ 5469343 h 5641173"/>
              <a:gd name="connsiteX225" fmla="*/ 1449415 w 11243827"/>
              <a:gd name="connsiteY225" fmla="*/ 5460467 h 5641173"/>
              <a:gd name="connsiteX226" fmla="*/ 1447454 w 11243827"/>
              <a:gd name="connsiteY226" fmla="*/ 5458776 h 5641173"/>
              <a:gd name="connsiteX227" fmla="*/ 1437814 w 11243827"/>
              <a:gd name="connsiteY227" fmla="*/ 5455515 h 5641173"/>
              <a:gd name="connsiteX228" fmla="*/ 1437334 w 11243827"/>
              <a:gd name="connsiteY228" fmla="*/ 5450209 h 5641173"/>
              <a:gd name="connsiteX229" fmla="*/ 1424429 w 11243827"/>
              <a:gd name="connsiteY229" fmla="*/ 5442157 h 5641173"/>
              <a:gd name="connsiteX230" fmla="*/ 1406063 w 11243827"/>
              <a:gd name="connsiteY230" fmla="*/ 5437380 h 5641173"/>
              <a:gd name="connsiteX231" fmla="*/ 1316379 w 11243827"/>
              <a:gd name="connsiteY231" fmla="*/ 5419601 h 5641173"/>
              <a:gd name="connsiteX232" fmla="*/ 1264090 w 11243827"/>
              <a:gd name="connsiteY232" fmla="*/ 5406153 h 5641173"/>
              <a:gd name="connsiteX233" fmla="*/ 1246374 w 11243827"/>
              <a:gd name="connsiteY233" fmla="*/ 5396631 h 5641173"/>
              <a:gd name="connsiteX234" fmla="*/ 1220190 w 11243827"/>
              <a:gd name="connsiteY234" fmla="*/ 5386301 h 5641173"/>
              <a:gd name="connsiteX235" fmla="*/ 1175643 w 11243827"/>
              <a:gd name="connsiteY235" fmla="*/ 5364651 h 5641173"/>
              <a:gd name="connsiteX236" fmla="*/ 1150342 w 11243827"/>
              <a:gd name="connsiteY236" fmla="*/ 5358447 h 5641173"/>
              <a:gd name="connsiteX237" fmla="*/ 1137272 w 11243827"/>
              <a:gd name="connsiteY237" fmla="*/ 5351191 h 5641173"/>
              <a:gd name="connsiteX238" fmla="*/ 1131268 w 11243827"/>
              <a:gd name="connsiteY238" fmla="*/ 5350530 h 5641173"/>
              <a:gd name="connsiteX239" fmla="*/ 1112024 w 11243827"/>
              <a:gd name="connsiteY239" fmla="*/ 5345786 h 5641173"/>
              <a:gd name="connsiteX240" fmla="*/ 1100870 w 11243827"/>
              <a:gd name="connsiteY240" fmla="*/ 5343651 h 5641173"/>
              <a:gd name="connsiteX241" fmla="*/ 1096383 w 11243827"/>
              <a:gd name="connsiteY241" fmla="*/ 5343015 h 5641173"/>
              <a:gd name="connsiteX242" fmla="*/ 1085571 w 11243827"/>
              <a:gd name="connsiteY242" fmla="*/ 5345836 h 5641173"/>
              <a:gd name="connsiteX243" fmla="*/ 1073168 w 11243827"/>
              <a:gd name="connsiteY243" fmla="*/ 5341521 h 5641173"/>
              <a:gd name="connsiteX244" fmla="*/ 1058039 w 11243827"/>
              <a:gd name="connsiteY244" fmla="*/ 5343504 h 5641173"/>
              <a:gd name="connsiteX245" fmla="*/ 1055426 w 11243827"/>
              <a:gd name="connsiteY245" fmla="*/ 5339088 h 5641173"/>
              <a:gd name="connsiteX246" fmla="*/ 1044738 w 11243827"/>
              <a:gd name="connsiteY246" fmla="*/ 5333063 h 5641173"/>
              <a:gd name="connsiteX247" fmla="*/ 1033909 w 11243827"/>
              <a:gd name="connsiteY247" fmla="*/ 5335680 h 5641173"/>
              <a:gd name="connsiteX248" fmla="*/ 1012649 w 11243827"/>
              <a:gd name="connsiteY248" fmla="*/ 5334541 h 5641173"/>
              <a:gd name="connsiteX249" fmla="*/ 1007115 w 11243827"/>
              <a:gd name="connsiteY249" fmla="*/ 5332775 h 5641173"/>
              <a:gd name="connsiteX250" fmla="*/ 986002 w 11243827"/>
              <a:gd name="connsiteY250" fmla="*/ 5334906 h 5641173"/>
              <a:gd name="connsiteX251" fmla="*/ 953418 w 11243827"/>
              <a:gd name="connsiteY251" fmla="*/ 5333901 h 5641173"/>
              <a:gd name="connsiteX252" fmla="*/ 916854 w 11243827"/>
              <a:gd name="connsiteY252" fmla="*/ 5329435 h 5641173"/>
              <a:gd name="connsiteX253" fmla="*/ 905651 w 11243827"/>
              <a:gd name="connsiteY253" fmla="*/ 5332114 h 5641173"/>
              <a:gd name="connsiteX254" fmla="*/ 836961 w 11243827"/>
              <a:gd name="connsiteY254" fmla="*/ 5330803 h 5641173"/>
              <a:gd name="connsiteX255" fmla="*/ 817627 w 11243827"/>
              <a:gd name="connsiteY255" fmla="*/ 5330580 h 5641173"/>
              <a:gd name="connsiteX256" fmla="*/ 801817 w 11243827"/>
              <a:gd name="connsiteY256" fmla="*/ 5325937 h 5641173"/>
              <a:gd name="connsiteX257" fmla="*/ 798857 w 11243827"/>
              <a:gd name="connsiteY257" fmla="*/ 5320979 h 5641173"/>
              <a:gd name="connsiteX258" fmla="*/ 788354 w 11243827"/>
              <a:gd name="connsiteY258" fmla="*/ 5320143 h 5641173"/>
              <a:gd name="connsiteX259" fmla="*/ 785726 w 11243827"/>
              <a:gd name="connsiteY259" fmla="*/ 5318989 h 5641173"/>
              <a:gd name="connsiteX260" fmla="*/ 770507 w 11243827"/>
              <a:gd name="connsiteY260" fmla="*/ 5313309 h 5641173"/>
              <a:gd name="connsiteX261" fmla="*/ 733810 w 11243827"/>
              <a:gd name="connsiteY261" fmla="*/ 5324286 h 5641173"/>
              <a:gd name="connsiteX262" fmla="*/ 692117 w 11243827"/>
              <a:gd name="connsiteY262" fmla="*/ 5318786 h 5641173"/>
              <a:gd name="connsiteX263" fmla="*/ 574943 w 11243827"/>
              <a:gd name="connsiteY263" fmla="*/ 5327578 h 5641173"/>
              <a:gd name="connsiteX264" fmla="*/ 507005 w 11243827"/>
              <a:gd name="connsiteY264" fmla="*/ 5310149 h 5641173"/>
              <a:gd name="connsiteX265" fmla="*/ 441302 w 11243827"/>
              <a:gd name="connsiteY265" fmla="*/ 5307062 h 5641173"/>
              <a:gd name="connsiteX266" fmla="*/ 336819 w 11243827"/>
              <a:gd name="connsiteY266" fmla="*/ 5336690 h 5641173"/>
              <a:gd name="connsiteX267" fmla="*/ 215763 w 11243827"/>
              <a:gd name="connsiteY267" fmla="*/ 5332575 h 5641173"/>
              <a:gd name="connsiteX268" fmla="*/ 205927 w 11243827"/>
              <a:gd name="connsiteY268" fmla="*/ 5339672 h 5641173"/>
              <a:gd name="connsiteX269" fmla="*/ 194189 w 11243827"/>
              <a:gd name="connsiteY269" fmla="*/ 5343588 h 5641173"/>
              <a:gd name="connsiteX270" fmla="*/ 192552 w 11243827"/>
              <a:gd name="connsiteY270" fmla="*/ 5342845 h 5641173"/>
              <a:gd name="connsiteX271" fmla="*/ 178320 w 11243827"/>
              <a:gd name="connsiteY271" fmla="*/ 5343766 h 5641173"/>
              <a:gd name="connsiteX272" fmla="*/ 175596 w 11243827"/>
              <a:gd name="connsiteY272" fmla="*/ 5346411 h 5641173"/>
              <a:gd name="connsiteX273" fmla="*/ 165951 w 11243827"/>
              <a:gd name="connsiteY273" fmla="*/ 5347808 h 5641173"/>
              <a:gd name="connsiteX274" fmla="*/ 147287 w 11243827"/>
              <a:gd name="connsiteY274" fmla="*/ 5352625 h 5641173"/>
              <a:gd name="connsiteX275" fmla="*/ 143484 w 11243827"/>
              <a:gd name="connsiteY275" fmla="*/ 5351591 h 5641173"/>
              <a:gd name="connsiteX276" fmla="*/ 114847 w 11243827"/>
              <a:gd name="connsiteY276" fmla="*/ 5355844 h 5641173"/>
              <a:gd name="connsiteX277" fmla="*/ 114306 w 11243827"/>
              <a:gd name="connsiteY277" fmla="*/ 5354983 h 5641173"/>
              <a:gd name="connsiteX278" fmla="*/ 105588 w 11243827"/>
              <a:gd name="connsiteY278" fmla="*/ 5352169 h 5641173"/>
              <a:gd name="connsiteX279" fmla="*/ 89264 w 11243827"/>
              <a:gd name="connsiteY279" fmla="*/ 5348886 h 5641173"/>
              <a:gd name="connsiteX280" fmla="*/ 49794 w 11243827"/>
              <a:gd name="connsiteY280" fmla="*/ 5329950 h 5641173"/>
              <a:gd name="connsiteX281" fmla="*/ 19924 w 11243827"/>
              <a:gd name="connsiteY281" fmla="*/ 5334282 h 5641173"/>
              <a:gd name="connsiteX282" fmla="*/ 13819 w 11243827"/>
              <a:gd name="connsiteY282" fmla="*/ 5334653 h 5641173"/>
              <a:gd name="connsiteX283" fmla="*/ 13657 w 11243827"/>
              <a:gd name="connsiteY283" fmla="*/ 5334455 h 5641173"/>
              <a:gd name="connsiteX284" fmla="*/ 7139 w 11243827"/>
              <a:gd name="connsiteY284" fmla="*/ 5334438 h 5641173"/>
              <a:gd name="connsiteX285" fmla="*/ 2684 w 11243827"/>
              <a:gd name="connsiteY285" fmla="*/ 5335333 h 5641173"/>
              <a:gd name="connsiteX286" fmla="*/ 0 w 11243827"/>
              <a:gd name="connsiteY286" fmla="*/ 5335496 h 5641173"/>
              <a:gd name="connsiteX287" fmla="*/ 0 w 11243827"/>
              <a:gd name="connsiteY287" fmla="*/ 10592 h 5641173"/>
              <a:gd name="connsiteX288" fmla="*/ 11243827 w 11243827"/>
              <a:gd name="connsiteY288" fmla="*/ 0 h 5641173"/>
              <a:gd name="connsiteX0" fmla="*/ 11243827 w 11243827"/>
              <a:gd name="connsiteY0" fmla="*/ 0 h 5641173"/>
              <a:gd name="connsiteX1" fmla="*/ 11243827 w 11243827"/>
              <a:gd name="connsiteY1" fmla="*/ 1470035 h 5641173"/>
              <a:gd name="connsiteX2" fmla="*/ 11243827 w 11243827"/>
              <a:gd name="connsiteY2" fmla="*/ 5001571 h 5641173"/>
              <a:gd name="connsiteX3" fmla="*/ 11243827 w 11243827"/>
              <a:gd name="connsiteY3" fmla="*/ 5209610 h 5641173"/>
              <a:gd name="connsiteX4" fmla="*/ 11240675 w 11243827"/>
              <a:gd name="connsiteY4" fmla="*/ 5210442 h 5641173"/>
              <a:gd name="connsiteX5" fmla="*/ 11179959 w 11243827"/>
              <a:gd name="connsiteY5" fmla="*/ 5221199 h 5641173"/>
              <a:gd name="connsiteX6" fmla="*/ 11105493 w 11243827"/>
              <a:gd name="connsiteY6" fmla="*/ 5259905 h 5641173"/>
              <a:gd name="connsiteX7" fmla="*/ 11078640 w 11243827"/>
              <a:gd name="connsiteY7" fmla="*/ 5263531 h 5641173"/>
              <a:gd name="connsiteX8" fmla="*/ 11079616 w 11243827"/>
              <a:gd name="connsiteY8" fmla="*/ 5270380 h 5641173"/>
              <a:gd name="connsiteX9" fmla="*/ 11069641 w 11243827"/>
              <a:gd name="connsiteY9" fmla="*/ 5270884 h 5641173"/>
              <a:gd name="connsiteX10" fmla="*/ 11047377 w 11243827"/>
              <a:gd name="connsiteY10" fmla="*/ 5271051 h 5641173"/>
              <a:gd name="connsiteX11" fmla="*/ 10980705 w 11243827"/>
              <a:gd name="connsiteY11" fmla="*/ 5272951 h 5641173"/>
              <a:gd name="connsiteX12" fmla="*/ 10962514 w 11243827"/>
              <a:gd name="connsiteY12" fmla="*/ 5286084 h 5641173"/>
              <a:gd name="connsiteX13" fmla="*/ 10945307 w 11243827"/>
              <a:gd name="connsiteY13" fmla="*/ 5286290 h 5641173"/>
              <a:gd name="connsiteX14" fmla="*/ 10845516 w 11243827"/>
              <a:gd name="connsiteY14" fmla="*/ 5303894 h 5641173"/>
              <a:gd name="connsiteX15" fmla="*/ 10831795 w 11243827"/>
              <a:gd name="connsiteY15" fmla="*/ 5305210 h 5641173"/>
              <a:gd name="connsiteX16" fmla="*/ 10824365 w 11243827"/>
              <a:gd name="connsiteY16" fmla="*/ 5311111 h 5641173"/>
              <a:gd name="connsiteX17" fmla="*/ 10797756 w 11243827"/>
              <a:gd name="connsiteY17" fmla="*/ 5312285 h 5641173"/>
              <a:gd name="connsiteX18" fmla="*/ 10796525 w 11243827"/>
              <a:gd name="connsiteY18" fmla="*/ 5315645 h 5641173"/>
              <a:gd name="connsiteX19" fmla="*/ 10709063 w 11243827"/>
              <a:gd name="connsiteY19" fmla="*/ 5344492 h 5641173"/>
              <a:gd name="connsiteX20" fmla="*/ 10694078 w 11243827"/>
              <a:gd name="connsiteY20" fmla="*/ 5349258 h 5641173"/>
              <a:gd name="connsiteX21" fmla="*/ 10681131 w 11243827"/>
              <a:gd name="connsiteY21" fmla="*/ 5347812 h 5641173"/>
              <a:gd name="connsiteX22" fmla="*/ 10609448 w 11243827"/>
              <a:gd name="connsiteY22" fmla="*/ 5351931 h 5641173"/>
              <a:gd name="connsiteX23" fmla="*/ 10592397 w 11243827"/>
              <a:gd name="connsiteY23" fmla="*/ 5349402 h 5641173"/>
              <a:gd name="connsiteX24" fmla="*/ 10585227 w 11243827"/>
              <a:gd name="connsiteY24" fmla="*/ 5344063 h 5641173"/>
              <a:gd name="connsiteX25" fmla="*/ 10557472 w 11243827"/>
              <a:gd name="connsiteY25" fmla="*/ 5354151 h 5641173"/>
              <a:gd name="connsiteX26" fmla="*/ 10514646 w 11243827"/>
              <a:gd name="connsiteY26" fmla="*/ 5361064 h 5641173"/>
              <a:gd name="connsiteX27" fmla="*/ 10494292 w 11243827"/>
              <a:gd name="connsiteY27" fmla="*/ 5366054 h 5641173"/>
              <a:gd name="connsiteX28" fmla="*/ 10477869 w 11243827"/>
              <a:gd name="connsiteY28" fmla="*/ 5363025 h 5641173"/>
              <a:gd name="connsiteX29" fmla="*/ 10384411 w 11243827"/>
              <a:gd name="connsiteY29" fmla="*/ 5362257 h 5641173"/>
              <a:gd name="connsiteX30" fmla="*/ 10362921 w 11243827"/>
              <a:gd name="connsiteY30" fmla="*/ 5357444 h 5641173"/>
              <a:gd name="connsiteX31" fmla="*/ 10352736 w 11243827"/>
              <a:gd name="connsiteY31" fmla="*/ 5347851 h 5641173"/>
              <a:gd name="connsiteX32" fmla="*/ 10344754 w 11243827"/>
              <a:gd name="connsiteY32" fmla="*/ 5351272 h 5641173"/>
              <a:gd name="connsiteX33" fmla="*/ 10288226 w 11243827"/>
              <a:gd name="connsiteY33" fmla="*/ 5351613 h 5641173"/>
              <a:gd name="connsiteX34" fmla="*/ 10251350 w 11243827"/>
              <a:gd name="connsiteY34" fmla="*/ 5352711 h 5641173"/>
              <a:gd name="connsiteX35" fmla="*/ 10249108 w 11243827"/>
              <a:gd name="connsiteY35" fmla="*/ 5365881 h 5641173"/>
              <a:gd name="connsiteX36" fmla="*/ 10216272 w 11243827"/>
              <a:gd name="connsiteY36" fmla="*/ 5370573 h 5641173"/>
              <a:gd name="connsiteX37" fmla="*/ 10181278 w 11243827"/>
              <a:gd name="connsiteY37" fmla="*/ 5362119 h 5641173"/>
              <a:gd name="connsiteX38" fmla="*/ 10140033 w 11243827"/>
              <a:gd name="connsiteY38" fmla="*/ 5363304 h 5641173"/>
              <a:gd name="connsiteX39" fmla="*/ 10115353 w 11243827"/>
              <a:gd name="connsiteY39" fmla="*/ 5363869 h 5641173"/>
              <a:gd name="connsiteX40" fmla="*/ 10050578 w 11243827"/>
              <a:gd name="connsiteY40" fmla="*/ 5376153 h 5641173"/>
              <a:gd name="connsiteX41" fmla="*/ 9945478 w 11243827"/>
              <a:gd name="connsiteY41" fmla="*/ 5422859 h 5641173"/>
              <a:gd name="connsiteX42" fmla="*/ 9912481 w 11243827"/>
              <a:gd name="connsiteY42" fmla="*/ 5429477 h 5641173"/>
              <a:gd name="connsiteX43" fmla="*/ 9906713 w 11243827"/>
              <a:gd name="connsiteY43" fmla="*/ 5426784 h 5641173"/>
              <a:gd name="connsiteX44" fmla="*/ 9742436 w 11243827"/>
              <a:gd name="connsiteY44" fmla="*/ 5454834 h 5641173"/>
              <a:gd name="connsiteX45" fmla="*/ 9713044 w 11243827"/>
              <a:gd name="connsiteY45" fmla="*/ 5456476 h 5641173"/>
              <a:gd name="connsiteX46" fmla="*/ 9691033 w 11243827"/>
              <a:gd name="connsiteY46" fmla="*/ 5455451 h 5641173"/>
              <a:gd name="connsiteX47" fmla="*/ 9638355 w 11243827"/>
              <a:gd name="connsiteY47" fmla="*/ 5464794 h 5641173"/>
              <a:gd name="connsiteX48" fmla="*/ 9552434 w 11243827"/>
              <a:gd name="connsiteY48" fmla="*/ 5485280 h 5641173"/>
              <a:gd name="connsiteX49" fmla="*/ 9533883 w 11243827"/>
              <a:gd name="connsiteY49" fmla="*/ 5488516 h 5641173"/>
              <a:gd name="connsiteX50" fmla="*/ 9516916 w 11243827"/>
              <a:gd name="connsiteY50" fmla="*/ 5486828 h 5641173"/>
              <a:gd name="connsiteX51" fmla="*/ 9512093 w 11243827"/>
              <a:gd name="connsiteY51" fmla="*/ 5482541 h 5641173"/>
              <a:gd name="connsiteX52" fmla="*/ 9501725 w 11243827"/>
              <a:gd name="connsiteY52" fmla="*/ 5483603 h 5641173"/>
              <a:gd name="connsiteX53" fmla="*/ 9498754 w 11243827"/>
              <a:gd name="connsiteY53" fmla="*/ 5482951 h 5641173"/>
              <a:gd name="connsiteX54" fmla="*/ 9481932 w 11243827"/>
              <a:gd name="connsiteY54" fmla="*/ 5480151 h 5641173"/>
              <a:gd name="connsiteX55" fmla="*/ 9451321 w 11243827"/>
              <a:gd name="connsiteY55" fmla="*/ 5497375 h 5641173"/>
              <a:gd name="connsiteX56" fmla="*/ 9409298 w 11243827"/>
              <a:gd name="connsiteY56" fmla="*/ 5499478 h 5641173"/>
              <a:gd name="connsiteX57" fmla="*/ 9303056 w 11243827"/>
              <a:gd name="connsiteY57" fmla="*/ 5519093 h 5641173"/>
              <a:gd name="connsiteX58" fmla="*/ 9229078 w 11243827"/>
              <a:gd name="connsiteY58" fmla="*/ 5524154 h 5641173"/>
              <a:gd name="connsiteX59" fmla="*/ 9165105 w 11243827"/>
              <a:gd name="connsiteY59" fmla="*/ 5532892 h 5641173"/>
              <a:gd name="connsiteX60" fmla="*/ 9077301 w 11243827"/>
              <a:gd name="connsiteY60" fmla="*/ 5580356 h 5641173"/>
              <a:gd name="connsiteX61" fmla="*/ 8960065 w 11243827"/>
              <a:gd name="connsiteY61" fmla="*/ 5597982 h 5641173"/>
              <a:gd name="connsiteX62" fmla="*/ 8953536 w 11243827"/>
              <a:gd name="connsiteY62" fmla="*/ 5606638 h 5641173"/>
              <a:gd name="connsiteX63" fmla="*/ 8943907 w 11243827"/>
              <a:gd name="connsiteY63" fmla="*/ 5612541 h 5641173"/>
              <a:gd name="connsiteX64" fmla="*/ 8942046 w 11243827"/>
              <a:gd name="connsiteY64" fmla="*/ 5612112 h 5641173"/>
              <a:gd name="connsiteX65" fmla="*/ 8928824 w 11243827"/>
              <a:gd name="connsiteY65" fmla="*/ 5615549 h 5641173"/>
              <a:gd name="connsiteX66" fmla="*/ 8927294 w 11243827"/>
              <a:gd name="connsiteY66" fmla="*/ 5618607 h 5641173"/>
              <a:gd name="connsiteX67" fmla="*/ 8918651 w 11243827"/>
              <a:gd name="connsiteY67" fmla="*/ 5621688 h 5641173"/>
              <a:gd name="connsiteX68" fmla="*/ 8902772 w 11243827"/>
              <a:gd name="connsiteY68" fmla="*/ 5629703 h 5641173"/>
              <a:gd name="connsiteX69" fmla="*/ 8898724 w 11243827"/>
              <a:gd name="connsiteY69" fmla="*/ 5629379 h 5641173"/>
              <a:gd name="connsiteX70" fmla="*/ 8873099 w 11243827"/>
              <a:gd name="connsiteY70" fmla="*/ 5638628 h 5641173"/>
              <a:gd name="connsiteX71" fmla="*/ 8872234 w 11243827"/>
              <a:gd name="connsiteY71" fmla="*/ 5637889 h 5641173"/>
              <a:gd name="connsiteX72" fmla="*/ 8862777 w 11243827"/>
              <a:gd name="connsiteY72" fmla="*/ 5636711 h 5641173"/>
              <a:gd name="connsiteX73" fmla="*/ 8845869 w 11243827"/>
              <a:gd name="connsiteY73" fmla="*/ 5636436 h 5641173"/>
              <a:gd name="connsiteX74" fmla="*/ 8800548 w 11243827"/>
              <a:gd name="connsiteY74" fmla="*/ 5625084 h 5641173"/>
              <a:gd name="connsiteX75" fmla="*/ 8773774 w 11243827"/>
              <a:gd name="connsiteY75" fmla="*/ 5634630 h 5641173"/>
              <a:gd name="connsiteX76" fmla="*/ 8698255 w 11243827"/>
              <a:gd name="connsiteY76" fmla="*/ 5636083 h 5641173"/>
              <a:gd name="connsiteX77" fmla="*/ 8619167 w 11243827"/>
              <a:gd name="connsiteY77" fmla="*/ 5619130 h 5641173"/>
              <a:gd name="connsiteX78" fmla="*/ 8539822 w 11243827"/>
              <a:gd name="connsiteY78" fmla="*/ 5616905 h 5641173"/>
              <a:gd name="connsiteX79" fmla="*/ 8511094 w 11243827"/>
              <a:gd name="connsiteY79" fmla="*/ 5617360 h 5641173"/>
              <a:gd name="connsiteX80" fmla="*/ 8459886 w 11243827"/>
              <a:gd name="connsiteY80" fmla="*/ 5612612 h 5641173"/>
              <a:gd name="connsiteX81" fmla="*/ 8436432 w 11243827"/>
              <a:gd name="connsiteY81" fmla="*/ 5606990 h 5641173"/>
              <a:gd name="connsiteX82" fmla="*/ 8435403 w 11243827"/>
              <a:gd name="connsiteY82" fmla="*/ 5607336 h 5641173"/>
              <a:gd name="connsiteX83" fmla="*/ 8433307 w 11243827"/>
              <a:gd name="connsiteY83" fmla="*/ 5604917 h 5641173"/>
              <a:gd name="connsiteX84" fmla="*/ 8428968 w 11243827"/>
              <a:gd name="connsiteY84" fmla="*/ 5603796 h 5641173"/>
              <a:gd name="connsiteX85" fmla="*/ 8417124 w 11243827"/>
              <a:gd name="connsiteY85" fmla="*/ 5604518 h 5641173"/>
              <a:gd name="connsiteX86" fmla="*/ 8412669 w 11243827"/>
              <a:gd name="connsiteY86" fmla="*/ 5605413 h 5641173"/>
              <a:gd name="connsiteX87" fmla="*/ 8406152 w 11243827"/>
              <a:gd name="connsiteY87" fmla="*/ 5605396 h 5641173"/>
              <a:gd name="connsiteX88" fmla="*/ 8405989 w 11243827"/>
              <a:gd name="connsiteY88" fmla="*/ 5605197 h 5641173"/>
              <a:gd name="connsiteX89" fmla="*/ 8399884 w 11243827"/>
              <a:gd name="connsiteY89" fmla="*/ 5605568 h 5641173"/>
              <a:gd name="connsiteX90" fmla="*/ 8370014 w 11243827"/>
              <a:gd name="connsiteY90" fmla="*/ 5609900 h 5641173"/>
              <a:gd name="connsiteX91" fmla="*/ 8330544 w 11243827"/>
              <a:gd name="connsiteY91" fmla="*/ 5590964 h 5641173"/>
              <a:gd name="connsiteX92" fmla="*/ 8314221 w 11243827"/>
              <a:gd name="connsiteY92" fmla="*/ 5587682 h 5641173"/>
              <a:gd name="connsiteX93" fmla="*/ 8305502 w 11243827"/>
              <a:gd name="connsiteY93" fmla="*/ 5584868 h 5641173"/>
              <a:gd name="connsiteX94" fmla="*/ 8304962 w 11243827"/>
              <a:gd name="connsiteY94" fmla="*/ 5584007 h 5641173"/>
              <a:gd name="connsiteX95" fmla="*/ 8276324 w 11243827"/>
              <a:gd name="connsiteY95" fmla="*/ 5588260 h 5641173"/>
              <a:gd name="connsiteX96" fmla="*/ 8272522 w 11243827"/>
              <a:gd name="connsiteY96" fmla="*/ 5587226 h 5641173"/>
              <a:gd name="connsiteX97" fmla="*/ 8253857 w 11243827"/>
              <a:gd name="connsiteY97" fmla="*/ 5592043 h 5641173"/>
              <a:gd name="connsiteX98" fmla="*/ 8244212 w 11243827"/>
              <a:gd name="connsiteY98" fmla="*/ 5593439 h 5641173"/>
              <a:gd name="connsiteX99" fmla="*/ 8241488 w 11243827"/>
              <a:gd name="connsiteY99" fmla="*/ 5596085 h 5641173"/>
              <a:gd name="connsiteX100" fmla="*/ 8227256 w 11243827"/>
              <a:gd name="connsiteY100" fmla="*/ 5597005 h 5641173"/>
              <a:gd name="connsiteX101" fmla="*/ 8225619 w 11243827"/>
              <a:gd name="connsiteY101" fmla="*/ 5596262 h 5641173"/>
              <a:gd name="connsiteX102" fmla="*/ 8213882 w 11243827"/>
              <a:gd name="connsiteY102" fmla="*/ 5600179 h 5641173"/>
              <a:gd name="connsiteX103" fmla="*/ 8204045 w 11243827"/>
              <a:gd name="connsiteY103" fmla="*/ 5607275 h 5641173"/>
              <a:gd name="connsiteX104" fmla="*/ 8082989 w 11243827"/>
              <a:gd name="connsiteY104" fmla="*/ 5603160 h 5641173"/>
              <a:gd name="connsiteX105" fmla="*/ 7976942 w 11243827"/>
              <a:gd name="connsiteY105" fmla="*/ 5598455 h 5641173"/>
              <a:gd name="connsiteX106" fmla="*/ 7950121 w 11243827"/>
              <a:gd name="connsiteY106" fmla="*/ 5590893 h 5641173"/>
              <a:gd name="connsiteX107" fmla="*/ 7727691 w 11243827"/>
              <a:gd name="connsiteY107" fmla="*/ 5621064 h 5641173"/>
              <a:gd name="connsiteX108" fmla="*/ 7685998 w 11243827"/>
              <a:gd name="connsiteY108" fmla="*/ 5615564 h 5641173"/>
              <a:gd name="connsiteX109" fmla="*/ 7649302 w 11243827"/>
              <a:gd name="connsiteY109" fmla="*/ 5626541 h 5641173"/>
              <a:gd name="connsiteX110" fmla="*/ 7634083 w 11243827"/>
              <a:gd name="connsiteY110" fmla="*/ 5620862 h 5641173"/>
              <a:gd name="connsiteX111" fmla="*/ 7631455 w 11243827"/>
              <a:gd name="connsiteY111" fmla="*/ 5619708 h 5641173"/>
              <a:gd name="connsiteX112" fmla="*/ 7620952 w 11243827"/>
              <a:gd name="connsiteY112" fmla="*/ 5618872 h 5641173"/>
              <a:gd name="connsiteX113" fmla="*/ 7617992 w 11243827"/>
              <a:gd name="connsiteY113" fmla="*/ 5613914 h 5641173"/>
              <a:gd name="connsiteX114" fmla="*/ 7602182 w 11243827"/>
              <a:gd name="connsiteY114" fmla="*/ 5609271 h 5641173"/>
              <a:gd name="connsiteX115" fmla="*/ 7582847 w 11243827"/>
              <a:gd name="connsiteY115" fmla="*/ 5609047 h 5641173"/>
              <a:gd name="connsiteX116" fmla="*/ 7514158 w 11243827"/>
              <a:gd name="connsiteY116" fmla="*/ 5607737 h 5641173"/>
              <a:gd name="connsiteX117" fmla="*/ 7502955 w 11243827"/>
              <a:gd name="connsiteY117" fmla="*/ 5610415 h 5641173"/>
              <a:gd name="connsiteX118" fmla="*/ 7466391 w 11243827"/>
              <a:gd name="connsiteY118" fmla="*/ 5605949 h 5641173"/>
              <a:gd name="connsiteX119" fmla="*/ 7433806 w 11243827"/>
              <a:gd name="connsiteY119" fmla="*/ 5604945 h 5641173"/>
              <a:gd name="connsiteX120" fmla="*/ 7412693 w 11243827"/>
              <a:gd name="connsiteY120" fmla="*/ 5607075 h 5641173"/>
              <a:gd name="connsiteX121" fmla="*/ 7407159 w 11243827"/>
              <a:gd name="connsiteY121" fmla="*/ 5605310 h 5641173"/>
              <a:gd name="connsiteX122" fmla="*/ 7385900 w 11243827"/>
              <a:gd name="connsiteY122" fmla="*/ 5604171 h 5641173"/>
              <a:gd name="connsiteX123" fmla="*/ 7375071 w 11243827"/>
              <a:gd name="connsiteY123" fmla="*/ 5606788 h 5641173"/>
              <a:gd name="connsiteX124" fmla="*/ 7364382 w 11243827"/>
              <a:gd name="connsiteY124" fmla="*/ 5600762 h 5641173"/>
              <a:gd name="connsiteX125" fmla="*/ 7361770 w 11243827"/>
              <a:gd name="connsiteY125" fmla="*/ 5596347 h 5641173"/>
              <a:gd name="connsiteX126" fmla="*/ 7346641 w 11243827"/>
              <a:gd name="connsiteY126" fmla="*/ 5598329 h 5641173"/>
              <a:gd name="connsiteX127" fmla="*/ 7334238 w 11243827"/>
              <a:gd name="connsiteY127" fmla="*/ 5594014 h 5641173"/>
              <a:gd name="connsiteX128" fmla="*/ 7323426 w 11243827"/>
              <a:gd name="connsiteY128" fmla="*/ 5596835 h 5641173"/>
              <a:gd name="connsiteX129" fmla="*/ 7318938 w 11243827"/>
              <a:gd name="connsiteY129" fmla="*/ 5596200 h 5641173"/>
              <a:gd name="connsiteX130" fmla="*/ 7307784 w 11243827"/>
              <a:gd name="connsiteY130" fmla="*/ 5594065 h 5641173"/>
              <a:gd name="connsiteX131" fmla="*/ 7288540 w 11243827"/>
              <a:gd name="connsiteY131" fmla="*/ 5589320 h 5641173"/>
              <a:gd name="connsiteX132" fmla="*/ 7282537 w 11243827"/>
              <a:gd name="connsiteY132" fmla="*/ 5588660 h 5641173"/>
              <a:gd name="connsiteX133" fmla="*/ 7269466 w 11243827"/>
              <a:gd name="connsiteY133" fmla="*/ 5581404 h 5641173"/>
              <a:gd name="connsiteX134" fmla="*/ 7244165 w 11243827"/>
              <a:gd name="connsiteY134" fmla="*/ 5575200 h 5641173"/>
              <a:gd name="connsiteX135" fmla="*/ 7199619 w 11243827"/>
              <a:gd name="connsiteY135" fmla="*/ 5553550 h 5641173"/>
              <a:gd name="connsiteX136" fmla="*/ 7173434 w 11243827"/>
              <a:gd name="connsiteY136" fmla="*/ 5543219 h 5641173"/>
              <a:gd name="connsiteX137" fmla="*/ 7155718 w 11243827"/>
              <a:gd name="connsiteY137" fmla="*/ 5533697 h 5641173"/>
              <a:gd name="connsiteX138" fmla="*/ 7103430 w 11243827"/>
              <a:gd name="connsiteY138" fmla="*/ 5520249 h 5641173"/>
              <a:gd name="connsiteX139" fmla="*/ 7013746 w 11243827"/>
              <a:gd name="connsiteY139" fmla="*/ 5502470 h 5641173"/>
              <a:gd name="connsiteX140" fmla="*/ 6995379 w 11243827"/>
              <a:gd name="connsiteY140" fmla="*/ 5497693 h 5641173"/>
              <a:gd name="connsiteX141" fmla="*/ 6982475 w 11243827"/>
              <a:gd name="connsiteY141" fmla="*/ 5489641 h 5641173"/>
              <a:gd name="connsiteX142" fmla="*/ 6981994 w 11243827"/>
              <a:gd name="connsiteY142" fmla="*/ 5484335 h 5641173"/>
              <a:gd name="connsiteX143" fmla="*/ 6972355 w 11243827"/>
              <a:gd name="connsiteY143" fmla="*/ 5481074 h 5641173"/>
              <a:gd name="connsiteX144" fmla="*/ 6970394 w 11243827"/>
              <a:gd name="connsiteY144" fmla="*/ 5479383 h 5641173"/>
              <a:gd name="connsiteX145" fmla="*/ 6958543 w 11243827"/>
              <a:gd name="connsiteY145" fmla="*/ 5470507 h 5641173"/>
              <a:gd name="connsiteX146" fmla="*/ 6918276 w 11243827"/>
              <a:gd name="connsiteY146" fmla="*/ 5472034 h 5641173"/>
              <a:gd name="connsiteX147" fmla="*/ 6881046 w 11243827"/>
              <a:gd name="connsiteY147" fmla="*/ 5457070 h 5641173"/>
              <a:gd name="connsiteX148" fmla="*/ 6752164 w 11243827"/>
              <a:gd name="connsiteY148" fmla="*/ 5425021 h 5641173"/>
              <a:gd name="connsiteX149" fmla="*/ 6724964 w 11243827"/>
              <a:gd name="connsiteY149" fmla="*/ 5414071 h 5641173"/>
              <a:gd name="connsiteX150" fmla="*/ 6683286 w 11243827"/>
              <a:gd name="connsiteY150" fmla="*/ 5405383 h 5641173"/>
              <a:gd name="connsiteX151" fmla="*/ 6644277 w 11243827"/>
              <a:gd name="connsiteY151" fmla="*/ 5429684 h 5641173"/>
              <a:gd name="connsiteX152" fmla="*/ 6532914 w 11243827"/>
              <a:gd name="connsiteY152" fmla="*/ 5431205 h 5641173"/>
              <a:gd name="connsiteX153" fmla="*/ 6307459 w 11243827"/>
              <a:gd name="connsiteY153" fmla="*/ 5467087 h 5641173"/>
              <a:gd name="connsiteX154" fmla="*/ 6196243 w 11243827"/>
              <a:gd name="connsiteY154" fmla="*/ 5515042 h 5641173"/>
              <a:gd name="connsiteX155" fmla="*/ 6099124 w 11243827"/>
              <a:gd name="connsiteY155" fmla="*/ 5516848 h 5641173"/>
              <a:gd name="connsiteX156" fmla="*/ 6016077 w 11243827"/>
              <a:gd name="connsiteY156" fmla="*/ 5528642 h 5641173"/>
              <a:gd name="connsiteX157" fmla="*/ 6004389 w 11243827"/>
              <a:gd name="connsiteY157" fmla="*/ 5531206 h 5641173"/>
              <a:gd name="connsiteX158" fmla="*/ 5933945 w 11243827"/>
              <a:gd name="connsiteY158" fmla="*/ 5538840 h 5641173"/>
              <a:gd name="connsiteX159" fmla="*/ 5883936 w 11243827"/>
              <a:gd name="connsiteY159" fmla="*/ 5553807 h 5641173"/>
              <a:gd name="connsiteX160" fmla="*/ 5798331 w 11243827"/>
              <a:gd name="connsiteY160" fmla="*/ 5564248 h 5641173"/>
              <a:gd name="connsiteX161" fmla="*/ 5712738 w 11243827"/>
              <a:gd name="connsiteY161" fmla="*/ 5573120 h 5641173"/>
              <a:gd name="connsiteX162" fmla="*/ 5681342 w 11243827"/>
              <a:gd name="connsiteY162" fmla="*/ 5575621 h 5641173"/>
              <a:gd name="connsiteX163" fmla="*/ 5627167 w 11243827"/>
              <a:gd name="connsiteY163" fmla="*/ 5583215 h 5641173"/>
              <a:gd name="connsiteX164" fmla="*/ 5591414 w 11243827"/>
              <a:gd name="connsiteY164" fmla="*/ 5587695 h 5641173"/>
              <a:gd name="connsiteX165" fmla="*/ 5583028 w 11243827"/>
              <a:gd name="connsiteY165" fmla="*/ 5580877 h 5641173"/>
              <a:gd name="connsiteX166" fmla="*/ 5549426 w 11243827"/>
              <a:gd name="connsiteY166" fmla="*/ 5582858 h 5641173"/>
              <a:gd name="connsiteX167" fmla="*/ 5519999 w 11243827"/>
              <a:gd name="connsiteY167" fmla="*/ 5592246 h 5641173"/>
              <a:gd name="connsiteX168" fmla="*/ 5480028 w 11243827"/>
              <a:gd name="connsiteY168" fmla="*/ 5597282 h 5641173"/>
              <a:gd name="connsiteX169" fmla="*/ 5456175 w 11243827"/>
              <a:gd name="connsiteY169" fmla="*/ 5600371 h 5641173"/>
              <a:gd name="connsiteX170" fmla="*/ 5388463 w 11243827"/>
              <a:gd name="connsiteY170" fmla="*/ 5602638 h 5641173"/>
              <a:gd name="connsiteX171" fmla="*/ 5265898 w 11243827"/>
              <a:gd name="connsiteY171" fmla="*/ 5591830 h 5641173"/>
              <a:gd name="connsiteX172" fmla="*/ 5231231 w 11243827"/>
              <a:gd name="connsiteY172" fmla="*/ 5592790 h 5641173"/>
              <a:gd name="connsiteX173" fmla="*/ 5226996 w 11243827"/>
              <a:gd name="connsiteY173" fmla="*/ 5595040 h 5641173"/>
              <a:gd name="connsiteX174" fmla="*/ 5175988 w 11243827"/>
              <a:gd name="connsiteY174" fmla="*/ 5588131 h 5641173"/>
              <a:gd name="connsiteX175" fmla="*/ 5107470 w 11243827"/>
              <a:gd name="connsiteY175" fmla="*/ 5594771 h 5641173"/>
              <a:gd name="connsiteX176" fmla="*/ 5027868 w 11243827"/>
              <a:gd name="connsiteY176" fmla="*/ 5605624 h 5641173"/>
              <a:gd name="connsiteX177" fmla="*/ 5007324 w 11243827"/>
              <a:gd name="connsiteY177" fmla="*/ 5609209 h 5641173"/>
              <a:gd name="connsiteX178" fmla="*/ 4952559 w 11243827"/>
              <a:gd name="connsiteY178" fmla="*/ 5611402 h 5641173"/>
              <a:gd name="connsiteX179" fmla="*/ 4826081 w 11243827"/>
              <a:gd name="connsiteY179" fmla="*/ 5616191 h 5641173"/>
              <a:gd name="connsiteX180" fmla="*/ 4823501 w 11243827"/>
              <a:gd name="connsiteY180" fmla="*/ 5619174 h 5641173"/>
              <a:gd name="connsiteX181" fmla="*/ 4813093 w 11243827"/>
              <a:gd name="connsiteY181" fmla="*/ 5620026 h 5641173"/>
              <a:gd name="connsiteX182" fmla="*/ 4810563 w 11243827"/>
              <a:gd name="connsiteY182" fmla="*/ 5620787 h 5641173"/>
              <a:gd name="connsiteX183" fmla="*/ 4795818 w 11243827"/>
              <a:gd name="connsiteY183" fmla="*/ 5624618 h 5641173"/>
              <a:gd name="connsiteX184" fmla="*/ 4758404 w 11243827"/>
              <a:gd name="connsiteY184" fmla="*/ 5619510 h 5641173"/>
              <a:gd name="connsiteX185" fmla="*/ 4717254 w 11243827"/>
              <a:gd name="connsiteY185" fmla="*/ 5624155 h 5641173"/>
              <a:gd name="connsiteX186" fmla="*/ 4591958 w 11243827"/>
              <a:gd name="connsiteY186" fmla="*/ 5624710 h 5641173"/>
              <a:gd name="connsiteX187" fmla="*/ 4476215 w 11243827"/>
              <a:gd name="connsiteY187" fmla="*/ 5628210 h 5641173"/>
              <a:gd name="connsiteX188" fmla="*/ 4425193 w 11243827"/>
              <a:gd name="connsiteY188" fmla="*/ 5627414 h 5641173"/>
              <a:gd name="connsiteX189" fmla="*/ 4383866 w 11243827"/>
              <a:gd name="connsiteY189" fmla="*/ 5626546 h 5641173"/>
              <a:gd name="connsiteX190" fmla="*/ 4385596 w 11243827"/>
              <a:gd name="connsiteY190" fmla="*/ 5634646 h 5641173"/>
              <a:gd name="connsiteX191" fmla="*/ 4360864 w 11243827"/>
              <a:gd name="connsiteY191" fmla="*/ 5641173 h 5641173"/>
              <a:gd name="connsiteX192" fmla="*/ 4328321 w 11243827"/>
              <a:gd name="connsiteY192" fmla="*/ 5626332 h 5641173"/>
              <a:gd name="connsiteX193" fmla="*/ 4309842 w 11243827"/>
              <a:gd name="connsiteY193" fmla="*/ 5626471 h 5641173"/>
              <a:gd name="connsiteX194" fmla="*/ 4277424 w 11243827"/>
              <a:gd name="connsiteY194" fmla="*/ 5631598 h 5641173"/>
              <a:gd name="connsiteX195" fmla="*/ 4266627 w 11243827"/>
              <a:gd name="connsiteY195" fmla="*/ 5633969 h 5641173"/>
              <a:gd name="connsiteX196" fmla="*/ 4185525 w 11243827"/>
              <a:gd name="connsiteY196" fmla="*/ 5617508 h 5641173"/>
              <a:gd name="connsiteX197" fmla="*/ 4177617 w 11243827"/>
              <a:gd name="connsiteY197" fmla="*/ 5610903 h 5641173"/>
              <a:gd name="connsiteX198" fmla="*/ 4136948 w 11243827"/>
              <a:gd name="connsiteY198" fmla="*/ 5608031 h 5641173"/>
              <a:gd name="connsiteX199" fmla="*/ 4132323 w 11243827"/>
              <a:gd name="connsiteY199" fmla="*/ 5609784 h 5641173"/>
              <a:gd name="connsiteX200" fmla="*/ 4098620 w 11243827"/>
              <a:gd name="connsiteY200" fmla="*/ 5599672 h 5641173"/>
              <a:gd name="connsiteX201" fmla="*/ 3963475 w 11243827"/>
              <a:gd name="connsiteY201" fmla="*/ 5581841 h 5641173"/>
              <a:gd name="connsiteX202" fmla="*/ 3703613 w 11243827"/>
              <a:gd name="connsiteY202" fmla="*/ 5572482 h 5641173"/>
              <a:gd name="connsiteX203" fmla="*/ 3432987 w 11243827"/>
              <a:gd name="connsiteY203" fmla="*/ 5545768 h 5641173"/>
              <a:gd name="connsiteX204" fmla="*/ 3176381 w 11243827"/>
              <a:gd name="connsiteY204" fmla="*/ 5556110 h 5641173"/>
              <a:gd name="connsiteX205" fmla="*/ 2710156 w 11243827"/>
              <a:gd name="connsiteY205" fmla="*/ 5527517 h 5641173"/>
              <a:gd name="connsiteX206" fmla="*/ 2550206 w 11243827"/>
              <a:gd name="connsiteY206" fmla="*/ 5524958 h 5641173"/>
              <a:gd name="connsiteX207" fmla="*/ 2443041 w 11243827"/>
              <a:gd name="connsiteY207" fmla="*/ 5523990 h 5641173"/>
              <a:gd name="connsiteX208" fmla="*/ 2435613 w 11243827"/>
              <a:gd name="connsiteY208" fmla="*/ 5526704 h 5641173"/>
              <a:gd name="connsiteX209" fmla="*/ 2405682 w 11243827"/>
              <a:gd name="connsiteY209" fmla="*/ 5528307 h 5641173"/>
              <a:gd name="connsiteX210" fmla="*/ 2397487 w 11243827"/>
              <a:gd name="connsiteY210" fmla="*/ 5540337 h 5641173"/>
              <a:gd name="connsiteX211" fmla="*/ 2297454 w 11243827"/>
              <a:gd name="connsiteY211" fmla="*/ 5550765 h 5641173"/>
              <a:gd name="connsiteX212" fmla="*/ 2056700 w 11243827"/>
              <a:gd name="connsiteY212" fmla="*/ 5555489 h 5641173"/>
              <a:gd name="connsiteX213" fmla="*/ 1878530 w 11243827"/>
              <a:gd name="connsiteY213" fmla="*/ 5535330 h 5641173"/>
              <a:gd name="connsiteX214" fmla="*/ 1859292 w 11243827"/>
              <a:gd name="connsiteY214" fmla="*/ 5535461 h 5641173"/>
              <a:gd name="connsiteX215" fmla="*/ 1835626 w 11243827"/>
              <a:gd name="connsiteY215" fmla="*/ 5533793 h 5641173"/>
              <a:gd name="connsiteX216" fmla="*/ 1798939 w 11243827"/>
              <a:gd name="connsiteY216" fmla="*/ 5540285 h 5641173"/>
              <a:gd name="connsiteX217" fmla="*/ 1779046 w 11243827"/>
              <a:gd name="connsiteY217" fmla="*/ 5549949 h 5641173"/>
              <a:gd name="connsiteX218" fmla="*/ 1772421 w 11243827"/>
              <a:gd name="connsiteY218" fmla="*/ 5549018 h 5641173"/>
              <a:gd name="connsiteX219" fmla="*/ 1772052 w 11243827"/>
              <a:gd name="connsiteY219" fmla="*/ 5545689 h 5641173"/>
              <a:gd name="connsiteX220" fmla="*/ 1711543 w 11243827"/>
              <a:gd name="connsiteY220" fmla="*/ 5534558 h 5641173"/>
              <a:gd name="connsiteX221" fmla="*/ 1631462 w 11243827"/>
              <a:gd name="connsiteY221" fmla="*/ 5491807 h 5641173"/>
              <a:gd name="connsiteX222" fmla="*/ 1538763 w 11243827"/>
              <a:gd name="connsiteY222" fmla="*/ 5482781 h 5641173"/>
              <a:gd name="connsiteX223" fmla="*/ 1501533 w 11243827"/>
              <a:gd name="connsiteY223" fmla="*/ 5467817 h 5641173"/>
              <a:gd name="connsiteX224" fmla="*/ 1461266 w 11243827"/>
              <a:gd name="connsiteY224" fmla="*/ 5469343 h 5641173"/>
              <a:gd name="connsiteX225" fmla="*/ 1449415 w 11243827"/>
              <a:gd name="connsiteY225" fmla="*/ 5460467 h 5641173"/>
              <a:gd name="connsiteX226" fmla="*/ 1447454 w 11243827"/>
              <a:gd name="connsiteY226" fmla="*/ 5458776 h 5641173"/>
              <a:gd name="connsiteX227" fmla="*/ 1437814 w 11243827"/>
              <a:gd name="connsiteY227" fmla="*/ 5455515 h 5641173"/>
              <a:gd name="connsiteX228" fmla="*/ 1437334 w 11243827"/>
              <a:gd name="connsiteY228" fmla="*/ 5450209 h 5641173"/>
              <a:gd name="connsiteX229" fmla="*/ 1424429 w 11243827"/>
              <a:gd name="connsiteY229" fmla="*/ 5442157 h 5641173"/>
              <a:gd name="connsiteX230" fmla="*/ 1406063 w 11243827"/>
              <a:gd name="connsiteY230" fmla="*/ 5437380 h 5641173"/>
              <a:gd name="connsiteX231" fmla="*/ 1316379 w 11243827"/>
              <a:gd name="connsiteY231" fmla="*/ 5419601 h 5641173"/>
              <a:gd name="connsiteX232" fmla="*/ 1264090 w 11243827"/>
              <a:gd name="connsiteY232" fmla="*/ 5406153 h 5641173"/>
              <a:gd name="connsiteX233" fmla="*/ 1246374 w 11243827"/>
              <a:gd name="connsiteY233" fmla="*/ 5396631 h 5641173"/>
              <a:gd name="connsiteX234" fmla="*/ 1220190 w 11243827"/>
              <a:gd name="connsiteY234" fmla="*/ 5386301 h 5641173"/>
              <a:gd name="connsiteX235" fmla="*/ 1175643 w 11243827"/>
              <a:gd name="connsiteY235" fmla="*/ 5364651 h 5641173"/>
              <a:gd name="connsiteX236" fmla="*/ 1150342 w 11243827"/>
              <a:gd name="connsiteY236" fmla="*/ 5358447 h 5641173"/>
              <a:gd name="connsiteX237" fmla="*/ 1137272 w 11243827"/>
              <a:gd name="connsiteY237" fmla="*/ 5351191 h 5641173"/>
              <a:gd name="connsiteX238" fmla="*/ 1131268 w 11243827"/>
              <a:gd name="connsiteY238" fmla="*/ 5350530 h 5641173"/>
              <a:gd name="connsiteX239" fmla="*/ 1112024 w 11243827"/>
              <a:gd name="connsiteY239" fmla="*/ 5345786 h 5641173"/>
              <a:gd name="connsiteX240" fmla="*/ 1100870 w 11243827"/>
              <a:gd name="connsiteY240" fmla="*/ 5343651 h 5641173"/>
              <a:gd name="connsiteX241" fmla="*/ 1096383 w 11243827"/>
              <a:gd name="connsiteY241" fmla="*/ 5343015 h 5641173"/>
              <a:gd name="connsiteX242" fmla="*/ 1085571 w 11243827"/>
              <a:gd name="connsiteY242" fmla="*/ 5345836 h 5641173"/>
              <a:gd name="connsiteX243" fmla="*/ 1073168 w 11243827"/>
              <a:gd name="connsiteY243" fmla="*/ 5341521 h 5641173"/>
              <a:gd name="connsiteX244" fmla="*/ 1058039 w 11243827"/>
              <a:gd name="connsiteY244" fmla="*/ 5343504 h 5641173"/>
              <a:gd name="connsiteX245" fmla="*/ 1055426 w 11243827"/>
              <a:gd name="connsiteY245" fmla="*/ 5339088 h 5641173"/>
              <a:gd name="connsiteX246" fmla="*/ 1044738 w 11243827"/>
              <a:gd name="connsiteY246" fmla="*/ 5333063 h 5641173"/>
              <a:gd name="connsiteX247" fmla="*/ 1033909 w 11243827"/>
              <a:gd name="connsiteY247" fmla="*/ 5335680 h 5641173"/>
              <a:gd name="connsiteX248" fmla="*/ 1012649 w 11243827"/>
              <a:gd name="connsiteY248" fmla="*/ 5334541 h 5641173"/>
              <a:gd name="connsiteX249" fmla="*/ 1007115 w 11243827"/>
              <a:gd name="connsiteY249" fmla="*/ 5332775 h 5641173"/>
              <a:gd name="connsiteX250" fmla="*/ 986002 w 11243827"/>
              <a:gd name="connsiteY250" fmla="*/ 5334906 h 5641173"/>
              <a:gd name="connsiteX251" fmla="*/ 953418 w 11243827"/>
              <a:gd name="connsiteY251" fmla="*/ 5333901 h 5641173"/>
              <a:gd name="connsiteX252" fmla="*/ 916854 w 11243827"/>
              <a:gd name="connsiteY252" fmla="*/ 5329435 h 5641173"/>
              <a:gd name="connsiteX253" fmla="*/ 905651 w 11243827"/>
              <a:gd name="connsiteY253" fmla="*/ 5332114 h 5641173"/>
              <a:gd name="connsiteX254" fmla="*/ 836961 w 11243827"/>
              <a:gd name="connsiteY254" fmla="*/ 5330803 h 5641173"/>
              <a:gd name="connsiteX255" fmla="*/ 817627 w 11243827"/>
              <a:gd name="connsiteY255" fmla="*/ 5330580 h 5641173"/>
              <a:gd name="connsiteX256" fmla="*/ 801817 w 11243827"/>
              <a:gd name="connsiteY256" fmla="*/ 5325937 h 5641173"/>
              <a:gd name="connsiteX257" fmla="*/ 798857 w 11243827"/>
              <a:gd name="connsiteY257" fmla="*/ 5320979 h 5641173"/>
              <a:gd name="connsiteX258" fmla="*/ 788354 w 11243827"/>
              <a:gd name="connsiteY258" fmla="*/ 5320143 h 5641173"/>
              <a:gd name="connsiteX259" fmla="*/ 785726 w 11243827"/>
              <a:gd name="connsiteY259" fmla="*/ 5318989 h 5641173"/>
              <a:gd name="connsiteX260" fmla="*/ 770507 w 11243827"/>
              <a:gd name="connsiteY260" fmla="*/ 5313309 h 5641173"/>
              <a:gd name="connsiteX261" fmla="*/ 733810 w 11243827"/>
              <a:gd name="connsiteY261" fmla="*/ 5324286 h 5641173"/>
              <a:gd name="connsiteX262" fmla="*/ 692117 w 11243827"/>
              <a:gd name="connsiteY262" fmla="*/ 5318786 h 5641173"/>
              <a:gd name="connsiteX263" fmla="*/ 574943 w 11243827"/>
              <a:gd name="connsiteY263" fmla="*/ 5327578 h 5641173"/>
              <a:gd name="connsiteX264" fmla="*/ 507005 w 11243827"/>
              <a:gd name="connsiteY264" fmla="*/ 5310149 h 5641173"/>
              <a:gd name="connsiteX265" fmla="*/ 441302 w 11243827"/>
              <a:gd name="connsiteY265" fmla="*/ 5307062 h 5641173"/>
              <a:gd name="connsiteX266" fmla="*/ 336819 w 11243827"/>
              <a:gd name="connsiteY266" fmla="*/ 5336690 h 5641173"/>
              <a:gd name="connsiteX267" fmla="*/ 215763 w 11243827"/>
              <a:gd name="connsiteY267" fmla="*/ 5332575 h 5641173"/>
              <a:gd name="connsiteX268" fmla="*/ 205927 w 11243827"/>
              <a:gd name="connsiteY268" fmla="*/ 5339672 h 5641173"/>
              <a:gd name="connsiteX269" fmla="*/ 194189 w 11243827"/>
              <a:gd name="connsiteY269" fmla="*/ 5343588 h 5641173"/>
              <a:gd name="connsiteX270" fmla="*/ 192552 w 11243827"/>
              <a:gd name="connsiteY270" fmla="*/ 5342845 h 5641173"/>
              <a:gd name="connsiteX271" fmla="*/ 178320 w 11243827"/>
              <a:gd name="connsiteY271" fmla="*/ 5343766 h 5641173"/>
              <a:gd name="connsiteX272" fmla="*/ 175596 w 11243827"/>
              <a:gd name="connsiteY272" fmla="*/ 5346411 h 5641173"/>
              <a:gd name="connsiteX273" fmla="*/ 165951 w 11243827"/>
              <a:gd name="connsiteY273" fmla="*/ 5347808 h 5641173"/>
              <a:gd name="connsiteX274" fmla="*/ 147287 w 11243827"/>
              <a:gd name="connsiteY274" fmla="*/ 5352625 h 5641173"/>
              <a:gd name="connsiteX275" fmla="*/ 143484 w 11243827"/>
              <a:gd name="connsiteY275" fmla="*/ 5351591 h 5641173"/>
              <a:gd name="connsiteX276" fmla="*/ 114847 w 11243827"/>
              <a:gd name="connsiteY276" fmla="*/ 5355844 h 5641173"/>
              <a:gd name="connsiteX277" fmla="*/ 114306 w 11243827"/>
              <a:gd name="connsiteY277" fmla="*/ 5354983 h 5641173"/>
              <a:gd name="connsiteX278" fmla="*/ 105588 w 11243827"/>
              <a:gd name="connsiteY278" fmla="*/ 5352169 h 5641173"/>
              <a:gd name="connsiteX279" fmla="*/ 89264 w 11243827"/>
              <a:gd name="connsiteY279" fmla="*/ 5348886 h 5641173"/>
              <a:gd name="connsiteX280" fmla="*/ 49794 w 11243827"/>
              <a:gd name="connsiteY280" fmla="*/ 5329950 h 5641173"/>
              <a:gd name="connsiteX281" fmla="*/ 19924 w 11243827"/>
              <a:gd name="connsiteY281" fmla="*/ 5334282 h 5641173"/>
              <a:gd name="connsiteX282" fmla="*/ 13819 w 11243827"/>
              <a:gd name="connsiteY282" fmla="*/ 5334653 h 5641173"/>
              <a:gd name="connsiteX283" fmla="*/ 13657 w 11243827"/>
              <a:gd name="connsiteY283" fmla="*/ 5334455 h 5641173"/>
              <a:gd name="connsiteX284" fmla="*/ 7139 w 11243827"/>
              <a:gd name="connsiteY284" fmla="*/ 5334438 h 5641173"/>
              <a:gd name="connsiteX285" fmla="*/ 2684 w 11243827"/>
              <a:gd name="connsiteY285" fmla="*/ 5335333 h 5641173"/>
              <a:gd name="connsiteX286" fmla="*/ 0 w 11243827"/>
              <a:gd name="connsiteY286" fmla="*/ 5335496 h 5641173"/>
              <a:gd name="connsiteX287" fmla="*/ 0 w 11243827"/>
              <a:gd name="connsiteY287" fmla="*/ 10592 h 5641173"/>
              <a:gd name="connsiteX288" fmla="*/ 11243827 w 11243827"/>
              <a:gd name="connsiteY288" fmla="*/ 0 h 5641173"/>
              <a:gd name="connsiteX0" fmla="*/ 11243827 w 11243827"/>
              <a:gd name="connsiteY0" fmla="*/ 0 h 5641173"/>
              <a:gd name="connsiteX1" fmla="*/ 11243827 w 11243827"/>
              <a:gd name="connsiteY1" fmla="*/ 1470035 h 5641173"/>
              <a:gd name="connsiteX2" fmla="*/ 11243827 w 11243827"/>
              <a:gd name="connsiteY2" fmla="*/ 5001571 h 5641173"/>
              <a:gd name="connsiteX3" fmla="*/ 11243827 w 11243827"/>
              <a:gd name="connsiteY3" fmla="*/ 5209610 h 5641173"/>
              <a:gd name="connsiteX4" fmla="*/ 11240675 w 11243827"/>
              <a:gd name="connsiteY4" fmla="*/ 5210442 h 5641173"/>
              <a:gd name="connsiteX5" fmla="*/ 11179959 w 11243827"/>
              <a:gd name="connsiteY5" fmla="*/ 5221199 h 5641173"/>
              <a:gd name="connsiteX6" fmla="*/ 11105493 w 11243827"/>
              <a:gd name="connsiteY6" fmla="*/ 5259905 h 5641173"/>
              <a:gd name="connsiteX7" fmla="*/ 11078640 w 11243827"/>
              <a:gd name="connsiteY7" fmla="*/ 5263531 h 5641173"/>
              <a:gd name="connsiteX8" fmla="*/ 11079616 w 11243827"/>
              <a:gd name="connsiteY8" fmla="*/ 5270380 h 5641173"/>
              <a:gd name="connsiteX9" fmla="*/ 11069641 w 11243827"/>
              <a:gd name="connsiteY9" fmla="*/ 5270884 h 5641173"/>
              <a:gd name="connsiteX10" fmla="*/ 11047377 w 11243827"/>
              <a:gd name="connsiteY10" fmla="*/ 5271051 h 5641173"/>
              <a:gd name="connsiteX11" fmla="*/ 10980705 w 11243827"/>
              <a:gd name="connsiteY11" fmla="*/ 5272951 h 5641173"/>
              <a:gd name="connsiteX12" fmla="*/ 10962514 w 11243827"/>
              <a:gd name="connsiteY12" fmla="*/ 5286084 h 5641173"/>
              <a:gd name="connsiteX13" fmla="*/ 10945307 w 11243827"/>
              <a:gd name="connsiteY13" fmla="*/ 5286290 h 5641173"/>
              <a:gd name="connsiteX14" fmla="*/ 10845516 w 11243827"/>
              <a:gd name="connsiteY14" fmla="*/ 5303894 h 5641173"/>
              <a:gd name="connsiteX15" fmla="*/ 10831795 w 11243827"/>
              <a:gd name="connsiteY15" fmla="*/ 5305210 h 5641173"/>
              <a:gd name="connsiteX16" fmla="*/ 10824365 w 11243827"/>
              <a:gd name="connsiteY16" fmla="*/ 5311111 h 5641173"/>
              <a:gd name="connsiteX17" fmla="*/ 10797756 w 11243827"/>
              <a:gd name="connsiteY17" fmla="*/ 5312285 h 5641173"/>
              <a:gd name="connsiteX18" fmla="*/ 10796525 w 11243827"/>
              <a:gd name="connsiteY18" fmla="*/ 5315645 h 5641173"/>
              <a:gd name="connsiteX19" fmla="*/ 10709063 w 11243827"/>
              <a:gd name="connsiteY19" fmla="*/ 5344492 h 5641173"/>
              <a:gd name="connsiteX20" fmla="*/ 10694078 w 11243827"/>
              <a:gd name="connsiteY20" fmla="*/ 5349258 h 5641173"/>
              <a:gd name="connsiteX21" fmla="*/ 10681131 w 11243827"/>
              <a:gd name="connsiteY21" fmla="*/ 5347812 h 5641173"/>
              <a:gd name="connsiteX22" fmla="*/ 10609448 w 11243827"/>
              <a:gd name="connsiteY22" fmla="*/ 5351931 h 5641173"/>
              <a:gd name="connsiteX23" fmla="*/ 10592397 w 11243827"/>
              <a:gd name="connsiteY23" fmla="*/ 5349402 h 5641173"/>
              <a:gd name="connsiteX24" fmla="*/ 10585227 w 11243827"/>
              <a:gd name="connsiteY24" fmla="*/ 5344063 h 5641173"/>
              <a:gd name="connsiteX25" fmla="*/ 10557472 w 11243827"/>
              <a:gd name="connsiteY25" fmla="*/ 5354151 h 5641173"/>
              <a:gd name="connsiteX26" fmla="*/ 10514646 w 11243827"/>
              <a:gd name="connsiteY26" fmla="*/ 5361064 h 5641173"/>
              <a:gd name="connsiteX27" fmla="*/ 10494292 w 11243827"/>
              <a:gd name="connsiteY27" fmla="*/ 5366054 h 5641173"/>
              <a:gd name="connsiteX28" fmla="*/ 10477869 w 11243827"/>
              <a:gd name="connsiteY28" fmla="*/ 5363025 h 5641173"/>
              <a:gd name="connsiteX29" fmla="*/ 10384411 w 11243827"/>
              <a:gd name="connsiteY29" fmla="*/ 5362257 h 5641173"/>
              <a:gd name="connsiteX30" fmla="*/ 10362921 w 11243827"/>
              <a:gd name="connsiteY30" fmla="*/ 5357444 h 5641173"/>
              <a:gd name="connsiteX31" fmla="*/ 10352736 w 11243827"/>
              <a:gd name="connsiteY31" fmla="*/ 5347851 h 5641173"/>
              <a:gd name="connsiteX32" fmla="*/ 10344754 w 11243827"/>
              <a:gd name="connsiteY32" fmla="*/ 5351272 h 5641173"/>
              <a:gd name="connsiteX33" fmla="*/ 10288226 w 11243827"/>
              <a:gd name="connsiteY33" fmla="*/ 5351613 h 5641173"/>
              <a:gd name="connsiteX34" fmla="*/ 10251350 w 11243827"/>
              <a:gd name="connsiteY34" fmla="*/ 5352711 h 5641173"/>
              <a:gd name="connsiteX35" fmla="*/ 10249108 w 11243827"/>
              <a:gd name="connsiteY35" fmla="*/ 5365881 h 5641173"/>
              <a:gd name="connsiteX36" fmla="*/ 10216272 w 11243827"/>
              <a:gd name="connsiteY36" fmla="*/ 5370573 h 5641173"/>
              <a:gd name="connsiteX37" fmla="*/ 10181278 w 11243827"/>
              <a:gd name="connsiteY37" fmla="*/ 5362119 h 5641173"/>
              <a:gd name="connsiteX38" fmla="*/ 10140033 w 11243827"/>
              <a:gd name="connsiteY38" fmla="*/ 5363304 h 5641173"/>
              <a:gd name="connsiteX39" fmla="*/ 10115353 w 11243827"/>
              <a:gd name="connsiteY39" fmla="*/ 5363869 h 5641173"/>
              <a:gd name="connsiteX40" fmla="*/ 10050578 w 11243827"/>
              <a:gd name="connsiteY40" fmla="*/ 5376153 h 5641173"/>
              <a:gd name="connsiteX41" fmla="*/ 9945478 w 11243827"/>
              <a:gd name="connsiteY41" fmla="*/ 5422859 h 5641173"/>
              <a:gd name="connsiteX42" fmla="*/ 9912481 w 11243827"/>
              <a:gd name="connsiteY42" fmla="*/ 5429477 h 5641173"/>
              <a:gd name="connsiteX43" fmla="*/ 9906713 w 11243827"/>
              <a:gd name="connsiteY43" fmla="*/ 5426784 h 5641173"/>
              <a:gd name="connsiteX44" fmla="*/ 9742436 w 11243827"/>
              <a:gd name="connsiteY44" fmla="*/ 5454834 h 5641173"/>
              <a:gd name="connsiteX45" fmla="*/ 9713044 w 11243827"/>
              <a:gd name="connsiteY45" fmla="*/ 5456476 h 5641173"/>
              <a:gd name="connsiteX46" fmla="*/ 9691033 w 11243827"/>
              <a:gd name="connsiteY46" fmla="*/ 5455451 h 5641173"/>
              <a:gd name="connsiteX47" fmla="*/ 9638355 w 11243827"/>
              <a:gd name="connsiteY47" fmla="*/ 5464794 h 5641173"/>
              <a:gd name="connsiteX48" fmla="*/ 9552434 w 11243827"/>
              <a:gd name="connsiteY48" fmla="*/ 5485280 h 5641173"/>
              <a:gd name="connsiteX49" fmla="*/ 9533883 w 11243827"/>
              <a:gd name="connsiteY49" fmla="*/ 5488516 h 5641173"/>
              <a:gd name="connsiteX50" fmla="*/ 9516916 w 11243827"/>
              <a:gd name="connsiteY50" fmla="*/ 5486828 h 5641173"/>
              <a:gd name="connsiteX51" fmla="*/ 9512093 w 11243827"/>
              <a:gd name="connsiteY51" fmla="*/ 5482541 h 5641173"/>
              <a:gd name="connsiteX52" fmla="*/ 9501725 w 11243827"/>
              <a:gd name="connsiteY52" fmla="*/ 5483603 h 5641173"/>
              <a:gd name="connsiteX53" fmla="*/ 9498754 w 11243827"/>
              <a:gd name="connsiteY53" fmla="*/ 5482951 h 5641173"/>
              <a:gd name="connsiteX54" fmla="*/ 9481932 w 11243827"/>
              <a:gd name="connsiteY54" fmla="*/ 5480151 h 5641173"/>
              <a:gd name="connsiteX55" fmla="*/ 9451321 w 11243827"/>
              <a:gd name="connsiteY55" fmla="*/ 5497375 h 5641173"/>
              <a:gd name="connsiteX56" fmla="*/ 9409298 w 11243827"/>
              <a:gd name="connsiteY56" fmla="*/ 5499478 h 5641173"/>
              <a:gd name="connsiteX57" fmla="*/ 9303056 w 11243827"/>
              <a:gd name="connsiteY57" fmla="*/ 5519093 h 5641173"/>
              <a:gd name="connsiteX58" fmla="*/ 9229078 w 11243827"/>
              <a:gd name="connsiteY58" fmla="*/ 5524154 h 5641173"/>
              <a:gd name="connsiteX59" fmla="*/ 9165105 w 11243827"/>
              <a:gd name="connsiteY59" fmla="*/ 5532892 h 5641173"/>
              <a:gd name="connsiteX60" fmla="*/ 9077301 w 11243827"/>
              <a:gd name="connsiteY60" fmla="*/ 5580356 h 5641173"/>
              <a:gd name="connsiteX61" fmla="*/ 8960065 w 11243827"/>
              <a:gd name="connsiteY61" fmla="*/ 5597982 h 5641173"/>
              <a:gd name="connsiteX62" fmla="*/ 8953536 w 11243827"/>
              <a:gd name="connsiteY62" fmla="*/ 5606638 h 5641173"/>
              <a:gd name="connsiteX63" fmla="*/ 8943907 w 11243827"/>
              <a:gd name="connsiteY63" fmla="*/ 5612541 h 5641173"/>
              <a:gd name="connsiteX64" fmla="*/ 8942046 w 11243827"/>
              <a:gd name="connsiteY64" fmla="*/ 5612112 h 5641173"/>
              <a:gd name="connsiteX65" fmla="*/ 8928824 w 11243827"/>
              <a:gd name="connsiteY65" fmla="*/ 5615549 h 5641173"/>
              <a:gd name="connsiteX66" fmla="*/ 8927294 w 11243827"/>
              <a:gd name="connsiteY66" fmla="*/ 5618607 h 5641173"/>
              <a:gd name="connsiteX67" fmla="*/ 8918651 w 11243827"/>
              <a:gd name="connsiteY67" fmla="*/ 5621688 h 5641173"/>
              <a:gd name="connsiteX68" fmla="*/ 8902772 w 11243827"/>
              <a:gd name="connsiteY68" fmla="*/ 5629703 h 5641173"/>
              <a:gd name="connsiteX69" fmla="*/ 8898724 w 11243827"/>
              <a:gd name="connsiteY69" fmla="*/ 5629379 h 5641173"/>
              <a:gd name="connsiteX70" fmla="*/ 8873099 w 11243827"/>
              <a:gd name="connsiteY70" fmla="*/ 5638628 h 5641173"/>
              <a:gd name="connsiteX71" fmla="*/ 8872234 w 11243827"/>
              <a:gd name="connsiteY71" fmla="*/ 5637889 h 5641173"/>
              <a:gd name="connsiteX72" fmla="*/ 8862777 w 11243827"/>
              <a:gd name="connsiteY72" fmla="*/ 5636711 h 5641173"/>
              <a:gd name="connsiteX73" fmla="*/ 8845869 w 11243827"/>
              <a:gd name="connsiteY73" fmla="*/ 5636436 h 5641173"/>
              <a:gd name="connsiteX74" fmla="*/ 8800548 w 11243827"/>
              <a:gd name="connsiteY74" fmla="*/ 5625084 h 5641173"/>
              <a:gd name="connsiteX75" fmla="*/ 8773774 w 11243827"/>
              <a:gd name="connsiteY75" fmla="*/ 5634630 h 5641173"/>
              <a:gd name="connsiteX76" fmla="*/ 8698255 w 11243827"/>
              <a:gd name="connsiteY76" fmla="*/ 5636083 h 5641173"/>
              <a:gd name="connsiteX77" fmla="*/ 8619167 w 11243827"/>
              <a:gd name="connsiteY77" fmla="*/ 5619130 h 5641173"/>
              <a:gd name="connsiteX78" fmla="*/ 8539822 w 11243827"/>
              <a:gd name="connsiteY78" fmla="*/ 5616905 h 5641173"/>
              <a:gd name="connsiteX79" fmla="*/ 8511094 w 11243827"/>
              <a:gd name="connsiteY79" fmla="*/ 5617360 h 5641173"/>
              <a:gd name="connsiteX80" fmla="*/ 8459886 w 11243827"/>
              <a:gd name="connsiteY80" fmla="*/ 5612612 h 5641173"/>
              <a:gd name="connsiteX81" fmla="*/ 8436432 w 11243827"/>
              <a:gd name="connsiteY81" fmla="*/ 5606990 h 5641173"/>
              <a:gd name="connsiteX82" fmla="*/ 8435403 w 11243827"/>
              <a:gd name="connsiteY82" fmla="*/ 5607336 h 5641173"/>
              <a:gd name="connsiteX83" fmla="*/ 8433307 w 11243827"/>
              <a:gd name="connsiteY83" fmla="*/ 5604917 h 5641173"/>
              <a:gd name="connsiteX84" fmla="*/ 8428968 w 11243827"/>
              <a:gd name="connsiteY84" fmla="*/ 5603796 h 5641173"/>
              <a:gd name="connsiteX85" fmla="*/ 8417124 w 11243827"/>
              <a:gd name="connsiteY85" fmla="*/ 5604518 h 5641173"/>
              <a:gd name="connsiteX86" fmla="*/ 8412669 w 11243827"/>
              <a:gd name="connsiteY86" fmla="*/ 5605413 h 5641173"/>
              <a:gd name="connsiteX87" fmla="*/ 8406152 w 11243827"/>
              <a:gd name="connsiteY87" fmla="*/ 5605396 h 5641173"/>
              <a:gd name="connsiteX88" fmla="*/ 8405989 w 11243827"/>
              <a:gd name="connsiteY88" fmla="*/ 5605197 h 5641173"/>
              <a:gd name="connsiteX89" fmla="*/ 8399884 w 11243827"/>
              <a:gd name="connsiteY89" fmla="*/ 5605568 h 5641173"/>
              <a:gd name="connsiteX90" fmla="*/ 8370014 w 11243827"/>
              <a:gd name="connsiteY90" fmla="*/ 5609900 h 5641173"/>
              <a:gd name="connsiteX91" fmla="*/ 8330544 w 11243827"/>
              <a:gd name="connsiteY91" fmla="*/ 5590964 h 5641173"/>
              <a:gd name="connsiteX92" fmla="*/ 8314221 w 11243827"/>
              <a:gd name="connsiteY92" fmla="*/ 5587682 h 5641173"/>
              <a:gd name="connsiteX93" fmla="*/ 8305502 w 11243827"/>
              <a:gd name="connsiteY93" fmla="*/ 5584868 h 5641173"/>
              <a:gd name="connsiteX94" fmla="*/ 8304962 w 11243827"/>
              <a:gd name="connsiteY94" fmla="*/ 5584007 h 5641173"/>
              <a:gd name="connsiteX95" fmla="*/ 8276324 w 11243827"/>
              <a:gd name="connsiteY95" fmla="*/ 5588260 h 5641173"/>
              <a:gd name="connsiteX96" fmla="*/ 8272522 w 11243827"/>
              <a:gd name="connsiteY96" fmla="*/ 5587226 h 5641173"/>
              <a:gd name="connsiteX97" fmla="*/ 8253857 w 11243827"/>
              <a:gd name="connsiteY97" fmla="*/ 5592043 h 5641173"/>
              <a:gd name="connsiteX98" fmla="*/ 8244212 w 11243827"/>
              <a:gd name="connsiteY98" fmla="*/ 5593439 h 5641173"/>
              <a:gd name="connsiteX99" fmla="*/ 8241488 w 11243827"/>
              <a:gd name="connsiteY99" fmla="*/ 5596085 h 5641173"/>
              <a:gd name="connsiteX100" fmla="*/ 8227256 w 11243827"/>
              <a:gd name="connsiteY100" fmla="*/ 5597005 h 5641173"/>
              <a:gd name="connsiteX101" fmla="*/ 8225619 w 11243827"/>
              <a:gd name="connsiteY101" fmla="*/ 5596262 h 5641173"/>
              <a:gd name="connsiteX102" fmla="*/ 8213882 w 11243827"/>
              <a:gd name="connsiteY102" fmla="*/ 5600179 h 5641173"/>
              <a:gd name="connsiteX103" fmla="*/ 8204045 w 11243827"/>
              <a:gd name="connsiteY103" fmla="*/ 5607275 h 5641173"/>
              <a:gd name="connsiteX104" fmla="*/ 8082989 w 11243827"/>
              <a:gd name="connsiteY104" fmla="*/ 5603160 h 5641173"/>
              <a:gd name="connsiteX105" fmla="*/ 7976942 w 11243827"/>
              <a:gd name="connsiteY105" fmla="*/ 5598455 h 5641173"/>
              <a:gd name="connsiteX106" fmla="*/ 7950121 w 11243827"/>
              <a:gd name="connsiteY106" fmla="*/ 5590893 h 5641173"/>
              <a:gd name="connsiteX107" fmla="*/ 7727691 w 11243827"/>
              <a:gd name="connsiteY107" fmla="*/ 5621064 h 5641173"/>
              <a:gd name="connsiteX108" fmla="*/ 7685998 w 11243827"/>
              <a:gd name="connsiteY108" fmla="*/ 5615564 h 5641173"/>
              <a:gd name="connsiteX109" fmla="*/ 7649302 w 11243827"/>
              <a:gd name="connsiteY109" fmla="*/ 5626541 h 5641173"/>
              <a:gd name="connsiteX110" fmla="*/ 7634083 w 11243827"/>
              <a:gd name="connsiteY110" fmla="*/ 5620862 h 5641173"/>
              <a:gd name="connsiteX111" fmla="*/ 7631455 w 11243827"/>
              <a:gd name="connsiteY111" fmla="*/ 5619708 h 5641173"/>
              <a:gd name="connsiteX112" fmla="*/ 7620952 w 11243827"/>
              <a:gd name="connsiteY112" fmla="*/ 5618872 h 5641173"/>
              <a:gd name="connsiteX113" fmla="*/ 7617992 w 11243827"/>
              <a:gd name="connsiteY113" fmla="*/ 5613914 h 5641173"/>
              <a:gd name="connsiteX114" fmla="*/ 7602182 w 11243827"/>
              <a:gd name="connsiteY114" fmla="*/ 5609271 h 5641173"/>
              <a:gd name="connsiteX115" fmla="*/ 7582847 w 11243827"/>
              <a:gd name="connsiteY115" fmla="*/ 5609047 h 5641173"/>
              <a:gd name="connsiteX116" fmla="*/ 7514158 w 11243827"/>
              <a:gd name="connsiteY116" fmla="*/ 5607737 h 5641173"/>
              <a:gd name="connsiteX117" fmla="*/ 7502955 w 11243827"/>
              <a:gd name="connsiteY117" fmla="*/ 5610415 h 5641173"/>
              <a:gd name="connsiteX118" fmla="*/ 7466391 w 11243827"/>
              <a:gd name="connsiteY118" fmla="*/ 5605949 h 5641173"/>
              <a:gd name="connsiteX119" fmla="*/ 7433806 w 11243827"/>
              <a:gd name="connsiteY119" fmla="*/ 5604945 h 5641173"/>
              <a:gd name="connsiteX120" fmla="*/ 7412693 w 11243827"/>
              <a:gd name="connsiteY120" fmla="*/ 5607075 h 5641173"/>
              <a:gd name="connsiteX121" fmla="*/ 7407159 w 11243827"/>
              <a:gd name="connsiteY121" fmla="*/ 5605310 h 5641173"/>
              <a:gd name="connsiteX122" fmla="*/ 7385900 w 11243827"/>
              <a:gd name="connsiteY122" fmla="*/ 5604171 h 5641173"/>
              <a:gd name="connsiteX123" fmla="*/ 7375071 w 11243827"/>
              <a:gd name="connsiteY123" fmla="*/ 5606788 h 5641173"/>
              <a:gd name="connsiteX124" fmla="*/ 7364382 w 11243827"/>
              <a:gd name="connsiteY124" fmla="*/ 5600762 h 5641173"/>
              <a:gd name="connsiteX125" fmla="*/ 7361770 w 11243827"/>
              <a:gd name="connsiteY125" fmla="*/ 5596347 h 5641173"/>
              <a:gd name="connsiteX126" fmla="*/ 7346641 w 11243827"/>
              <a:gd name="connsiteY126" fmla="*/ 5598329 h 5641173"/>
              <a:gd name="connsiteX127" fmla="*/ 7334238 w 11243827"/>
              <a:gd name="connsiteY127" fmla="*/ 5594014 h 5641173"/>
              <a:gd name="connsiteX128" fmla="*/ 7323426 w 11243827"/>
              <a:gd name="connsiteY128" fmla="*/ 5596835 h 5641173"/>
              <a:gd name="connsiteX129" fmla="*/ 7318938 w 11243827"/>
              <a:gd name="connsiteY129" fmla="*/ 5596200 h 5641173"/>
              <a:gd name="connsiteX130" fmla="*/ 7307784 w 11243827"/>
              <a:gd name="connsiteY130" fmla="*/ 5594065 h 5641173"/>
              <a:gd name="connsiteX131" fmla="*/ 7288540 w 11243827"/>
              <a:gd name="connsiteY131" fmla="*/ 5589320 h 5641173"/>
              <a:gd name="connsiteX132" fmla="*/ 7282537 w 11243827"/>
              <a:gd name="connsiteY132" fmla="*/ 5588660 h 5641173"/>
              <a:gd name="connsiteX133" fmla="*/ 7269466 w 11243827"/>
              <a:gd name="connsiteY133" fmla="*/ 5581404 h 5641173"/>
              <a:gd name="connsiteX134" fmla="*/ 7244165 w 11243827"/>
              <a:gd name="connsiteY134" fmla="*/ 5575200 h 5641173"/>
              <a:gd name="connsiteX135" fmla="*/ 7199619 w 11243827"/>
              <a:gd name="connsiteY135" fmla="*/ 5553550 h 5641173"/>
              <a:gd name="connsiteX136" fmla="*/ 7173434 w 11243827"/>
              <a:gd name="connsiteY136" fmla="*/ 5543219 h 5641173"/>
              <a:gd name="connsiteX137" fmla="*/ 7155718 w 11243827"/>
              <a:gd name="connsiteY137" fmla="*/ 5533697 h 5641173"/>
              <a:gd name="connsiteX138" fmla="*/ 7103430 w 11243827"/>
              <a:gd name="connsiteY138" fmla="*/ 5520249 h 5641173"/>
              <a:gd name="connsiteX139" fmla="*/ 7013746 w 11243827"/>
              <a:gd name="connsiteY139" fmla="*/ 5502470 h 5641173"/>
              <a:gd name="connsiteX140" fmla="*/ 6995379 w 11243827"/>
              <a:gd name="connsiteY140" fmla="*/ 5497693 h 5641173"/>
              <a:gd name="connsiteX141" fmla="*/ 6982475 w 11243827"/>
              <a:gd name="connsiteY141" fmla="*/ 5489641 h 5641173"/>
              <a:gd name="connsiteX142" fmla="*/ 6981994 w 11243827"/>
              <a:gd name="connsiteY142" fmla="*/ 5484335 h 5641173"/>
              <a:gd name="connsiteX143" fmla="*/ 6972355 w 11243827"/>
              <a:gd name="connsiteY143" fmla="*/ 5481074 h 5641173"/>
              <a:gd name="connsiteX144" fmla="*/ 6970394 w 11243827"/>
              <a:gd name="connsiteY144" fmla="*/ 5479383 h 5641173"/>
              <a:gd name="connsiteX145" fmla="*/ 6958543 w 11243827"/>
              <a:gd name="connsiteY145" fmla="*/ 5470507 h 5641173"/>
              <a:gd name="connsiteX146" fmla="*/ 6918276 w 11243827"/>
              <a:gd name="connsiteY146" fmla="*/ 5472034 h 5641173"/>
              <a:gd name="connsiteX147" fmla="*/ 6881046 w 11243827"/>
              <a:gd name="connsiteY147" fmla="*/ 5457070 h 5641173"/>
              <a:gd name="connsiteX148" fmla="*/ 6752164 w 11243827"/>
              <a:gd name="connsiteY148" fmla="*/ 5425021 h 5641173"/>
              <a:gd name="connsiteX149" fmla="*/ 6724964 w 11243827"/>
              <a:gd name="connsiteY149" fmla="*/ 5414071 h 5641173"/>
              <a:gd name="connsiteX150" fmla="*/ 6683286 w 11243827"/>
              <a:gd name="connsiteY150" fmla="*/ 5405383 h 5641173"/>
              <a:gd name="connsiteX151" fmla="*/ 6644277 w 11243827"/>
              <a:gd name="connsiteY151" fmla="*/ 5429684 h 5641173"/>
              <a:gd name="connsiteX152" fmla="*/ 6532914 w 11243827"/>
              <a:gd name="connsiteY152" fmla="*/ 5431205 h 5641173"/>
              <a:gd name="connsiteX153" fmla="*/ 6307459 w 11243827"/>
              <a:gd name="connsiteY153" fmla="*/ 5467087 h 5641173"/>
              <a:gd name="connsiteX154" fmla="*/ 6196243 w 11243827"/>
              <a:gd name="connsiteY154" fmla="*/ 5515042 h 5641173"/>
              <a:gd name="connsiteX155" fmla="*/ 6099124 w 11243827"/>
              <a:gd name="connsiteY155" fmla="*/ 5516848 h 5641173"/>
              <a:gd name="connsiteX156" fmla="*/ 6016077 w 11243827"/>
              <a:gd name="connsiteY156" fmla="*/ 5528642 h 5641173"/>
              <a:gd name="connsiteX157" fmla="*/ 6004389 w 11243827"/>
              <a:gd name="connsiteY157" fmla="*/ 5531206 h 5641173"/>
              <a:gd name="connsiteX158" fmla="*/ 5933945 w 11243827"/>
              <a:gd name="connsiteY158" fmla="*/ 5538840 h 5641173"/>
              <a:gd name="connsiteX159" fmla="*/ 5883936 w 11243827"/>
              <a:gd name="connsiteY159" fmla="*/ 5553807 h 5641173"/>
              <a:gd name="connsiteX160" fmla="*/ 5798331 w 11243827"/>
              <a:gd name="connsiteY160" fmla="*/ 5564248 h 5641173"/>
              <a:gd name="connsiteX161" fmla="*/ 5712738 w 11243827"/>
              <a:gd name="connsiteY161" fmla="*/ 5573120 h 5641173"/>
              <a:gd name="connsiteX162" fmla="*/ 5681342 w 11243827"/>
              <a:gd name="connsiteY162" fmla="*/ 5575621 h 5641173"/>
              <a:gd name="connsiteX163" fmla="*/ 5627167 w 11243827"/>
              <a:gd name="connsiteY163" fmla="*/ 5583215 h 5641173"/>
              <a:gd name="connsiteX164" fmla="*/ 5591414 w 11243827"/>
              <a:gd name="connsiteY164" fmla="*/ 5587695 h 5641173"/>
              <a:gd name="connsiteX165" fmla="*/ 5583028 w 11243827"/>
              <a:gd name="connsiteY165" fmla="*/ 5580877 h 5641173"/>
              <a:gd name="connsiteX166" fmla="*/ 5549426 w 11243827"/>
              <a:gd name="connsiteY166" fmla="*/ 5582858 h 5641173"/>
              <a:gd name="connsiteX167" fmla="*/ 5519999 w 11243827"/>
              <a:gd name="connsiteY167" fmla="*/ 5592246 h 5641173"/>
              <a:gd name="connsiteX168" fmla="*/ 5480028 w 11243827"/>
              <a:gd name="connsiteY168" fmla="*/ 5597282 h 5641173"/>
              <a:gd name="connsiteX169" fmla="*/ 5456175 w 11243827"/>
              <a:gd name="connsiteY169" fmla="*/ 5600371 h 5641173"/>
              <a:gd name="connsiteX170" fmla="*/ 5388463 w 11243827"/>
              <a:gd name="connsiteY170" fmla="*/ 5602638 h 5641173"/>
              <a:gd name="connsiteX171" fmla="*/ 5265898 w 11243827"/>
              <a:gd name="connsiteY171" fmla="*/ 5591830 h 5641173"/>
              <a:gd name="connsiteX172" fmla="*/ 5231231 w 11243827"/>
              <a:gd name="connsiteY172" fmla="*/ 5592790 h 5641173"/>
              <a:gd name="connsiteX173" fmla="*/ 5226996 w 11243827"/>
              <a:gd name="connsiteY173" fmla="*/ 5595040 h 5641173"/>
              <a:gd name="connsiteX174" fmla="*/ 5175988 w 11243827"/>
              <a:gd name="connsiteY174" fmla="*/ 5588131 h 5641173"/>
              <a:gd name="connsiteX175" fmla="*/ 5107470 w 11243827"/>
              <a:gd name="connsiteY175" fmla="*/ 5594771 h 5641173"/>
              <a:gd name="connsiteX176" fmla="*/ 5027868 w 11243827"/>
              <a:gd name="connsiteY176" fmla="*/ 5605624 h 5641173"/>
              <a:gd name="connsiteX177" fmla="*/ 5007324 w 11243827"/>
              <a:gd name="connsiteY177" fmla="*/ 5609209 h 5641173"/>
              <a:gd name="connsiteX178" fmla="*/ 4952559 w 11243827"/>
              <a:gd name="connsiteY178" fmla="*/ 5611402 h 5641173"/>
              <a:gd name="connsiteX179" fmla="*/ 4826081 w 11243827"/>
              <a:gd name="connsiteY179" fmla="*/ 5616191 h 5641173"/>
              <a:gd name="connsiteX180" fmla="*/ 4823501 w 11243827"/>
              <a:gd name="connsiteY180" fmla="*/ 5619174 h 5641173"/>
              <a:gd name="connsiteX181" fmla="*/ 4813093 w 11243827"/>
              <a:gd name="connsiteY181" fmla="*/ 5620026 h 5641173"/>
              <a:gd name="connsiteX182" fmla="*/ 4810563 w 11243827"/>
              <a:gd name="connsiteY182" fmla="*/ 5620787 h 5641173"/>
              <a:gd name="connsiteX183" fmla="*/ 4795818 w 11243827"/>
              <a:gd name="connsiteY183" fmla="*/ 5624618 h 5641173"/>
              <a:gd name="connsiteX184" fmla="*/ 4758404 w 11243827"/>
              <a:gd name="connsiteY184" fmla="*/ 5619510 h 5641173"/>
              <a:gd name="connsiteX185" fmla="*/ 4717254 w 11243827"/>
              <a:gd name="connsiteY185" fmla="*/ 5624155 h 5641173"/>
              <a:gd name="connsiteX186" fmla="*/ 4591958 w 11243827"/>
              <a:gd name="connsiteY186" fmla="*/ 5624710 h 5641173"/>
              <a:gd name="connsiteX187" fmla="*/ 4476215 w 11243827"/>
              <a:gd name="connsiteY187" fmla="*/ 5628210 h 5641173"/>
              <a:gd name="connsiteX188" fmla="*/ 4425193 w 11243827"/>
              <a:gd name="connsiteY188" fmla="*/ 5627414 h 5641173"/>
              <a:gd name="connsiteX189" fmla="*/ 4383866 w 11243827"/>
              <a:gd name="connsiteY189" fmla="*/ 5626546 h 5641173"/>
              <a:gd name="connsiteX190" fmla="*/ 4385596 w 11243827"/>
              <a:gd name="connsiteY190" fmla="*/ 5634646 h 5641173"/>
              <a:gd name="connsiteX191" fmla="*/ 4360864 w 11243827"/>
              <a:gd name="connsiteY191" fmla="*/ 5641173 h 5641173"/>
              <a:gd name="connsiteX192" fmla="*/ 4328321 w 11243827"/>
              <a:gd name="connsiteY192" fmla="*/ 5626332 h 5641173"/>
              <a:gd name="connsiteX193" fmla="*/ 4309842 w 11243827"/>
              <a:gd name="connsiteY193" fmla="*/ 5626471 h 5641173"/>
              <a:gd name="connsiteX194" fmla="*/ 4277424 w 11243827"/>
              <a:gd name="connsiteY194" fmla="*/ 5631598 h 5641173"/>
              <a:gd name="connsiteX195" fmla="*/ 4266627 w 11243827"/>
              <a:gd name="connsiteY195" fmla="*/ 5633969 h 5641173"/>
              <a:gd name="connsiteX196" fmla="*/ 4185525 w 11243827"/>
              <a:gd name="connsiteY196" fmla="*/ 5617508 h 5641173"/>
              <a:gd name="connsiteX197" fmla="*/ 4177617 w 11243827"/>
              <a:gd name="connsiteY197" fmla="*/ 5610903 h 5641173"/>
              <a:gd name="connsiteX198" fmla="*/ 4136948 w 11243827"/>
              <a:gd name="connsiteY198" fmla="*/ 5608031 h 5641173"/>
              <a:gd name="connsiteX199" fmla="*/ 4132323 w 11243827"/>
              <a:gd name="connsiteY199" fmla="*/ 5609784 h 5641173"/>
              <a:gd name="connsiteX200" fmla="*/ 4098620 w 11243827"/>
              <a:gd name="connsiteY200" fmla="*/ 5599672 h 5641173"/>
              <a:gd name="connsiteX201" fmla="*/ 3963475 w 11243827"/>
              <a:gd name="connsiteY201" fmla="*/ 5581841 h 5641173"/>
              <a:gd name="connsiteX202" fmla="*/ 3703613 w 11243827"/>
              <a:gd name="connsiteY202" fmla="*/ 5572482 h 5641173"/>
              <a:gd name="connsiteX203" fmla="*/ 3432987 w 11243827"/>
              <a:gd name="connsiteY203" fmla="*/ 5545768 h 5641173"/>
              <a:gd name="connsiteX204" fmla="*/ 3176381 w 11243827"/>
              <a:gd name="connsiteY204" fmla="*/ 5556110 h 5641173"/>
              <a:gd name="connsiteX205" fmla="*/ 2710156 w 11243827"/>
              <a:gd name="connsiteY205" fmla="*/ 5527517 h 5641173"/>
              <a:gd name="connsiteX206" fmla="*/ 2550206 w 11243827"/>
              <a:gd name="connsiteY206" fmla="*/ 5524958 h 5641173"/>
              <a:gd name="connsiteX207" fmla="*/ 2443041 w 11243827"/>
              <a:gd name="connsiteY207" fmla="*/ 5523990 h 5641173"/>
              <a:gd name="connsiteX208" fmla="*/ 2435613 w 11243827"/>
              <a:gd name="connsiteY208" fmla="*/ 5526704 h 5641173"/>
              <a:gd name="connsiteX209" fmla="*/ 2405682 w 11243827"/>
              <a:gd name="connsiteY209" fmla="*/ 5528307 h 5641173"/>
              <a:gd name="connsiteX210" fmla="*/ 2397487 w 11243827"/>
              <a:gd name="connsiteY210" fmla="*/ 5540337 h 5641173"/>
              <a:gd name="connsiteX211" fmla="*/ 2297454 w 11243827"/>
              <a:gd name="connsiteY211" fmla="*/ 5550765 h 5641173"/>
              <a:gd name="connsiteX212" fmla="*/ 2056700 w 11243827"/>
              <a:gd name="connsiteY212" fmla="*/ 5555489 h 5641173"/>
              <a:gd name="connsiteX213" fmla="*/ 1878530 w 11243827"/>
              <a:gd name="connsiteY213" fmla="*/ 5535330 h 5641173"/>
              <a:gd name="connsiteX214" fmla="*/ 1859292 w 11243827"/>
              <a:gd name="connsiteY214" fmla="*/ 5535461 h 5641173"/>
              <a:gd name="connsiteX215" fmla="*/ 1835626 w 11243827"/>
              <a:gd name="connsiteY215" fmla="*/ 5533793 h 5641173"/>
              <a:gd name="connsiteX216" fmla="*/ 1798939 w 11243827"/>
              <a:gd name="connsiteY216" fmla="*/ 5540285 h 5641173"/>
              <a:gd name="connsiteX217" fmla="*/ 1779046 w 11243827"/>
              <a:gd name="connsiteY217" fmla="*/ 5549949 h 5641173"/>
              <a:gd name="connsiteX218" fmla="*/ 1772421 w 11243827"/>
              <a:gd name="connsiteY218" fmla="*/ 5549018 h 5641173"/>
              <a:gd name="connsiteX219" fmla="*/ 1772052 w 11243827"/>
              <a:gd name="connsiteY219" fmla="*/ 5545689 h 5641173"/>
              <a:gd name="connsiteX220" fmla="*/ 1711543 w 11243827"/>
              <a:gd name="connsiteY220" fmla="*/ 5534558 h 5641173"/>
              <a:gd name="connsiteX221" fmla="*/ 1631462 w 11243827"/>
              <a:gd name="connsiteY221" fmla="*/ 5491807 h 5641173"/>
              <a:gd name="connsiteX222" fmla="*/ 1538763 w 11243827"/>
              <a:gd name="connsiteY222" fmla="*/ 5482781 h 5641173"/>
              <a:gd name="connsiteX223" fmla="*/ 1501533 w 11243827"/>
              <a:gd name="connsiteY223" fmla="*/ 5467817 h 5641173"/>
              <a:gd name="connsiteX224" fmla="*/ 1461266 w 11243827"/>
              <a:gd name="connsiteY224" fmla="*/ 5469343 h 5641173"/>
              <a:gd name="connsiteX225" fmla="*/ 1449415 w 11243827"/>
              <a:gd name="connsiteY225" fmla="*/ 5460467 h 5641173"/>
              <a:gd name="connsiteX226" fmla="*/ 1447454 w 11243827"/>
              <a:gd name="connsiteY226" fmla="*/ 5458776 h 5641173"/>
              <a:gd name="connsiteX227" fmla="*/ 1437814 w 11243827"/>
              <a:gd name="connsiteY227" fmla="*/ 5455515 h 5641173"/>
              <a:gd name="connsiteX228" fmla="*/ 1437334 w 11243827"/>
              <a:gd name="connsiteY228" fmla="*/ 5450209 h 5641173"/>
              <a:gd name="connsiteX229" fmla="*/ 1424429 w 11243827"/>
              <a:gd name="connsiteY229" fmla="*/ 5442157 h 5641173"/>
              <a:gd name="connsiteX230" fmla="*/ 1406063 w 11243827"/>
              <a:gd name="connsiteY230" fmla="*/ 5437380 h 5641173"/>
              <a:gd name="connsiteX231" fmla="*/ 1316379 w 11243827"/>
              <a:gd name="connsiteY231" fmla="*/ 5419601 h 5641173"/>
              <a:gd name="connsiteX232" fmla="*/ 1264090 w 11243827"/>
              <a:gd name="connsiteY232" fmla="*/ 5406153 h 5641173"/>
              <a:gd name="connsiteX233" fmla="*/ 1246374 w 11243827"/>
              <a:gd name="connsiteY233" fmla="*/ 5396631 h 5641173"/>
              <a:gd name="connsiteX234" fmla="*/ 1220190 w 11243827"/>
              <a:gd name="connsiteY234" fmla="*/ 5386301 h 5641173"/>
              <a:gd name="connsiteX235" fmla="*/ 1175643 w 11243827"/>
              <a:gd name="connsiteY235" fmla="*/ 5364651 h 5641173"/>
              <a:gd name="connsiteX236" fmla="*/ 1150342 w 11243827"/>
              <a:gd name="connsiteY236" fmla="*/ 5358447 h 5641173"/>
              <a:gd name="connsiteX237" fmla="*/ 1137272 w 11243827"/>
              <a:gd name="connsiteY237" fmla="*/ 5351191 h 5641173"/>
              <a:gd name="connsiteX238" fmla="*/ 1131268 w 11243827"/>
              <a:gd name="connsiteY238" fmla="*/ 5350530 h 5641173"/>
              <a:gd name="connsiteX239" fmla="*/ 1112024 w 11243827"/>
              <a:gd name="connsiteY239" fmla="*/ 5345786 h 5641173"/>
              <a:gd name="connsiteX240" fmla="*/ 1100870 w 11243827"/>
              <a:gd name="connsiteY240" fmla="*/ 5343651 h 5641173"/>
              <a:gd name="connsiteX241" fmla="*/ 1096383 w 11243827"/>
              <a:gd name="connsiteY241" fmla="*/ 5343015 h 5641173"/>
              <a:gd name="connsiteX242" fmla="*/ 1085571 w 11243827"/>
              <a:gd name="connsiteY242" fmla="*/ 5345836 h 5641173"/>
              <a:gd name="connsiteX243" fmla="*/ 1073168 w 11243827"/>
              <a:gd name="connsiteY243" fmla="*/ 5341521 h 5641173"/>
              <a:gd name="connsiteX244" fmla="*/ 1058039 w 11243827"/>
              <a:gd name="connsiteY244" fmla="*/ 5343504 h 5641173"/>
              <a:gd name="connsiteX245" fmla="*/ 1055426 w 11243827"/>
              <a:gd name="connsiteY245" fmla="*/ 5339088 h 5641173"/>
              <a:gd name="connsiteX246" fmla="*/ 1044738 w 11243827"/>
              <a:gd name="connsiteY246" fmla="*/ 5333063 h 5641173"/>
              <a:gd name="connsiteX247" fmla="*/ 1033909 w 11243827"/>
              <a:gd name="connsiteY247" fmla="*/ 5335680 h 5641173"/>
              <a:gd name="connsiteX248" fmla="*/ 1012649 w 11243827"/>
              <a:gd name="connsiteY248" fmla="*/ 5334541 h 5641173"/>
              <a:gd name="connsiteX249" fmla="*/ 1007115 w 11243827"/>
              <a:gd name="connsiteY249" fmla="*/ 5332775 h 5641173"/>
              <a:gd name="connsiteX250" fmla="*/ 986002 w 11243827"/>
              <a:gd name="connsiteY250" fmla="*/ 5334906 h 5641173"/>
              <a:gd name="connsiteX251" fmla="*/ 953418 w 11243827"/>
              <a:gd name="connsiteY251" fmla="*/ 5333901 h 5641173"/>
              <a:gd name="connsiteX252" fmla="*/ 916854 w 11243827"/>
              <a:gd name="connsiteY252" fmla="*/ 5329435 h 5641173"/>
              <a:gd name="connsiteX253" fmla="*/ 905651 w 11243827"/>
              <a:gd name="connsiteY253" fmla="*/ 5332114 h 5641173"/>
              <a:gd name="connsiteX254" fmla="*/ 836961 w 11243827"/>
              <a:gd name="connsiteY254" fmla="*/ 5330803 h 5641173"/>
              <a:gd name="connsiteX255" fmla="*/ 817627 w 11243827"/>
              <a:gd name="connsiteY255" fmla="*/ 5330580 h 5641173"/>
              <a:gd name="connsiteX256" fmla="*/ 801817 w 11243827"/>
              <a:gd name="connsiteY256" fmla="*/ 5325937 h 5641173"/>
              <a:gd name="connsiteX257" fmla="*/ 798857 w 11243827"/>
              <a:gd name="connsiteY257" fmla="*/ 5320979 h 5641173"/>
              <a:gd name="connsiteX258" fmla="*/ 788354 w 11243827"/>
              <a:gd name="connsiteY258" fmla="*/ 5320143 h 5641173"/>
              <a:gd name="connsiteX259" fmla="*/ 785726 w 11243827"/>
              <a:gd name="connsiteY259" fmla="*/ 5318989 h 5641173"/>
              <a:gd name="connsiteX260" fmla="*/ 770507 w 11243827"/>
              <a:gd name="connsiteY260" fmla="*/ 5313309 h 5641173"/>
              <a:gd name="connsiteX261" fmla="*/ 733810 w 11243827"/>
              <a:gd name="connsiteY261" fmla="*/ 5324286 h 5641173"/>
              <a:gd name="connsiteX262" fmla="*/ 692117 w 11243827"/>
              <a:gd name="connsiteY262" fmla="*/ 5318786 h 5641173"/>
              <a:gd name="connsiteX263" fmla="*/ 574943 w 11243827"/>
              <a:gd name="connsiteY263" fmla="*/ 5327578 h 5641173"/>
              <a:gd name="connsiteX264" fmla="*/ 507005 w 11243827"/>
              <a:gd name="connsiteY264" fmla="*/ 5310149 h 5641173"/>
              <a:gd name="connsiteX265" fmla="*/ 441302 w 11243827"/>
              <a:gd name="connsiteY265" fmla="*/ 5307062 h 5641173"/>
              <a:gd name="connsiteX266" fmla="*/ 336819 w 11243827"/>
              <a:gd name="connsiteY266" fmla="*/ 5336690 h 5641173"/>
              <a:gd name="connsiteX267" fmla="*/ 215763 w 11243827"/>
              <a:gd name="connsiteY267" fmla="*/ 5332575 h 5641173"/>
              <a:gd name="connsiteX268" fmla="*/ 205927 w 11243827"/>
              <a:gd name="connsiteY268" fmla="*/ 5339672 h 5641173"/>
              <a:gd name="connsiteX269" fmla="*/ 194189 w 11243827"/>
              <a:gd name="connsiteY269" fmla="*/ 5343588 h 5641173"/>
              <a:gd name="connsiteX270" fmla="*/ 192552 w 11243827"/>
              <a:gd name="connsiteY270" fmla="*/ 5342845 h 5641173"/>
              <a:gd name="connsiteX271" fmla="*/ 178320 w 11243827"/>
              <a:gd name="connsiteY271" fmla="*/ 5343766 h 5641173"/>
              <a:gd name="connsiteX272" fmla="*/ 175596 w 11243827"/>
              <a:gd name="connsiteY272" fmla="*/ 5346411 h 5641173"/>
              <a:gd name="connsiteX273" fmla="*/ 165951 w 11243827"/>
              <a:gd name="connsiteY273" fmla="*/ 5347808 h 5641173"/>
              <a:gd name="connsiteX274" fmla="*/ 147287 w 11243827"/>
              <a:gd name="connsiteY274" fmla="*/ 5352625 h 5641173"/>
              <a:gd name="connsiteX275" fmla="*/ 143484 w 11243827"/>
              <a:gd name="connsiteY275" fmla="*/ 5351591 h 5641173"/>
              <a:gd name="connsiteX276" fmla="*/ 114847 w 11243827"/>
              <a:gd name="connsiteY276" fmla="*/ 5355844 h 5641173"/>
              <a:gd name="connsiteX277" fmla="*/ 114306 w 11243827"/>
              <a:gd name="connsiteY277" fmla="*/ 5354983 h 5641173"/>
              <a:gd name="connsiteX278" fmla="*/ 105588 w 11243827"/>
              <a:gd name="connsiteY278" fmla="*/ 5352169 h 5641173"/>
              <a:gd name="connsiteX279" fmla="*/ 89264 w 11243827"/>
              <a:gd name="connsiteY279" fmla="*/ 5348886 h 5641173"/>
              <a:gd name="connsiteX280" fmla="*/ 49794 w 11243827"/>
              <a:gd name="connsiteY280" fmla="*/ 5329950 h 5641173"/>
              <a:gd name="connsiteX281" fmla="*/ 19924 w 11243827"/>
              <a:gd name="connsiteY281" fmla="*/ 5334282 h 5641173"/>
              <a:gd name="connsiteX282" fmla="*/ 13819 w 11243827"/>
              <a:gd name="connsiteY282" fmla="*/ 5334653 h 5641173"/>
              <a:gd name="connsiteX283" fmla="*/ 13657 w 11243827"/>
              <a:gd name="connsiteY283" fmla="*/ 5334455 h 5641173"/>
              <a:gd name="connsiteX284" fmla="*/ 7139 w 11243827"/>
              <a:gd name="connsiteY284" fmla="*/ 5334438 h 5641173"/>
              <a:gd name="connsiteX285" fmla="*/ 2684 w 11243827"/>
              <a:gd name="connsiteY285" fmla="*/ 5335333 h 5641173"/>
              <a:gd name="connsiteX286" fmla="*/ 0 w 11243827"/>
              <a:gd name="connsiteY286" fmla="*/ 5335496 h 5641173"/>
              <a:gd name="connsiteX287" fmla="*/ 0 w 11243827"/>
              <a:gd name="connsiteY287" fmla="*/ 10592 h 5641173"/>
              <a:gd name="connsiteX288" fmla="*/ 11243827 w 11243827"/>
              <a:gd name="connsiteY288" fmla="*/ 0 h 5641173"/>
              <a:gd name="connsiteX0" fmla="*/ 11243827 w 11243827"/>
              <a:gd name="connsiteY0" fmla="*/ 0 h 5641173"/>
              <a:gd name="connsiteX1" fmla="*/ 11243827 w 11243827"/>
              <a:gd name="connsiteY1" fmla="*/ 1470035 h 5641173"/>
              <a:gd name="connsiteX2" fmla="*/ 11243827 w 11243827"/>
              <a:gd name="connsiteY2" fmla="*/ 5001571 h 5641173"/>
              <a:gd name="connsiteX3" fmla="*/ 11243827 w 11243827"/>
              <a:gd name="connsiteY3" fmla="*/ 5209610 h 5641173"/>
              <a:gd name="connsiteX4" fmla="*/ 11240675 w 11243827"/>
              <a:gd name="connsiteY4" fmla="*/ 5210442 h 5641173"/>
              <a:gd name="connsiteX5" fmla="*/ 11179959 w 11243827"/>
              <a:gd name="connsiteY5" fmla="*/ 5221199 h 5641173"/>
              <a:gd name="connsiteX6" fmla="*/ 11105493 w 11243827"/>
              <a:gd name="connsiteY6" fmla="*/ 5259905 h 5641173"/>
              <a:gd name="connsiteX7" fmla="*/ 11078640 w 11243827"/>
              <a:gd name="connsiteY7" fmla="*/ 5263531 h 5641173"/>
              <a:gd name="connsiteX8" fmla="*/ 11079616 w 11243827"/>
              <a:gd name="connsiteY8" fmla="*/ 5270380 h 5641173"/>
              <a:gd name="connsiteX9" fmla="*/ 11069641 w 11243827"/>
              <a:gd name="connsiteY9" fmla="*/ 5270884 h 5641173"/>
              <a:gd name="connsiteX10" fmla="*/ 11047377 w 11243827"/>
              <a:gd name="connsiteY10" fmla="*/ 5271051 h 5641173"/>
              <a:gd name="connsiteX11" fmla="*/ 10980705 w 11243827"/>
              <a:gd name="connsiteY11" fmla="*/ 5272951 h 5641173"/>
              <a:gd name="connsiteX12" fmla="*/ 10962514 w 11243827"/>
              <a:gd name="connsiteY12" fmla="*/ 5286084 h 5641173"/>
              <a:gd name="connsiteX13" fmla="*/ 10945307 w 11243827"/>
              <a:gd name="connsiteY13" fmla="*/ 5286290 h 5641173"/>
              <a:gd name="connsiteX14" fmla="*/ 10845516 w 11243827"/>
              <a:gd name="connsiteY14" fmla="*/ 5303894 h 5641173"/>
              <a:gd name="connsiteX15" fmla="*/ 10831795 w 11243827"/>
              <a:gd name="connsiteY15" fmla="*/ 5305210 h 5641173"/>
              <a:gd name="connsiteX16" fmla="*/ 10824365 w 11243827"/>
              <a:gd name="connsiteY16" fmla="*/ 5311111 h 5641173"/>
              <a:gd name="connsiteX17" fmla="*/ 10797756 w 11243827"/>
              <a:gd name="connsiteY17" fmla="*/ 5312285 h 5641173"/>
              <a:gd name="connsiteX18" fmla="*/ 10796525 w 11243827"/>
              <a:gd name="connsiteY18" fmla="*/ 5315645 h 5641173"/>
              <a:gd name="connsiteX19" fmla="*/ 10709063 w 11243827"/>
              <a:gd name="connsiteY19" fmla="*/ 5344492 h 5641173"/>
              <a:gd name="connsiteX20" fmla="*/ 10694078 w 11243827"/>
              <a:gd name="connsiteY20" fmla="*/ 5349258 h 5641173"/>
              <a:gd name="connsiteX21" fmla="*/ 10681131 w 11243827"/>
              <a:gd name="connsiteY21" fmla="*/ 5347812 h 5641173"/>
              <a:gd name="connsiteX22" fmla="*/ 10609448 w 11243827"/>
              <a:gd name="connsiteY22" fmla="*/ 5351931 h 5641173"/>
              <a:gd name="connsiteX23" fmla="*/ 10592397 w 11243827"/>
              <a:gd name="connsiteY23" fmla="*/ 5349402 h 5641173"/>
              <a:gd name="connsiteX24" fmla="*/ 10585227 w 11243827"/>
              <a:gd name="connsiteY24" fmla="*/ 5344063 h 5641173"/>
              <a:gd name="connsiteX25" fmla="*/ 10557472 w 11243827"/>
              <a:gd name="connsiteY25" fmla="*/ 5354151 h 5641173"/>
              <a:gd name="connsiteX26" fmla="*/ 10514646 w 11243827"/>
              <a:gd name="connsiteY26" fmla="*/ 5361064 h 5641173"/>
              <a:gd name="connsiteX27" fmla="*/ 10494292 w 11243827"/>
              <a:gd name="connsiteY27" fmla="*/ 5366054 h 5641173"/>
              <a:gd name="connsiteX28" fmla="*/ 10477869 w 11243827"/>
              <a:gd name="connsiteY28" fmla="*/ 5363025 h 5641173"/>
              <a:gd name="connsiteX29" fmla="*/ 10384411 w 11243827"/>
              <a:gd name="connsiteY29" fmla="*/ 5362257 h 5641173"/>
              <a:gd name="connsiteX30" fmla="*/ 10362921 w 11243827"/>
              <a:gd name="connsiteY30" fmla="*/ 5357444 h 5641173"/>
              <a:gd name="connsiteX31" fmla="*/ 10352736 w 11243827"/>
              <a:gd name="connsiteY31" fmla="*/ 5347851 h 5641173"/>
              <a:gd name="connsiteX32" fmla="*/ 10344754 w 11243827"/>
              <a:gd name="connsiteY32" fmla="*/ 5351272 h 5641173"/>
              <a:gd name="connsiteX33" fmla="*/ 10288226 w 11243827"/>
              <a:gd name="connsiteY33" fmla="*/ 5351613 h 5641173"/>
              <a:gd name="connsiteX34" fmla="*/ 10251350 w 11243827"/>
              <a:gd name="connsiteY34" fmla="*/ 5352711 h 5641173"/>
              <a:gd name="connsiteX35" fmla="*/ 10249108 w 11243827"/>
              <a:gd name="connsiteY35" fmla="*/ 5365881 h 5641173"/>
              <a:gd name="connsiteX36" fmla="*/ 10216272 w 11243827"/>
              <a:gd name="connsiteY36" fmla="*/ 5370573 h 5641173"/>
              <a:gd name="connsiteX37" fmla="*/ 10181278 w 11243827"/>
              <a:gd name="connsiteY37" fmla="*/ 5362119 h 5641173"/>
              <a:gd name="connsiteX38" fmla="*/ 10140033 w 11243827"/>
              <a:gd name="connsiteY38" fmla="*/ 5363304 h 5641173"/>
              <a:gd name="connsiteX39" fmla="*/ 10115353 w 11243827"/>
              <a:gd name="connsiteY39" fmla="*/ 5363869 h 5641173"/>
              <a:gd name="connsiteX40" fmla="*/ 10050578 w 11243827"/>
              <a:gd name="connsiteY40" fmla="*/ 5376153 h 5641173"/>
              <a:gd name="connsiteX41" fmla="*/ 9945478 w 11243827"/>
              <a:gd name="connsiteY41" fmla="*/ 5422859 h 5641173"/>
              <a:gd name="connsiteX42" fmla="*/ 9912481 w 11243827"/>
              <a:gd name="connsiteY42" fmla="*/ 5429477 h 5641173"/>
              <a:gd name="connsiteX43" fmla="*/ 9906713 w 11243827"/>
              <a:gd name="connsiteY43" fmla="*/ 5426784 h 5641173"/>
              <a:gd name="connsiteX44" fmla="*/ 9742436 w 11243827"/>
              <a:gd name="connsiteY44" fmla="*/ 5454834 h 5641173"/>
              <a:gd name="connsiteX45" fmla="*/ 9713044 w 11243827"/>
              <a:gd name="connsiteY45" fmla="*/ 5456476 h 5641173"/>
              <a:gd name="connsiteX46" fmla="*/ 9691033 w 11243827"/>
              <a:gd name="connsiteY46" fmla="*/ 5455451 h 5641173"/>
              <a:gd name="connsiteX47" fmla="*/ 9638355 w 11243827"/>
              <a:gd name="connsiteY47" fmla="*/ 5464794 h 5641173"/>
              <a:gd name="connsiteX48" fmla="*/ 9552434 w 11243827"/>
              <a:gd name="connsiteY48" fmla="*/ 5485280 h 5641173"/>
              <a:gd name="connsiteX49" fmla="*/ 9533883 w 11243827"/>
              <a:gd name="connsiteY49" fmla="*/ 5488516 h 5641173"/>
              <a:gd name="connsiteX50" fmla="*/ 9516916 w 11243827"/>
              <a:gd name="connsiteY50" fmla="*/ 5486828 h 5641173"/>
              <a:gd name="connsiteX51" fmla="*/ 9512093 w 11243827"/>
              <a:gd name="connsiteY51" fmla="*/ 5482541 h 5641173"/>
              <a:gd name="connsiteX52" fmla="*/ 9501725 w 11243827"/>
              <a:gd name="connsiteY52" fmla="*/ 5483603 h 5641173"/>
              <a:gd name="connsiteX53" fmla="*/ 9498754 w 11243827"/>
              <a:gd name="connsiteY53" fmla="*/ 5482951 h 5641173"/>
              <a:gd name="connsiteX54" fmla="*/ 9481932 w 11243827"/>
              <a:gd name="connsiteY54" fmla="*/ 5480151 h 5641173"/>
              <a:gd name="connsiteX55" fmla="*/ 9451321 w 11243827"/>
              <a:gd name="connsiteY55" fmla="*/ 5497375 h 5641173"/>
              <a:gd name="connsiteX56" fmla="*/ 9409298 w 11243827"/>
              <a:gd name="connsiteY56" fmla="*/ 5499478 h 5641173"/>
              <a:gd name="connsiteX57" fmla="*/ 9303056 w 11243827"/>
              <a:gd name="connsiteY57" fmla="*/ 5519093 h 5641173"/>
              <a:gd name="connsiteX58" fmla="*/ 9229078 w 11243827"/>
              <a:gd name="connsiteY58" fmla="*/ 5524154 h 5641173"/>
              <a:gd name="connsiteX59" fmla="*/ 9165105 w 11243827"/>
              <a:gd name="connsiteY59" fmla="*/ 5532892 h 5641173"/>
              <a:gd name="connsiteX60" fmla="*/ 9077301 w 11243827"/>
              <a:gd name="connsiteY60" fmla="*/ 5580356 h 5641173"/>
              <a:gd name="connsiteX61" fmla="*/ 8960065 w 11243827"/>
              <a:gd name="connsiteY61" fmla="*/ 5597982 h 5641173"/>
              <a:gd name="connsiteX62" fmla="*/ 8953536 w 11243827"/>
              <a:gd name="connsiteY62" fmla="*/ 5606638 h 5641173"/>
              <a:gd name="connsiteX63" fmla="*/ 8943907 w 11243827"/>
              <a:gd name="connsiteY63" fmla="*/ 5612541 h 5641173"/>
              <a:gd name="connsiteX64" fmla="*/ 8942046 w 11243827"/>
              <a:gd name="connsiteY64" fmla="*/ 5612112 h 5641173"/>
              <a:gd name="connsiteX65" fmla="*/ 8928824 w 11243827"/>
              <a:gd name="connsiteY65" fmla="*/ 5615549 h 5641173"/>
              <a:gd name="connsiteX66" fmla="*/ 8927294 w 11243827"/>
              <a:gd name="connsiteY66" fmla="*/ 5618607 h 5641173"/>
              <a:gd name="connsiteX67" fmla="*/ 8918651 w 11243827"/>
              <a:gd name="connsiteY67" fmla="*/ 5621688 h 5641173"/>
              <a:gd name="connsiteX68" fmla="*/ 8902772 w 11243827"/>
              <a:gd name="connsiteY68" fmla="*/ 5629703 h 5641173"/>
              <a:gd name="connsiteX69" fmla="*/ 8898724 w 11243827"/>
              <a:gd name="connsiteY69" fmla="*/ 5629379 h 5641173"/>
              <a:gd name="connsiteX70" fmla="*/ 8873099 w 11243827"/>
              <a:gd name="connsiteY70" fmla="*/ 5638628 h 5641173"/>
              <a:gd name="connsiteX71" fmla="*/ 8872234 w 11243827"/>
              <a:gd name="connsiteY71" fmla="*/ 5637889 h 5641173"/>
              <a:gd name="connsiteX72" fmla="*/ 8862777 w 11243827"/>
              <a:gd name="connsiteY72" fmla="*/ 5636711 h 5641173"/>
              <a:gd name="connsiteX73" fmla="*/ 8845869 w 11243827"/>
              <a:gd name="connsiteY73" fmla="*/ 5636436 h 5641173"/>
              <a:gd name="connsiteX74" fmla="*/ 8800548 w 11243827"/>
              <a:gd name="connsiteY74" fmla="*/ 5625084 h 5641173"/>
              <a:gd name="connsiteX75" fmla="*/ 8773774 w 11243827"/>
              <a:gd name="connsiteY75" fmla="*/ 5634630 h 5641173"/>
              <a:gd name="connsiteX76" fmla="*/ 8698255 w 11243827"/>
              <a:gd name="connsiteY76" fmla="*/ 5636083 h 5641173"/>
              <a:gd name="connsiteX77" fmla="*/ 8619167 w 11243827"/>
              <a:gd name="connsiteY77" fmla="*/ 5619130 h 5641173"/>
              <a:gd name="connsiteX78" fmla="*/ 8539822 w 11243827"/>
              <a:gd name="connsiteY78" fmla="*/ 5616905 h 5641173"/>
              <a:gd name="connsiteX79" fmla="*/ 8511094 w 11243827"/>
              <a:gd name="connsiteY79" fmla="*/ 5617360 h 5641173"/>
              <a:gd name="connsiteX80" fmla="*/ 8459886 w 11243827"/>
              <a:gd name="connsiteY80" fmla="*/ 5612612 h 5641173"/>
              <a:gd name="connsiteX81" fmla="*/ 8436432 w 11243827"/>
              <a:gd name="connsiteY81" fmla="*/ 5606990 h 5641173"/>
              <a:gd name="connsiteX82" fmla="*/ 8435403 w 11243827"/>
              <a:gd name="connsiteY82" fmla="*/ 5607336 h 5641173"/>
              <a:gd name="connsiteX83" fmla="*/ 8433307 w 11243827"/>
              <a:gd name="connsiteY83" fmla="*/ 5604917 h 5641173"/>
              <a:gd name="connsiteX84" fmla="*/ 8428968 w 11243827"/>
              <a:gd name="connsiteY84" fmla="*/ 5603796 h 5641173"/>
              <a:gd name="connsiteX85" fmla="*/ 8417124 w 11243827"/>
              <a:gd name="connsiteY85" fmla="*/ 5604518 h 5641173"/>
              <a:gd name="connsiteX86" fmla="*/ 8412669 w 11243827"/>
              <a:gd name="connsiteY86" fmla="*/ 5605413 h 5641173"/>
              <a:gd name="connsiteX87" fmla="*/ 8406152 w 11243827"/>
              <a:gd name="connsiteY87" fmla="*/ 5605396 h 5641173"/>
              <a:gd name="connsiteX88" fmla="*/ 8405989 w 11243827"/>
              <a:gd name="connsiteY88" fmla="*/ 5605197 h 5641173"/>
              <a:gd name="connsiteX89" fmla="*/ 8399884 w 11243827"/>
              <a:gd name="connsiteY89" fmla="*/ 5605568 h 5641173"/>
              <a:gd name="connsiteX90" fmla="*/ 8370014 w 11243827"/>
              <a:gd name="connsiteY90" fmla="*/ 5609900 h 5641173"/>
              <a:gd name="connsiteX91" fmla="*/ 8330544 w 11243827"/>
              <a:gd name="connsiteY91" fmla="*/ 5590964 h 5641173"/>
              <a:gd name="connsiteX92" fmla="*/ 8314221 w 11243827"/>
              <a:gd name="connsiteY92" fmla="*/ 5587682 h 5641173"/>
              <a:gd name="connsiteX93" fmla="*/ 8305502 w 11243827"/>
              <a:gd name="connsiteY93" fmla="*/ 5584868 h 5641173"/>
              <a:gd name="connsiteX94" fmla="*/ 8304962 w 11243827"/>
              <a:gd name="connsiteY94" fmla="*/ 5584007 h 5641173"/>
              <a:gd name="connsiteX95" fmla="*/ 8276324 w 11243827"/>
              <a:gd name="connsiteY95" fmla="*/ 5588260 h 5641173"/>
              <a:gd name="connsiteX96" fmla="*/ 8272522 w 11243827"/>
              <a:gd name="connsiteY96" fmla="*/ 5587226 h 5641173"/>
              <a:gd name="connsiteX97" fmla="*/ 8253857 w 11243827"/>
              <a:gd name="connsiteY97" fmla="*/ 5592043 h 5641173"/>
              <a:gd name="connsiteX98" fmla="*/ 8244212 w 11243827"/>
              <a:gd name="connsiteY98" fmla="*/ 5593439 h 5641173"/>
              <a:gd name="connsiteX99" fmla="*/ 8241488 w 11243827"/>
              <a:gd name="connsiteY99" fmla="*/ 5596085 h 5641173"/>
              <a:gd name="connsiteX100" fmla="*/ 8227256 w 11243827"/>
              <a:gd name="connsiteY100" fmla="*/ 5597005 h 5641173"/>
              <a:gd name="connsiteX101" fmla="*/ 8225619 w 11243827"/>
              <a:gd name="connsiteY101" fmla="*/ 5596262 h 5641173"/>
              <a:gd name="connsiteX102" fmla="*/ 8213882 w 11243827"/>
              <a:gd name="connsiteY102" fmla="*/ 5600179 h 5641173"/>
              <a:gd name="connsiteX103" fmla="*/ 8204045 w 11243827"/>
              <a:gd name="connsiteY103" fmla="*/ 5607275 h 5641173"/>
              <a:gd name="connsiteX104" fmla="*/ 8082989 w 11243827"/>
              <a:gd name="connsiteY104" fmla="*/ 5603160 h 5641173"/>
              <a:gd name="connsiteX105" fmla="*/ 7976942 w 11243827"/>
              <a:gd name="connsiteY105" fmla="*/ 5598455 h 5641173"/>
              <a:gd name="connsiteX106" fmla="*/ 7950121 w 11243827"/>
              <a:gd name="connsiteY106" fmla="*/ 5590893 h 5641173"/>
              <a:gd name="connsiteX107" fmla="*/ 7727691 w 11243827"/>
              <a:gd name="connsiteY107" fmla="*/ 5621064 h 5641173"/>
              <a:gd name="connsiteX108" fmla="*/ 7685998 w 11243827"/>
              <a:gd name="connsiteY108" fmla="*/ 5615564 h 5641173"/>
              <a:gd name="connsiteX109" fmla="*/ 7649302 w 11243827"/>
              <a:gd name="connsiteY109" fmla="*/ 5626541 h 5641173"/>
              <a:gd name="connsiteX110" fmla="*/ 7634083 w 11243827"/>
              <a:gd name="connsiteY110" fmla="*/ 5620862 h 5641173"/>
              <a:gd name="connsiteX111" fmla="*/ 7631455 w 11243827"/>
              <a:gd name="connsiteY111" fmla="*/ 5619708 h 5641173"/>
              <a:gd name="connsiteX112" fmla="*/ 7620952 w 11243827"/>
              <a:gd name="connsiteY112" fmla="*/ 5618872 h 5641173"/>
              <a:gd name="connsiteX113" fmla="*/ 7617992 w 11243827"/>
              <a:gd name="connsiteY113" fmla="*/ 5613914 h 5641173"/>
              <a:gd name="connsiteX114" fmla="*/ 7602182 w 11243827"/>
              <a:gd name="connsiteY114" fmla="*/ 5609271 h 5641173"/>
              <a:gd name="connsiteX115" fmla="*/ 7582847 w 11243827"/>
              <a:gd name="connsiteY115" fmla="*/ 5609047 h 5641173"/>
              <a:gd name="connsiteX116" fmla="*/ 7514158 w 11243827"/>
              <a:gd name="connsiteY116" fmla="*/ 5607737 h 5641173"/>
              <a:gd name="connsiteX117" fmla="*/ 7502955 w 11243827"/>
              <a:gd name="connsiteY117" fmla="*/ 5610415 h 5641173"/>
              <a:gd name="connsiteX118" fmla="*/ 7466391 w 11243827"/>
              <a:gd name="connsiteY118" fmla="*/ 5605949 h 5641173"/>
              <a:gd name="connsiteX119" fmla="*/ 7433806 w 11243827"/>
              <a:gd name="connsiteY119" fmla="*/ 5604945 h 5641173"/>
              <a:gd name="connsiteX120" fmla="*/ 7412693 w 11243827"/>
              <a:gd name="connsiteY120" fmla="*/ 5607075 h 5641173"/>
              <a:gd name="connsiteX121" fmla="*/ 7407159 w 11243827"/>
              <a:gd name="connsiteY121" fmla="*/ 5605310 h 5641173"/>
              <a:gd name="connsiteX122" fmla="*/ 7385900 w 11243827"/>
              <a:gd name="connsiteY122" fmla="*/ 5604171 h 5641173"/>
              <a:gd name="connsiteX123" fmla="*/ 7375071 w 11243827"/>
              <a:gd name="connsiteY123" fmla="*/ 5606788 h 5641173"/>
              <a:gd name="connsiteX124" fmla="*/ 7364382 w 11243827"/>
              <a:gd name="connsiteY124" fmla="*/ 5600762 h 5641173"/>
              <a:gd name="connsiteX125" fmla="*/ 7361770 w 11243827"/>
              <a:gd name="connsiteY125" fmla="*/ 5596347 h 5641173"/>
              <a:gd name="connsiteX126" fmla="*/ 7346641 w 11243827"/>
              <a:gd name="connsiteY126" fmla="*/ 5598329 h 5641173"/>
              <a:gd name="connsiteX127" fmla="*/ 7334238 w 11243827"/>
              <a:gd name="connsiteY127" fmla="*/ 5594014 h 5641173"/>
              <a:gd name="connsiteX128" fmla="*/ 7323426 w 11243827"/>
              <a:gd name="connsiteY128" fmla="*/ 5596835 h 5641173"/>
              <a:gd name="connsiteX129" fmla="*/ 7318938 w 11243827"/>
              <a:gd name="connsiteY129" fmla="*/ 5596200 h 5641173"/>
              <a:gd name="connsiteX130" fmla="*/ 7307784 w 11243827"/>
              <a:gd name="connsiteY130" fmla="*/ 5594065 h 5641173"/>
              <a:gd name="connsiteX131" fmla="*/ 7288540 w 11243827"/>
              <a:gd name="connsiteY131" fmla="*/ 5589320 h 5641173"/>
              <a:gd name="connsiteX132" fmla="*/ 7282537 w 11243827"/>
              <a:gd name="connsiteY132" fmla="*/ 5588660 h 5641173"/>
              <a:gd name="connsiteX133" fmla="*/ 7269466 w 11243827"/>
              <a:gd name="connsiteY133" fmla="*/ 5581404 h 5641173"/>
              <a:gd name="connsiteX134" fmla="*/ 7244165 w 11243827"/>
              <a:gd name="connsiteY134" fmla="*/ 5575200 h 5641173"/>
              <a:gd name="connsiteX135" fmla="*/ 7199619 w 11243827"/>
              <a:gd name="connsiteY135" fmla="*/ 5553550 h 5641173"/>
              <a:gd name="connsiteX136" fmla="*/ 7173434 w 11243827"/>
              <a:gd name="connsiteY136" fmla="*/ 5543219 h 5641173"/>
              <a:gd name="connsiteX137" fmla="*/ 7155718 w 11243827"/>
              <a:gd name="connsiteY137" fmla="*/ 5533697 h 5641173"/>
              <a:gd name="connsiteX138" fmla="*/ 7103430 w 11243827"/>
              <a:gd name="connsiteY138" fmla="*/ 5520249 h 5641173"/>
              <a:gd name="connsiteX139" fmla="*/ 7013746 w 11243827"/>
              <a:gd name="connsiteY139" fmla="*/ 5502470 h 5641173"/>
              <a:gd name="connsiteX140" fmla="*/ 6995379 w 11243827"/>
              <a:gd name="connsiteY140" fmla="*/ 5497693 h 5641173"/>
              <a:gd name="connsiteX141" fmla="*/ 6982475 w 11243827"/>
              <a:gd name="connsiteY141" fmla="*/ 5489641 h 5641173"/>
              <a:gd name="connsiteX142" fmla="*/ 6981994 w 11243827"/>
              <a:gd name="connsiteY142" fmla="*/ 5484335 h 5641173"/>
              <a:gd name="connsiteX143" fmla="*/ 6972355 w 11243827"/>
              <a:gd name="connsiteY143" fmla="*/ 5481074 h 5641173"/>
              <a:gd name="connsiteX144" fmla="*/ 6970394 w 11243827"/>
              <a:gd name="connsiteY144" fmla="*/ 5479383 h 5641173"/>
              <a:gd name="connsiteX145" fmla="*/ 6958543 w 11243827"/>
              <a:gd name="connsiteY145" fmla="*/ 5470507 h 5641173"/>
              <a:gd name="connsiteX146" fmla="*/ 6918276 w 11243827"/>
              <a:gd name="connsiteY146" fmla="*/ 5472034 h 5641173"/>
              <a:gd name="connsiteX147" fmla="*/ 6881046 w 11243827"/>
              <a:gd name="connsiteY147" fmla="*/ 5457070 h 5641173"/>
              <a:gd name="connsiteX148" fmla="*/ 6752164 w 11243827"/>
              <a:gd name="connsiteY148" fmla="*/ 5425021 h 5641173"/>
              <a:gd name="connsiteX149" fmla="*/ 6724964 w 11243827"/>
              <a:gd name="connsiteY149" fmla="*/ 5414071 h 5641173"/>
              <a:gd name="connsiteX150" fmla="*/ 6683286 w 11243827"/>
              <a:gd name="connsiteY150" fmla="*/ 5405383 h 5641173"/>
              <a:gd name="connsiteX151" fmla="*/ 6644277 w 11243827"/>
              <a:gd name="connsiteY151" fmla="*/ 5429684 h 5641173"/>
              <a:gd name="connsiteX152" fmla="*/ 6532914 w 11243827"/>
              <a:gd name="connsiteY152" fmla="*/ 5431205 h 5641173"/>
              <a:gd name="connsiteX153" fmla="*/ 6307459 w 11243827"/>
              <a:gd name="connsiteY153" fmla="*/ 5467087 h 5641173"/>
              <a:gd name="connsiteX154" fmla="*/ 6196243 w 11243827"/>
              <a:gd name="connsiteY154" fmla="*/ 5515042 h 5641173"/>
              <a:gd name="connsiteX155" fmla="*/ 6099124 w 11243827"/>
              <a:gd name="connsiteY155" fmla="*/ 5516848 h 5641173"/>
              <a:gd name="connsiteX156" fmla="*/ 6016077 w 11243827"/>
              <a:gd name="connsiteY156" fmla="*/ 5528642 h 5641173"/>
              <a:gd name="connsiteX157" fmla="*/ 6004389 w 11243827"/>
              <a:gd name="connsiteY157" fmla="*/ 5531206 h 5641173"/>
              <a:gd name="connsiteX158" fmla="*/ 5933945 w 11243827"/>
              <a:gd name="connsiteY158" fmla="*/ 5538840 h 5641173"/>
              <a:gd name="connsiteX159" fmla="*/ 5883936 w 11243827"/>
              <a:gd name="connsiteY159" fmla="*/ 5553807 h 5641173"/>
              <a:gd name="connsiteX160" fmla="*/ 5798331 w 11243827"/>
              <a:gd name="connsiteY160" fmla="*/ 5564248 h 5641173"/>
              <a:gd name="connsiteX161" fmla="*/ 5712738 w 11243827"/>
              <a:gd name="connsiteY161" fmla="*/ 5573120 h 5641173"/>
              <a:gd name="connsiteX162" fmla="*/ 5681342 w 11243827"/>
              <a:gd name="connsiteY162" fmla="*/ 5575621 h 5641173"/>
              <a:gd name="connsiteX163" fmla="*/ 5627167 w 11243827"/>
              <a:gd name="connsiteY163" fmla="*/ 5583215 h 5641173"/>
              <a:gd name="connsiteX164" fmla="*/ 5591414 w 11243827"/>
              <a:gd name="connsiteY164" fmla="*/ 5587695 h 5641173"/>
              <a:gd name="connsiteX165" fmla="*/ 5583028 w 11243827"/>
              <a:gd name="connsiteY165" fmla="*/ 5580877 h 5641173"/>
              <a:gd name="connsiteX166" fmla="*/ 5549426 w 11243827"/>
              <a:gd name="connsiteY166" fmla="*/ 5582858 h 5641173"/>
              <a:gd name="connsiteX167" fmla="*/ 5519999 w 11243827"/>
              <a:gd name="connsiteY167" fmla="*/ 5592246 h 5641173"/>
              <a:gd name="connsiteX168" fmla="*/ 5480028 w 11243827"/>
              <a:gd name="connsiteY168" fmla="*/ 5597282 h 5641173"/>
              <a:gd name="connsiteX169" fmla="*/ 5456175 w 11243827"/>
              <a:gd name="connsiteY169" fmla="*/ 5600371 h 5641173"/>
              <a:gd name="connsiteX170" fmla="*/ 5388463 w 11243827"/>
              <a:gd name="connsiteY170" fmla="*/ 5602638 h 5641173"/>
              <a:gd name="connsiteX171" fmla="*/ 5265898 w 11243827"/>
              <a:gd name="connsiteY171" fmla="*/ 5591830 h 5641173"/>
              <a:gd name="connsiteX172" fmla="*/ 5231231 w 11243827"/>
              <a:gd name="connsiteY172" fmla="*/ 5592790 h 5641173"/>
              <a:gd name="connsiteX173" fmla="*/ 5226996 w 11243827"/>
              <a:gd name="connsiteY173" fmla="*/ 5595040 h 5641173"/>
              <a:gd name="connsiteX174" fmla="*/ 5175988 w 11243827"/>
              <a:gd name="connsiteY174" fmla="*/ 5588131 h 5641173"/>
              <a:gd name="connsiteX175" fmla="*/ 5107470 w 11243827"/>
              <a:gd name="connsiteY175" fmla="*/ 5594771 h 5641173"/>
              <a:gd name="connsiteX176" fmla="*/ 5027868 w 11243827"/>
              <a:gd name="connsiteY176" fmla="*/ 5605624 h 5641173"/>
              <a:gd name="connsiteX177" fmla="*/ 5007324 w 11243827"/>
              <a:gd name="connsiteY177" fmla="*/ 5609209 h 5641173"/>
              <a:gd name="connsiteX178" fmla="*/ 4952559 w 11243827"/>
              <a:gd name="connsiteY178" fmla="*/ 5611402 h 5641173"/>
              <a:gd name="connsiteX179" fmla="*/ 4826081 w 11243827"/>
              <a:gd name="connsiteY179" fmla="*/ 5616191 h 5641173"/>
              <a:gd name="connsiteX180" fmla="*/ 4823501 w 11243827"/>
              <a:gd name="connsiteY180" fmla="*/ 5619174 h 5641173"/>
              <a:gd name="connsiteX181" fmla="*/ 4813093 w 11243827"/>
              <a:gd name="connsiteY181" fmla="*/ 5620026 h 5641173"/>
              <a:gd name="connsiteX182" fmla="*/ 4810563 w 11243827"/>
              <a:gd name="connsiteY182" fmla="*/ 5620787 h 5641173"/>
              <a:gd name="connsiteX183" fmla="*/ 4795818 w 11243827"/>
              <a:gd name="connsiteY183" fmla="*/ 5624618 h 5641173"/>
              <a:gd name="connsiteX184" fmla="*/ 4758404 w 11243827"/>
              <a:gd name="connsiteY184" fmla="*/ 5619510 h 5641173"/>
              <a:gd name="connsiteX185" fmla="*/ 4717254 w 11243827"/>
              <a:gd name="connsiteY185" fmla="*/ 5624155 h 5641173"/>
              <a:gd name="connsiteX186" fmla="*/ 4591958 w 11243827"/>
              <a:gd name="connsiteY186" fmla="*/ 5624710 h 5641173"/>
              <a:gd name="connsiteX187" fmla="*/ 4476215 w 11243827"/>
              <a:gd name="connsiteY187" fmla="*/ 5628210 h 5641173"/>
              <a:gd name="connsiteX188" fmla="*/ 4425193 w 11243827"/>
              <a:gd name="connsiteY188" fmla="*/ 5627414 h 5641173"/>
              <a:gd name="connsiteX189" fmla="*/ 4383866 w 11243827"/>
              <a:gd name="connsiteY189" fmla="*/ 5626546 h 5641173"/>
              <a:gd name="connsiteX190" fmla="*/ 4385596 w 11243827"/>
              <a:gd name="connsiteY190" fmla="*/ 5634646 h 5641173"/>
              <a:gd name="connsiteX191" fmla="*/ 4360864 w 11243827"/>
              <a:gd name="connsiteY191" fmla="*/ 5641173 h 5641173"/>
              <a:gd name="connsiteX192" fmla="*/ 4328321 w 11243827"/>
              <a:gd name="connsiteY192" fmla="*/ 5626332 h 5641173"/>
              <a:gd name="connsiteX193" fmla="*/ 4309842 w 11243827"/>
              <a:gd name="connsiteY193" fmla="*/ 5626471 h 5641173"/>
              <a:gd name="connsiteX194" fmla="*/ 4277424 w 11243827"/>
              <a:gd name="connsiteY194" fmla="*/ 5631598 h 5641173"/>
              <a:gd name="connsiteX195" fmla="*/ 4266627 w 11243827"/>
              <a:gd name="connsiteY195" fmla="*/ 5633969 h 5641173"/>
              <a:gd name="connsiteX196" fmla="*/ 4185525 w 11243827"/>
              <a:gd name="connsiteY196" fmla="*/ 5617508 h 5641173"/>
              <a:gd name="connsiteX197" fmla="*/ 4177617 w 11243827"/>
              <a:gd name="connsiteY197" fmla="*/ 5610903 h 5641173"/>
              <a:gd name="connsiteX198" fmla="*/ 4136948 w 11243827"/>
              <a:gd name="connsiteY198" fmla="*/ 5608031 h 5641173"/>
              <a:gd name="connsiteX199" fmla="*/ 4132323 w 11243827"/>
              <a:gd name="connsiteY199" fmla="*/ 5609784 h 5641173"/>
              <a:gd name="connsiteX200" fmla="*/ 4098620 w 11243827"/>
              <a:gd name="connsiteY200" fmla="*/ 5599672 h 5641173"/>
              <a:gd name="connsiteX201" fmla="*/ 3963475 w 11243827"/>
              <a:gd name="connsiteY201" fmla="*/ 5581841 h 5641173"/>
              <a:gd name="connsiteX202" fmla="*/ 3703613 w 11243827"/>
              <a:gd name="connsiteY202" fmla="*/ 5572482 h 5641173"/>
              <a:gd name="connsiteX203" fmla="*/ 3432987 w 11243827"/>
              <a:gd name="connsiteY203" fmla="*/ 5545768 h 5641173"/>
              <a:gd name="connsiteX204" fmla="*/ 3176381 w 11243827"/>
              <a:gd name="connsiteY204" fmla="*/ 5556110 h 5641173"/>
              <a:gd name="connsiteX205" fmla="*/ 2710156 w 11243827"/>
              <a:gd name="connsiteY205" fmla="*/ 5527517 h 5641173"/>
              <a:gd name="connsiteX206" fmla="*/ 2550206 w 11243827"/>
              <a:gd name="connsiteY206" fmla="*/ 5524958 h 5641173"/>
              <a:gd name="connsiteX207" fmla="*/ 2443041 w 11243827"/>
              <a:gd name="connsiteY207" fmla="*/ 5523990 h 5641173"/>
              <a:gd name="connsiteX208" fmla="*/ 2435613 w 11243827"/>
              <a:gd name="connsiteY208" fmla="*/ 5526704 h 5641173"/>
              <a:gd name="connsiteX209" fmla="*/ 2405682 w 11243827"/>
              <a:gd name="connsiteY209" fmla="*/ 5528307 h 5641173"/>
              <a:gd name="connsiteX210" fmla="*/ 2397487 w 11243827"/>
              <a:gd name="connsiteY210" fmla="*/ 5540337 h 5641173"/>
              <a:gd name="connsiteX211" fmla="*/ 2297454 w 11243827"/>
              <a:gd name="connsiteY211" fmla="*/ 5550765 h 5641173"/>
              <a:gd name="connsiteX212" fmla="*/ 2056700 w 11243827"/>
              <a:gd name="connsiteY212" fmla="*/ 5555489 h 5641173"/>
              <a:gd name="connsiteX213" fmla="*/ 1878530 w 11243827"/>
              <a:gd name="connsiteY213" fmla="*/ 5535330 h 5641173"/>
              <a:gd name="connsiteX214" fmla="*/ 1859292 w 11243827"/>
              <a:gd name="connsiteY214" fmla="*/ 5535461 h 5641173"/>
              <a:gd name="connsiteX215" fmla="*/ 1835626 w 11243827"/>
              <a:gd name="connsiteY215" fmla="*/ 5533793 h 5641173"/>
              <a:gd name="connsiteX216" fmla="*/ 1798939 w 11243827"/>
              <a:gd name="connsiteY216" fmla="*/ 5540285 h 5641173"/>
              <a:gd name="connsiteX217" fmla="*/ 1779046 w 11243827"/>
              <a:gd name="connsiteY217" fmla="*/ 5549949 h 5641173"/>
              <a:gd name="connsiteX218" fmla="*/ 1772421 w 11243827"/>
              <a:gd name="connsiteY218" fmla="*/ 5549018 h 5641173"/>
              <a:gd name="connsiteX219" fmla="*/ 1772052 w 11243827"/>
              <a:gd name="connsiteY219" fmla="*/ 5545689 h 5641173"/>
              <a:gd name="connsiteX220" fmla="*/ 1711543 w 11243827"/>
              <a:gd name="connsiteY220" fmla="*/ 5534558 h 5641173"/>
              <a:gd name="connsiteX221" fmla="*/ 1631462 w 11243827"/>
              <a:gd name="connsiteY221" fmla="*/ 5491807 h 5641173"/>
              <a:gd name="connsiteX222" fmla="*/ 1538763 w 11243827"/>
              <a:gd name="connsiteY222" fmla="*/ 5482781 h 5641173"/>
              <a:gd name="connsiteX223" fmla="*/ 1501533 w 11243827"/>
              <a:gd name="connsiteY223" fmla="*/ 5467817 h 5641173"/>
              <a:gd name="connsiteX224" fmla="*/ 1461266 w 11243827"/>
              <a:gd name="connsiteY224" fmla="*/ 5469343 h 5641173"/>
              <a:gd name="connsiteX225" fmla="*/ 1449415 w 11243827"/>
              <a:gd name="connsiteY225" fmla="*/ 5460467 h 5641173"/>
              <a:gd name="connsiteX226" fmla="*/ 1447454 w 11243827"/>
              <a:gd name="connsiteY226" fmla="*/ 5458776 h 5641173"/>
              <a:gd name="connsiteX227" fmla="*/ 1437814 w 11243827"/>
              <a:gd name="connsiteY227" fmla="*/ 5455515 h 5641173"/>
              <a:gd name="connsiteX228" fmla="*/ 1437334 w 11243827"/>
              <a:gd name="connsiteY228" fmla="*/ 5450209 h 5641173"/>
              <a:gd name="connsiteX229" fmla="*/ 1424429 w 11243827"/>
              <a:gd name="connsiteY229" fmla="*/ 5442157 h 5641173"/>
              <a:gd name="connsiteX230" fmla="*/ 1406063 w 11243827"/>
              <a:gd name="connsiteY230" fmla="*/ 5437380 h 5641173"/>
              <a:gd name="connsiteX231" fmla="*/ 1316379 w 11243827"/>
              <a:gd name="connsiteY231" fmla="*/ 5419601 h 5641173"/>
              <a:gd name="connsiteX232" fmla="*/ 1264090 w 11243827"/>
              <a:gd name="connsiteY232" fmla="*/ 5406153 h 5641173"/>
              <a:gd name="connsiteX233" fmla="*/ 1246374 w 11243827"/>
              <a:gd name="connsiteY233" fmla="*/ 5396631 h 5641173"/>
              <a:gd name="connsiteX234" fmla="*/ 1220190 w 11243827"/>
              <a:gd name="connsiteY234" fmla="*/ 5386301 h 5641173"/>
              <a:gd name="connsiteX235" fmla="*/ 1175643 w 11243827"/>
              <a:gd name="connsiteY235" fmla="*/ 5364651 h 5641173"/>
              <a:gd name="connsiteX236" fmla="*/ 1150342 w 11243827"/>
              <a:gd name="connsiteY236" fmla="*/ 5358447 h 5641173"/>
              <a:gd name="connsiteX237" fmla="*/ 1137272 w 11243827"/>
              <a:gd name="connsiteY237" fmla="*/ 5351191 h 5641173"/>
              <a:gd name="connsiteX238" fmla="*/ 1131268 w 11243827"/>
              <a:gd name="connsiteY238" fmla="*/ 5350530 h 5641173"/>
              <a:gd name="connsiteX239" fmla="*/ 1112024 w 11243827"/>
              <a:gd name="connsiteY239" fmla="*/ 5345786 h 5641173"/>
              <a:gd name="connsiteX240" fmla="*/ 1100870 w 11243827"/>
              <a:gd name="connsiteY240" fmla="*/ 5343651 h 5641173"/>
              <a:gd name="connsiteX241" fmla="*/ 1096383 w 11243827"/>
              <a:gd name="connsiteY241" fmla="*/ 5343015 h 5641173"/>
              <a:gd name="connsiteX242" fmla="*/ 1085571 w 11243827"/>
              <a:gd name="connsiteY242" fmla="*/ 5345836 h 5641173"/>
              <a:gd name="connsiteX243" fmla="*/ 1073168 w 11243827"/>
              <a:gd name="connsiteY243" fmla="*/ 5341521 h 5641173"/>
              <a:gd name="connsiteX244" fmla="*/ 1058039 w 11243827"/>
              <a:gd name="connsiteY244" fmla="*/ 5343504 h 5641173"/>
              <a:gd name="connsiteX245" fmla="*/ 1055426 w 11243827"/>
              <a:gd name="connsiteY245" fmla="*/ 5339088 h 5641173"/>
              <a:gd name="connsiteX246" fmla="*/ 1044738 w 11243827"/>
              <a:gd name="connsiteY246" fmla="*/ 5333063 h 5641173"/>
              <a:gd name="connsiteX247" fmla="*/ 1033909 w 11243827"/>
              <a:gd name="connsiteY247" fmla="*/ 5335680 h 5641173"/>
              <a:gd name="connsiteX248" fmla="*/ 1012649 w 11243827"/>
              <a:gd name="connsiteY248" fmla="*/ 5334541 h 5641173"/>
              <a:gd name="connsiteX249" fmla="*/ 1007115 w 11243827"/>
              <a:gd name="connsiteY249" fmla="*/ 5332775 h 5641173"/>
              <a:gd name="connsiteX250" fmla="*/ 986002 w 11243827"/>
              <a:gd name="connsiteY250" fmla="*/ 5334906 h 5641173"/>
              <a:gd name="connsiteX251" fmla="*/ 953418 w 11243827"/>
              <a:gd name="connsiteY251" fmla="*/ 5333901 h 5641173"/>
              <a:gd name="connsiteX252" fmla="*/ 916854 w 11243827"/>
              <a:gd name="connsiteY252" fmla="*/ 5329435 h 5641173"/>
              <a:gd name="connsiteX253" fmla="*/ 905651 w 11243827"/>
              <a:gd name="connsiteY253" fmla="*/ 5332114 h 5641173"/>
              <a:gd name="connsiteX254" fmla="*/ 836961 w 11243827"/>
              <a:gd name="connsiteY254" fmla="*/ 5330803 h 5641173"/>
              <a:gd name="connsiteX255" fmla="*/ 817627 w 11243827"/>
              <a:gd name="connsiteY255" fmla="*/ 5330580 h 5641173"/>
              <a:gd name="connsiteX256" fmla="*/ 801817 w 11243827"/>
              <a:gd name="connsiteY256" fmla="*/ 5325937 h 5641173"/>
              <a:gd name="connsiteX257" fmla="*/ 798857 w 11243827"/>
              <a:gd name="connsiteY257" fmla="*/ 5320979 h 5641173"/>
              <a:gd name="connsiteX258" fmla="*/ 788354 w 11243827"/>
              <a:gd name="connsiteY258" fmla="*/ 5320143 h 5641173"/>
              <a:gd name="connsiteX259" fmla="*/ 785726 w 11243827"/>
              <a:gd name="connsiteY259" fmla="*/ 5318989 h 5641173"/>
              <a:gd name="connsiteX260" fmla="*/ 770507 w 11243827"/>
              <a:gd name="connsiteY260" fmla="*/ 5313309 h 5641173"/>
              <a:gd name="connsiteX261" fmla="*/ 733810 w 11243827"/>
              <a:gd name="connsiteY261" fmla="*/ 5324286 h 5641173"/>
              <a:gd name="connsiteX262" fmla="*/ 692117 w 11243827"/>
              <a:gd name="connsiteY262" fmla="*/ 5318786 h 5641173"/>
              <a:gd name="connsiteX263" fmla="*/ 574943 w 11243827"/>
              <a:gd name="connsiteY263" fmla="*/ 5327578 h 5641173"/>
              <a:gd name="connsiteX264" fmla="*/ 441302 w 11243827"/>
              <a:gd name="connsiteY264" fmla="*/ 5307062 h 5641173"/>
              <a:gd name="connsiteX265" fmla="*/ 336819 w 11243827"/>
              <a:gd name="connsiteY265" fmla="*/ 5336690 h 5641173"/>
              <a:gd name="connsiteX266" fmla="*/ 215763 w 11243827"/>
              <a:gd name="connsiteY266" fmla="*/ 5332575 h 5641173"/>
              <a:gd name="connsiteX267" fmla="*/ 205927 w 11243827"/>
              <a:gd name="connsiteY267" fmla="*/ 5339672 h 5641173"/>
              <a:gd name="connsiteX268" fmla="*/ 194189 w 11243827"/>
              <a:gd name="connsiteY268" fmla="*/ 5343588 h 5641173"/>
              <a:gd name="connsiteX269" fmla="*/ 192552 w 11243827"/>
              <a:gd name="connsiteY269" fmla="*/ 5342845 h 5641173"/>
              <a:gd name="connsiteX270" fmla="*/ 178320 w 11243827"/>
              <a:gd name="connsiteY270" fmla="*/ 5343766 h 5641173"/>
              <a:gd name="connsiteX271" fmla="*/ 175596 w 11243827"/>
              <a:gd name="connsiteY271" fmla="*/ 5346411 h 5641173"/>
              <a:gd name="connsiteX272" fmla="*/ 165951 w 11243827"/>
              <a:gd name="connsiteY272" fmla="*/ 5347808 h 5641173"/>
              <a:gd name="connsiteX273" fmla="*/ 147287 w 11243827"/>
              <a:gd name="connsiteY273" fmla="*/ 5352625 h 5641173"/>
              <a:gd name="connsiteX274" fmla="*/ 143484 w 11243827"/>
              <a:gd name="connsiteY274" fmla="*/ 5351591 h 5641173"/>
              <a:gd name="connsiteX275" fmla="*/ 114847 w 11243827"/>
              <a:gd name="connsiteY275" fmla="*/ 5355844 h 5641173"/>
              <a:gd name="connsiteX276" fmla="*/ 114306 w 11243827"/>
              <a:gd name="connsiteY276" fmla="*/ 5354983 h 5641173"/>
              <a:gd name="connsiteX277" fmla="*/ 105588 w 11243827"/>
              <a:gd name="connsiteY277" fmla="*/ 5352169 h 5641173"/>
              <a:gd name="connsiteX278" fmla="*/ 89264 w 11243827"/>
              <a:gd name="connsiteY278" fmla="*/ 5348886 h 5641173"/>
              <a:gd name="connsiteX279" fmla="*/ 49794 w 11243827"/>
              <a:gd name="connsiteY279" fmla="*/ 5329950 h 5641173"/>
              <a:gd name="connsiteX280" fmla="*/ 19924 w 11243827"/>
              <a:gd name="connsiteY280" fmla="*/ 5334282 h 5641173"/>
              <a:gd name="connsiteX281" fmla="*/ 13819 w 11243827"/>
              <a:gd name="connsiteY281" fmla="*/ 5334653 h 5641173"/>
              <a:gd name="connsiteX282" fmla="*/ 13657 w 11243827"/>
              <a:gd name="connsiteY282" fmla="*/ 5334455 h 5641173"/>
              <a:gd name="connsiteX283" fmla="*/ 7139 w 11243827"/>
              <a:gd name="connsiteY283" fmla="*/ 5334438 h 5641173"/>
              <a:gd name="connsiteX284" fmla="*/ 2684 w 11243827"/>
              <a:gd name="connsiteY284" fmla="*/ 5335333 h 5641173"/>
              <a:gd name="connsiteX285" fmla="*/ 0 w 11243827"/>
              <a:gd name="connsiteY285" fmla="*/ 5335496 h 5641173"/>
              <a:gd name="connsiteX286" fmla="*/ 0 w 11243827"/>
              <a:gd name="connsiteY286" fmla="*/ 10592 h 5641173"/>
              <a:gd name="connsiteX287" fmla="*/ 11243827 w 11243827"/>
              <a:gd name="connsiteY287" fmla="*/ 0 h 5641173"/>
              <a:gd name="connsiteX0" fmla="*/ 11243827 w 11243827"/>
              <a:gd name="connsiteY0" fmla="*/ 0 h 5641173"/>
              <a:gd name="connsiteX1" fmla="*/ 11243827 w 11243827"/>
              <a:gd name="connsiteY1" fmla="*/ 1470035 h 5641173"/>
              <a:gd name="connsiteX2" fmla="*/ 11243827 w 11243827"/>
              <a:gd name="connsiteY2" fmla="*/ 5001571 h 5641173"/>
              <a:gd name="connsiteX3" fmla="*/ 11243827 w 11243827"/>
              <a:gd name="connsiteY3" fmla="*/ 5209610 h 5641173"/>
              <a:gd name="connsiteX4" fmla="*/ 11240675 w 11243827"/>
              <a:gd name="connsiteY4" fmla="*/ 5210442 h 5641173"/>
              <a:gd name="connsiteX5" fmla="*/ 11179959 w 11243827"/>
              <a:gd name="connsiteY5" fmla="*/ 5221199 h 5641173"/>
              <a:gd name="connsiteX6" fmla="*/ 11105493 w 11243827"/>
              <a:gd name="connsiteY6" fmla="*/ 5259905 h 5641173"/>
              <a:gd name="connsiteX7" fmla="*/ 11078640 w 11243827"/>
              <a:gd name="connsiteY7" fmla="*/ 5263531 h 5641173"/>
              <a:gd name="connsiteX8" fmla="*/ 11079616 w 11243827"/>
              <a:gd name="connsiteY8" fmla="*/ 5270380 h 5641173"/>
              <a:gd name="connsiteX9" fmla="*/ 11069641 w 11243827"/>
              <a:gd name="connsiteY9" fmla="*/ 5270884 h 5641173"/>
              <a:gd name="connsiteX10" fmla="*/ 11047377 w 11243827"/>
              <a:gd name="connsiteY10" fmla="*/ 5271051 h 5641173"/>
              <a:gd name="connsiteX11" fmla="*/ 10980705 w 11243827"/>
              <a:gd name="connsiteY11" fmla="*/ 5272951 h 5641173"/>
              <a:gd name="connsiteX12" fmla="*/ 10962514 w 11243827"/>
              <a:gd name="connsiteY12" fmla="*/ 5286084 h 5641173"/>
              <a:gd name="connsiteX13" fmla="*/ 10945307 w 11243827"/>
              <a:gd name="connsiteY13" fmla="*/ 5286290 h 5641173"/>
              <a:gd name="connsiteX14" fmla="*/ 10845516 w 11243827"/>
              <a:gd name="connsiteY14" fmla="*/ 5303894 h 5641173"/>
              <a:gd name="connsiteX15" fmla="*/ 10831795 w 11243827"/>
              <a:gd name="connsiteY15" fmla="*/ 5305210 h 5641173"/>
              <a:gd name="connsiteX16" fmla="*/ 10824365 w 11243827"/>
              <a:gd name="connsiteY16" fmla="*/ 5311111 h 5641173"/>
              <a:gd name="connsiteX17" fmla="*/ 10797756 w 11243827"/>
              <a:gd name="connsiteY17" fmla="*/ 5312285 h 5641173"/>
              <a:gd name="connsiteX18" fmla="*/ 10796525 w 11243827"/>
              <a:gd name="connsiteY18" fmla="*/ 5315645 h 5641173"/>
              <a:gd name="connsiteX19" fmla="*/ 10709063 w 11243827"/>
              <a:gd name="connsiteY19" fmla="*/ 5344492 h 5641173"/>
              <a:gd name="connsiteX20" fmla="*/ 10694078 w 11243827"/>
              <a:gd name="connsiteY20" fmla="*/ 5349258 h 5641173"/>
              <a:gd name="connsiteX21" fmla="*/ 10681131 w 11243827"/>
              <a:gd name="connsiteY21" fmla="*/ 5347812 h 5641173"/>
              <a:gd name="connsiteX22" fmla="*/ 10609448 w 11243827"/>
              <a:gd name="connsiteY22" fmla="*/ 5351931 h 5641173"/>
              <a:gd name="connsiteX23" fmla="*/ 10592397 w 11243827"/>
              <a:gd name="connsiteY23" fmla="*/ 5349402 h 5641173"/>
              <a:gd name="connsiteX24" fmla="*/ 10585227 w 11243827"/>
              <a:gd name="connsiteY24" fmla="*/ 5344063 h 5641173"/>
              <a:gd name="connsiteX25" fmla="*/ 10557472 w 11243827"/>
              <a:gd name="connsiteY25" fmla="*/ 5354151 h 5641173"/>
              <a:gd name="connsiteX26" fmla="*/ 10514646 w 11243827"/>
              <a:gd name="connsiteY26" fmla="*/ 5361064 h 5641173"/>
              <a:gd name="connsiteX27" fmla="*/ 10494292 w 11243827"/>
              <a:gd name="connsiteY27" fmla="*/ 5366054 h 5641173"/>
              <a:gd name="connsiteX28" fmla="*/ 10477869 w 11243827"/>
              <a:gd name="connsiteY28" fmla="*/ 5363025 h 5641173"/>
              <a:gd name="connsiteX29" fmla="*/ 10384411 w 11243827"/>
              <a:gd name="connsiteY29" fmla="*/ 5362257 h 5641173"/>
              <a:gd name="connsiteX30" fmla="*/ 10362921 w 11243827"/>
              <a:gd name="connsiteY30" fmla="*/ 5357444 h 5641173"/>
              <a:gd name="connsiteX31" fmla="*/ 10352736 w 11243827"/>
              <a:gd name="connsiteY31" fmla="*/ 5347851 h 5641173"/>
              <a:gd name="connsiteX32" fmla="*/ 10344754 w 11243827"/>
              <a:gd name="connsiteY32" fmla="*/ 5351272 h 5641173"/>
              <a:gd name="connsiteX33" fmla="*/ 10288226 w 11243827"/>
              <a:gd name="connsiteY33" fmla="*/ 5351613 h 5641173"/>
              <a:gd name="connsiteX34" fmla="*/ 10251350 w 11243827"/>
              <a:gd name="connsiteY34" fmla="*/ 5352711 h 5641173"/>
              <a:gd name="connsiteX35" fmla="*/ 10249108 w 11243827"/>
              <a:gd name="connsiteY35" fmla="*/ 5365881 h 5641173"/>
              <a:gd name="connsiteX36" fmla="*/ 10216272 w 11243827"/>
              <a:gd name="connsiteY36" fmla="*/ 5370573 h 5641173"/>
              <a:gd name="connsiteX37" fmla="*/ 10181278 w 11243827"/>
              <a:gd name="connsiteY37" fmla="*/ 5362119 h 5641173"/>
              <a:gd name="connsiteX38" fmla="*/ 10140033 w 11243827"/>
              <a:gd name="connsiteY38" fmla="*/ 5363304 h 5641173"/>
              <a:gd name="connsiteX39" fmla="*/ 10115353 w 11243827"/>
              <a:gd name="connsiteY39" fmla="*/ 5363869 h 5641173"/>
              <a:gd name="connsiteX40" fmla="*/ 10050578 w 11243827"/>
              <a:gd name="connsiteY40" fmla="*/ 5376153 h 5641173"/>
              <a:gd name="connsiteX41" fmla="*/ 9945478 w 11243827"/>
              <a:gd name="connsiteY41" fmla="*/ 5422859 h 5641173"/>
              <a:gd name="connsiteX42" fmla="*/ 9912481 w 11243827"/>
              <a:gd name="connsiteY42" fmla="*/ 5429477 h 5641173"/>
              <a:gd name="connsiteX43" fmla="*/ 9906713 w 11243827"/>
              <a:gd name="connsiteY43" fmla="*/ 5426784 h 5641173"/>
              <a:gd name="connsiteX44" fmla="*/ 9742436 w 11243827"/>
              <a:gd name="connsiteY44" fmla="*/ 5454834 h 5641173"/>
              <a:gd name="connsiteX45" fmla="*/ 9713044 w 11243827"/>
              <a:gd name="connsiteY45" fmla="*/ 5456476 h 5641173"/>
              <a:gd name="connsiteX46" fmla="*/ 9691033 w 11243827"/>
              <a:gd name="connsiteY46" fmla="*/ 5455451 h 5641173"/>
              <a:gd name="connsiteX47" fmla="*/ 9638355 w 11243827"/>
              <a:gd name="connsiteY47" fmla="*/ 5464794 h 5641173"/>
              <a:gd name="connsiteX48" fmla="*/ 9552434 w 11243827"/>
              <a:gd name="connsiteY48" fmla="*/ 5485280 h 5641173"/>
              <a:gd name="connsiteX49" fmla="*/ 9533883 w 11243827"/>
              <a:gd name="connsiteY49" fmla="*/ 5488516 h 5641173"/>
              <a:gd name="connsiteX50" fmla="*/ 9516916 w 11243827"/>
              <a:gd name="connsiteY50" fmla="*/ 5486828 h 5641173"/>
              <a:gd name="connsiteX51" fmla="*/ 9512093 w 11243827"/>
              <a:gd name="connsiteY51" fmla="*/ 5482541 h 5641173"/>
              <a:gd name="connsiteX52" fmla="*/ 9501725 w 11243827"/>
              <a:gd name="connsiteY52" fmla="*/ 5483603 h 5641173"/>
              <a:gd name="connsiteX53" fmla="*/ 9498754 w 11243827"/>
              <a:gd name="connsiteY53" fmla="*/ 5482951 h 5641173"/>
              <a:gd name="connsiteX54" fmla="*/ 9481932 w 11243827"/>
              <a:gd name="connsiteY54" fmla="*/ 5480151 h 5641173"/>
              <a:gd name="connsiteX55" fmla="*/ 9451321 w 11243827"/>
              <a:gd name="connsiteY55" fmla="*/ 5497375 h 5641173"/>
              <a:gd name="connsiteX56" fmla="*/ 9409298 w 11243827"/>
              <a:gd name="connsiteY56" fmla="*/ 5499478 h 5641173"/>
              <a:gd name="connsiteX57" fmla="*/ 9303056 w 11243827"/>
              <a:gd name="connsiteY57" fmla="*/ 5519093 h 5641173"/>
              <a:gd name="connsiteX58" fmla="*/ 9229078 w 11243827"/>
              <a:gd name="connsiteY58" fmla="*/ 5524154 h 5641173"/>
              <a:gd name="connsiteX59" fmla="*/ 9165105 w 11243827"/>
              <a:gd name="connsiteY59" fmla="*/ 5532892 h 5641173"/>
              <a:gd name="connsiteX60" fmla="*/ 9077301 w 11243827"/>
              <a:gd name="connsiteY60" fmla="*/ 5580356 h 5641173"/>
              <a:gd name="connsiteX61" fmla="*/ 8960065 w 11243827"/>
              <a:gd name="connsiteY61" fmla="*/ 5597982 h 5641173"/>
              <a:gd name="connsiteX62" fmla="*/ 8953536 w 11243827"/>
              <a:gd name="connsiteY62" fmla="*/ 5606638 h 5641173"/>
              <a:gd name="connsiteX63" fmla="*/ 8943907 w 11243827"/>
              <a:gd name="connsiteY63" fmla="*/ 5612541 h 5641173"/>
              <a:gd name="connsiteX64" fmla="*/ 8942046 w 11243827"/>
              <a:gd name="connsiteY64" fmla="*/ 5612112 h 5641173"/>
              <a:gd name="connsiteX65" fmla="*/ 8928824 w 11243827"/>
              <a:gd name="connsiteY65" fmla="*/ 5615549 h 5641173"/>
              <a:gd name="connsiteX66" fmla="*/ 8927294 w 11243827"/>
              <a:gd name="connsiteY66" fmla="*/ 5618607 h 5641173"/>
              <a:gd name="connsiteX67" fmla="*/ 8918651 w 11243827"/>
              <a:gd name="connsiteY67" fmla="*/ 5621688 h 5641173"/>
              <a:gd name="connsiteX68" fmla="*/ 8902772 w 11243827"/>
              <a:gd name="connsiteY68" fmla="*/ 5629703 h 5641173"/>
              <a:gd name="connsiteX69" fmla="*/ 8898724 w 11243827"/>
              <a:gd name="connsiteY69" fmla="*/ 5629379 h 5641173"/>
              <a:gd name="connsiteX70" fmla="*/ 8873099 w 11243827"/>
              <a:gd name="connsiteY70" fmla="*/ 5638628 h 5641173"/>
              <a:gd name="connsiteX71" fmla="*/ 8872234 w 11243827"/>
              <a:gd name="connsiteY71" fmla="*/ 5637889 h 5641173"/>
              <a:gd name="connsiteX72" fmla="*/ 8862777 w 11243827"/>
              <a:gd name="connsiteY72" fmla="*/ 5636711 h 5641173"/>
              <a:gd name="connsiteX73" fmla="*/ 8845869 w 11243827"/>
              <a:gd name="connsiteY73" fmla="*/ 5636436 h 5641173"/>
              <a:gd name="connsiteX74" fmla="*/ 8800548 w 11243827"/>
              <a:gd name="connsiteY74" fmla="*/ 5625084 h 5641173"/>
              <a:gd name="connsiteX75" fmla="*/ 8773774 w 11243827"/>
              <a:gd name="connsiteY75" fmla="*/ 5634630 h 5641173"/>
              <a:gd name="connsiteX76" fmla="*/ 8698255 w 11243827"/>
              <a:gd name="connsiteY76" fmla="*/ 5636083 h 5641173"/>
              <a:gd name="connsiteX77" fmla="*/ 8619167 w 11243827"/>
              <a:gd name="connsiteY77" fmla="*/ 5619130 h 5641173"/>
              <a:gd name="connsiteX78" fmla="*/ 8539822 w 11243827"/>
              <a:gd name="connsiteY78" fmla="*/ 5616905 h 5641173"/>
              <a:gd name="connsiteX79" fmla="*/ 8511094 w 11243827"/>
              <a:gd name="connsiteY79" fmla="*/ 5617360 h 5641173"/>
              <a:gd name="connsiteX80" fmla="*/ 8459886 w 11243827"/>
              <a:gd name="connsiteY80" fmla="*/ 5612612 h 5641173"/>
              <a:gd name="connsiteX81" fmla="*/ 8436432 w 11243827"/>
              <a:gd name="connsiteY81" fmla="*/ 5606990 h 5641173"/>
              <a:gd name="connsiteX82" fmla="*/ 8435403 w 11243827"/>
              <a:gd name="connsiteY82" fmla="*/ 5607336 h 5641173"/>
              <a:gd name="connsiteX83" fmla="*/ 8433307 w 11243827"/>
              <a:gd name="connsiteY83" fmla="*/ 5604917 h 5641173"/>
              <a:gd name="connsiteX84" fmla="*/ 8428968 w 11243827"/>
              <a:gd name="connsiteY84" fmla="*/ 5603796 h 5641173"/>
              <a:gd name="connsiteX85" fmla="*/ 8417124 w 11243827"/>
              <a:gd name="connsiteY85" fmla="*/ 5604518 h 5641173"/>
              <a:gd name="connsiteX86" fmla="*/ 8412669 w 11243827"/>
              <a:gd name="connsiteY86" fmla="*/ 5605413 h 5641173"/>
              <a:gd name="connsiteX87" fmla="*/ 8406152 w 11243827"/>
              <a:gd name="connsiteY87" fmla="*/ 5605396 h 5641173"/>
              <a:gd name="connsiteX88" fmla="*/ 8405989 w 11243827"/>
              <a:gd name="connsiteY88" fmla="*/ 5605197 h 5641173"/>
              <a:gd name="connsiteX89" fmla="*/ 8399884 w 11243827"/>
              <a:gd name="connsiteY89" fmla="*/ 5605568 h 5641173"/>
              <a:gd name="connsiteX90" fmla="*/ 8370014 w 11243827"/>
              <a:gd name="connsiteY90" fmla="*/ 5609900 h 5641173"/>
              <a:gd name="connsiteX91" fmla="*/ 8330544 w 11243827"/>
              <a:gd name="connsiteY91" fmla="*/ 5590964 h 5641173"/>
              <a:gd name="connsiteX92" fmla="*/ 8314221 w 11243827"/>
              <a:gd name="connsiteY92" fmla="*/ 5587682 h 5641173"/>
              <a:gd name="connsiteX93" fmla="*/ 8305502 w 11243827"/>
              <a:gd name="connsiteY93" fmla="*/ 5584868 h 5641173"/>
              <a:gd name="connsiteX94" fmla="*/ 8304962 w 11243827"/>
              <a:gd name="connsiteY94" fmla="*/ 5584007 h 5641173"/>
              <a:gd name="connsiteX95" fmla="*/ 8276324 w 11243827"/>
              <a:gd name="connsiteY95" fmla="*/ 5588260 h 5641173"/>
              <a:gd name="connsiteX96" fmla="*/ 8272522 w 11243827"/>
              <a:gd name="connsiteY96" fmla="*/ 5587226 h 5641173"/>
              <a:gd name="connsiteX97" fmla="*/ 8253857 w 11243827"/>
              <a:gd name="connsiteY97" fmla="*/ 5592043 h 5641173"/>
              <a:gd name="connsiteX98" fmla="*/ 8244212 w 11243827"/>
              <a:gd name="connsiteY98" fmla="*/ 5593439 h 5641173"/>
              <a:gd name="connsiteX99" fmla="*/ 8241488 w 11243827"/>
              <a:gd name="connsiteY99" fmla="*/ 5596085 h 5641173"/>
              <a:gd name="connsiteX100" fmla="*/ 8227256 w 11243827"/>
              <a:gd name="connsiteY100" fmla="*/ 5597005 h 5641173"/>
              <a:gd name="connsiteX101" fmla="*/ 8225619 w 11243827"/>
              <a:gd name="connsiteY101" fmla="*/ 5596262 h 5641173"/>
              <a:gd name="connsiteX102" fmla="*/ 8213882 w 11243827"/>
              <a:gd name="connsiteY102" fmla="*/ 5600179 h 5641173"/>
              <a:gd name="connsiteX103" fmla="*/ 8204045 w 11243827"/>
              <a:gd name="connsiteY103" fmla="*/ 5607275 h 5641173"/>
              <a:gd name="connsiteX104" fmla="*/ 8082989 w 11243827"/>
              <a:gd name="connsiteY104" fmla="*/ 5603160 h 5641173"/>
              <a:gd name="connsiteX105" fmla="*/ 7976942 w 11243827"/>
              <a:gd name="connsiteY105" fmla="*/ 5598455 h 5641173"/>
              <a:gd name="connsiteX106" fmla="*/ 7950121 w 11243827"/>
              <a:gd name="connsiteY106" fmla="*/ 5590893 h 5641173"/>
              <a:gd name="connsiteX107" fmla="*/ 7727691 w 11243827"/>
              <a:gd name="connsiteY107" fmla="*/ 5621064 h 5641173"/>
              <a:gd name="connsiteX108" fmla="*/ 7685998 w 11243827"/>
              <a:gd name="connsiteY108" fmla="*/ 5615564 h 5641173"/>
              <a:gd name="connsiteX109" fmla="*/ 7649302 w 11243827"/>
              <a:gd name="connsiteY109" fmla="*/ 5626541 h 5641173"/>
              <a:gd name="connsiteX110" fmla="*/ 7634083 w 11243827"/>
              <a:gd name="connsiteY110" fmla="*/ 5620862 h 5641173"/>
              <a:gd name="connsiteX111" fmla="*/ 7631455 w 11243827"/>
              <a:gd name="connsiteY111" fmla="*/ 5619708 h 5641173"/>
              <a:gd name="connsiteX112" fmla="*/ 7620952 w 11243827"/>
              <a:gd name="connsiteY112" fmla="*/ 5618872 h 5641173"/>
              <a:gd name="connsiteX113" fmla="*/ 7617992 w 11243827"/>
              <a:gd name="connsiteY113" fmla="*/ 5613914 h 5641173"/>
              <a:gd name="connsiteX114" fmla="*/ 7602182 w 11243827"/>
              <a:gd name="connsiteY114" fmla="*/ 5609271 h 5641173"/>
              <a:gd name="connsiteX115" fmla="*/ 7582847 w 11243827"/>
              <a:gd name="connsiteY115" fmla="*/ 5609047 h 5641173"/>
              <a:gd name="connsiteX116" fmla="*/ 7514158 w 11243827"/>
              <a:gd name="connsiteY116" fmla="*/ 5607737 h 5641173"/>
              <a:gd name="connsiteX117" fmla="*/ 7502955 w 11243827"/>
              <a:gd name="connsiteY117" fmla="*/ 5610415 h 5641173"/>
              <a:gd name="connsiteX118" fmla="*/ 7466391 w 11243827"/>
              <a:gd name="connsiteY118" fmla="*/ 5605949 h 5641173"/>
              <a:gd name="connsiteX119" fmla="*/ 7433806 w 11243827"/>
              <a:gd name="connsiteY119" fmla="*/ 5604945 h 5641173"/>
              <a:gd name="connsiteX120" fmla="*/ 7412693 w 11243827"/>
              <a:gd name="connsiteY120" fmla="*/ 5607075 h 5641173"/>
              <a:gd name="connsiteX121" fmla="*/ 7407159 w 11243827"/>
              <a:gd name="connsiteY121" fmla="*/ 5605310 h 5641173"/>
              <a:gd name="connsiteX122" fmla="*/ 7385900 w 11243827"/>
              <a:gd name="connsiteY122" fmla="*/ 5604171 h 5641173"/>
              <a:gd name="connsiteX123" fmla="*/ 7375071 w 11243827"/>
              <a:gd name="connsiteY123" fmla="*/ 5606788 h 5641173"/>
              <a:gd name="connsiteX124" fmla="*/ 7364382 w 11243827"/>
              <a:gd name="connsiteY124" fmla="*/ 5600762 h 5641173"/>
              <a:gd name="connsiteX125" fmla="*/ 7361770 w 11243827"/>
              <a:gd name="connsiteY125" fmla="*/ 5596347 h 5641173"/>
              <a:gd name="connsiteX126" fmla="*/ 7346641 w 11243827"/>
              <a:gd name="connsiteY126" fmla="*/ 5598329 h 5641173"/>
              <a:gd name="connsiteX127" fmla="*/ 7334238 w 11243827"/>
              <a:gd name="connsiteY127" fmla="*/ 5594014 h 5641173"/>
              <a:gd name="connsiteX128" fmla="*/ 7323426 w 11243827"/>
              <a:gd name="connsiteY128" fmla="*/ 5596835 h 5641173"/>
              <a:gd name="connsiteX129" fmla="*/ 7318938 w 11243827"/>
              <a:gd name="connsiteY129" fmla="*/ 5596200 h 5641173"/>
              <a:gd name="connsiteX130" fmla="*/ 7307784 w 11243827"/>
              <a:gd name="connsiteY130" fmla="*/ 5594065 h 5641173"/>
              <a:gd name="connsiteX131" fmla="*/ 7288540 w 11243827"/>
              <a:gd name="connsiteY131" fmla="*/ 5589320 h 5641173"/>
              <a:gd name="connsiteX132" fmla="*/ 7282537 w 11243827"/>
              <a:gd name="connsiteY132" fmla="*/ 5588660 h 5641173"/>
              <a:gd name="connsiteX133" fmla="*/ 7269466 w 11243827"/>
              <a:gd name="connsiteY133" fmla="*/ 5581404 h 5641173"/>
              <a:gd name="connsiteX134" fmla="*/ 7244165 w 11243827"/>
              <a:gd name="connsiteY134" fmla="*/ 5575200 h 5641173"/>
              <a:gd name="connsiteX135" fmla="*/ 7199619 w 11243827"/>
              <a:gd name="connsiteY135" fmla="*/ 5553550 h 5641173"/>
              <a:gd name="connsiteX136" fmla="*/ 7173434 w 11243827"/>
              <a:gd name="connsiteY136" fmla="*/ 5543219 h 5641173"/>
              <a:gd name="connsiteX137" fmla="*/ 7155718 w 11243827"/>
              <a:gd name="connsiteY137" fmla="*/ 5533697 h 5641173"/>
              <a:gd name="connsiteX138" fmla="*/ 7103430 w 11243827"/>
              <a:gd name="connsiteY138" fmla="*/ 5520249 h 5641173"/>
              <a:gd name="connsiteX139" fmla="*/ 7013746 w 11243827"/>
              <a:gd name="connsiteY139" fmla="*/ 5502470 h 5641173"/>
              <a:gd name="connsiteX140" fmla="*/ 6995379 w 11243827"/>
              <a:gd name="connsiteY140" fmla="*/ 5497693 h 5641173"/>
              <a:gd name="connsiteX141" fmla="*/ 6982475 w 11243827"/>
              <a:gd name="connsiteY141" fmla="*/ 5489641 h 5641173"/>
              <a:gd name="connsiteX142" fmla="*/ 6981994 w 11243827"/>
              <a:gd name="connsiteY142" fmla="*/ 5484335 h 5641173"/>
              <a:gd name="connsiteX143" fmla="*/ 6972355 w 11243827"/>
              <a:gd name="connsiteY143" fmla="*/ 5481074 h 5641173"/>
              <a:gd name="connsiteX144" fmla="*/ 6970394 w 11243827"/>
              <a:gd name="connsiteY144" fmla="*/ 5479383 h 5641173"/>
              <a:gd name="connsiteX145" fmla="*/ 6958543 w 11243827"/>
              <a:gd name="connsiteY145" fmla="*/ 5470507 h 5641173"/>
              <a:gd name="connsiteX146" fmla="*/ 6918276 w 11243827"/>
              <a:gd name="connsiteY146" fmla="*/ 5472034 h 5641173"/>
              <a:gd name="connsiteX147" fmla="*/ 6881046 w 11243827"/>
              <a:gd name="connsiteY147" fmla="*/ 5457070 h 5641173"/>
              <a:gd name="connsiteX148" fmla="*/ 6752164 w 11243827"/>
              <a:gd name="connsiteY148" fmla="*/ 5425021 h 5641173"/>
              <a:gd name="connsiteX149" fmla="*/ 6724964 w 11243827"/>
              <a:gd name="connsiteY149" fmla="*/ 5414071 h 5641173"/>
              <a:gd name="connsiteX150" fmla="*/ 6683286 w 11243827"/>
              <a:gd name="connsiteY150" fmla="*/ 5405383 h 5641173"/>
              <a:gd name="connsiteX151" fmla="*/ 6644277 w 11243827"/>
              <a:gd name="connsiteY151" fmla="*/ 5429684 h 5641173"/>
              <a:gd name="connsiteX152" fmla="*/ 6532914 w 11243827"/>
              <a:gd name="connsiteY152" fmla="*/ 5431205 h 5641173"/>
              <a:gd name="connsiteX153" fmla="*/ 6307459 w 11243827"/>
              <a:gd name="connsiteY153" fmla="*/ 5467087 h 5641173"/>
              <a:gd name="connsiteX154" fmla="*/ 6196243 w 11243827"/>
              <a:gd name="connsiteY154" fmla="*/ 5515042 h 5641173"/>
              <a:gd name="connsiteX155" fmla="*/ 6099124 w 11243827"/>
              <a:gd name="connsiteY155" fmla="*/ 5516848 h 5641173"/>
              <a:gd name="connsiteX156" fmla="*/ 6016077 w 11243827"/>
              <a:gd name="connsiteY156" fmla="*/ 5528642 h 5641173"/>
              <a:gd name="connsiteX157" fmla="*/ 6004389 w 11243827"/>
              <a:gd name="connsiteY157" fmla="*/ 5531206 h 5641173"/>
              <a:gd name="connsiteX158" fmla="*/ 5933945 w 11243827"/>
              <a:gd name="connsiteY158" fmla="*/ 5538840 h 5641173"/>
              <a:gd name="connsiteX159" fmla="*/ 5883936 w 11243827"/>
              <a:gd name="connsiteY159" fmla="*/ 5553807 h 5641173"/>
              <a:gd name="connsiteX160" fmla="*/ 5798331 w 11243827"/>
              <a:gd name="connsiteY160" fmla="*/ 5564248 h 5641173"/>
              <a:gd name="connsiteX161" fmla="*/ 5712738 w 11243827"/>
              <a:gd name="connsiteY161" fmla="*/ 5573120 h 5641173"/>
              <a:gd name="connsiteX162" fmla="*/ 5681342 w 11243827"/>
              <a:gd name="connsiteY162" fmla="*/ 5575621 h 5641173"/>
              <a:gd name="connsiteX163" fmla="*/ 5627167 w 11243827"/>
              <a:gd name="connsiteY163" fmla="*/ 5583215 h 5641173"/>
              <a:gd name="connsiteX164" fmla="*/ 5591414 w 11243827"/>
              <a:gd name="connsiteY164" fmla="*/ 5587695 h 5641173"/>
              <a:gd name="connsiteX165" fmla="*/ 5583028 w 11243827"/>
              <a:gd name="connsiteY165" fmla="*/ 5580877 h 5641173"/>
              <a:gd name="connsiteX166" fmla="*/ 5549426 w 11243827"/>
              <a:gd name="connsiteY166" fmla="*/ 5582858 h 5641173"/>
              <a:gd name="connsiteX167" fmla="*/ 5519999 w 11243827"/>
              <a:gd name="connsiteY167" fmla="*/ 5592246 h 5641173"/>
              <a:gd name="connsiteX168" fmla="*/ 5480028 w 11243827"/>
              <a:gd name="connsiteY168" fmla="*/ 5597282 h 5641173"/>
              <a:gd name="connsiteX169" fmla="*/ 5456175 w 11243827"/>
              <a:gd name="connsiteY169" fmla="*/ 5600371 h 5641173"/>
              <a:gd name="connsiteX170" fmla="*/ 5388463 w 11243827"/>
              <a:gd name="connsiteY170" fmla="*/ 5602638 h 5641173"/>
              <a:gd name="connsiteX171" fmla="*/ 5265898 w 11243827"/>
              <a:gd name="connsiteY171" fmla="*/ 5591830 h 5641173"/>
              <a:gd name="connsiteX172" fmla="*/ 5231231 w 11243827"/>
              <a:gd name="connsiteY172" fmla="*/ 5592790 h 5641173"/>
              <a:gd name="connsiteX173" fmla="*/ 5226996 w 11243827"/>
              <a:gd name="connsiteY173" fmla="*/ 5595040 h 5641173"/>
              <a:gd name="connsiteX174" fmla="*/ 5175988 w 11243827"/>
              <a:gd name="connsiteY174" fmla="*/ 5588131 h 5641173"/>
              <a:gd name="connsiteX175" fmla="*/ 5107470 w 11243827"/>
              <a:gd name="connsiteY175" fmla="*/ 5594771 h 5641173"/>
              <a:gd name="connsiteX176" fmla="*/ 5027868 w 11243827"/>
              <a:gd name="connsiteY176" fmla="*/ 5605624 h 5641173"/>
              <a:gd name="connsiteX177" fmla="*/ 5007324 w 11243827"/>
              <a:gd name="connsiteY177" fmla="*/ 5609209 h 5641173"/>
              <a:gd name="connsiteX178" fmla="*/ 4952559 w 11243827"/>
              <a:gd name="connsiteY178" fmla="*/ 5611402 h 5641173"/>
              <a:gd name="connsiteX179" fmla="*/ 4826081 w 11243827"/>
              <a:gd name="connsiteY179" fmla="*/ 5616191 h 5641173"/>
              <a:gd name="connsiteX180" fmla="*/ 4823501 w 11243827"/>
              <a:gd name="connsiteY180" fmla="*/ 5619174 h 5641173"/>
              <a:gd name="connsiteX181" fmla="*/ 4813093 w 11243827"/>
              <a:gd name="connsiteY181" fmla="*/ 5620026 h 5641173"/>
              <a:gd name="connsiteX182" fmla="*/ 4810563 w 11243827"/>
              <a:gd name="connsiteY182" fmla="*/ 5620787 h 5641173"/>
              <a:gd name="connsiteX183" fmla="*/ 4795818 w 11243827"/>
              <a:gd name="connsiteY183" fmla="*/ 5624618 h 5641173"/>
              <a:gd name="connsiteX184" fmla="*/ 4758404 w 11243827"/>
              <a:gd name="connsiteY184" fmla="*/ 5619510 h 5641173"/>
              <a:gd name="connsiteX185" fmla="*/ 4717254 w 11243827"/>
              <a:gd name="connsiteY185" fmla="*/ 5624155 h 5641173"/>
              <a:gd name="connsiteX186" fmla="*/ 4591958 w 11243827"/>
              <a:gd name="connsiteY186" fmla="*/ 5624710 h 5641173"/>
              <a:gd name="connsiteX187" fmla="*/ 4476215 w 11243827"/>
              <a:gd name="connsiteY187" fmla="*/ 5628210 h 5641173"/>
              <a:gd name="connsiteX188" fmla="*/ 4425193 w 11243827"/>
              <a:gd name="connsiteY188" fmla="*/ 5627414 h 5641173"/>
              <a:gd name="connsiteX189" fmla="*/ 4383866 w 11243827"/>
              <a:gd name="connsiteY189" fmla="*/ 5626546 h 5641173"/>
              <a:gd name="connsiteX190" fmla="*/ 4385596 w 11243827"/>
              <a:gd name="connsiteY190" fmla="*/ 5634646 h 5641173"/>
              <a:gd name="connsiteX191" fmla="*/ 4360864 w 11243827"/>
              <a:gd name="connsiteY191" fmla="*/ 5641173 h 5641173"/>
              <a:gd name="connsiteX192" fmla="*/ 4328321 w 11243827"/>
              <a:gd name="connsiteY192" fmla="*/ 5626332 h 5641173"/>
              <a:gd name="connsiteX193" fmla="*/ 4309842 w 11243827"/>
              <a:gd name="connsiteY193" fmla="*/ 5626471 h 5641173"/>
              <a:gd name="connsiteX194" fmla="*/ 4277424 w 11243827"/>
              <a:gd name="connsiteY194" fmla="*/ 5631598 h 5641173"/>
              <a:gd name="connsiteX195" fmla="*/ 4266627 w 11243827"/>
              <a:gd name="connsiteY195" fmla="*/ 5633969 h 5641173"/>
              <a:gd name="connsiteX196" fmla="*/ 4185525 w 11243827"/>
              <a:gd name="connsiteY196" fmla="*/ 5617508 h 5641173"/>
              <a:gd name="connsiteX197" fmla="*/ 4177617 w 11243827"/>
              <a:gd name="connsiteY197" fmla="*/ 5610903 h 5641173"/>
              <a:gd name="connsiteX198" fmla="*/ 4136948 w 11243827"/>
              <a:gd name="connsiteY198" fmla="*/ 5608031 h 5641173"/>
              <a:gd name="connsiteX199" fmla="*/ 4132323 w 11243827"/>
              <a:gd name="connsiteY199" fmla="*/ 5609784 h 5641173"/>
              <a:gd name="connsiteX200" fmla="*/ 4098620 w 11243827"/>
              <a:gd name="connsiteY200" fmla="*/ 5599672 h 5641173"/>
              <a:gd name="connsiteX201" fmla="*/ 3963475 w 11243827"/>
              <a:gd name="connsiteY201" fmla="*/ 5581841 h 5641173"/>
              <a:gd name="connsiteX202" fmla="*/ 3703613 w 11243827"/>
              <a:gd name="connsiteY202" fmla="*/ 5572482 h 5641173"/>
              <a:gd name="connsiteX203" fmla="*/ 3432987 w 11243827"/>
              <a:gd name="connsiteY203" fmla="*/ 5545768 h 5641173"/>
              <a:gd name="connsiteX204" fmla="*/ 3176381 w 11243827"/>
              <a:gd name="connsiteY204" fmla="*/ 5556110 h 5641173"/>
              <a:gd name="connsiteX205" fmla="*/ 2710156 w 11243827"/>
              <a:gd name="connsiteY205" fmla="*/ 5527517 h 5641173"/>
              <a:gd name="connsiteX206" fmla="*/ 2550206 w 11243827"/>
              <a:gd name="connsiteY206" fmla="*/ 5524958 h 5641173"/>
              <a:gd name="connsiteX207" fmla="*/ 2443041 w 11243827"/>
              <a:gd name="connsiteY207" fmla="*/ 5523990 h 5641173"/>
              <a:gd name="connsiteX208" fmla="*/ 2435613 w 11243827"/>
              <a:gd name="connsiteY208" fmla="*/ 5526704 h 5641173"/>
              <a:gd name="connsiteX209" fmla="*/ 2405682 w 11243827"/>
              <a:gd name="connsiteY209" fmla="*/ 5528307 h 5641173"/>
              <a:gd name="connsiteX210" fmla="*/ 2397487 w 11243827"/>
              <a:gd name="connsiteY210" fmla="*/ 5540337 h 5641173"/>
              <a:gd name="connsiteX211" fmla="*/ 2297454 w 11243827"/>
              <a:gd name="connsiteY211" fmla="*/ 5550765 h 5641173"/>
              <a:gd name="connsiteX212" fmla="*/ 2056700 w 11243827"/>
              <a:gd name="connsiteY212" fmla="*/ 5555489 h 5641173"/>
              <a:gd name="connsiteX213" fmla="*/ 1878530 w 11243827"/>
              <a:gd name="connsiteY213" fmla="*/ 5535330 h 5641173"/>
              <a:gd name="connsiteX214" fmla="*/ 1859292 w 11243827"/>
              <a:gd name="connsiteY214" fmla="*/ 5535461 h 5641173"/>
              <a:gd name="connsiteX215" fmla="*/ 1835626 w 11243827"/>
              <a:gd name="connsiteY215" fmla="*/ 5533793 h 5641173"/>
              <a:gd name="connsiteX216" fmla="*/ 1798939 w 11243827"/>
              <a:gd name="connsiteY216" fmla="*/ 5540285 h 5641173"/>
              <a:gd name="connsiteX217" fmla="*/ 1779046 w 11243827"/>
              <a:gd name="connsiteY217" fmla="*/ 5549949 h 5641173"/>
              <a:gd name="connsiteX218" fmla="*/ 1772421 w 11243827"/>
              <a:gd name="connsiteY218" fmla="*/ 5549018 h 5641173"/>
              <a:gd name="connsiteX219" fmla="*/ 1772052 w 11243827"/>
              <a:gd name="connsiteY219" fmla="*/ 5545689 h 5641173"/>
              <a:gd name="connsiteX220" fmla="*/ 1711543 w 11243827"/>
              <a:gd name="connsiteY220" fmla="*/ 5534558 h 5641173"/>
              <a:gd name="connsiteX221" fmla="*/ 1631462 w 11243827"/>
              <a:gd name="connsiteY221" fmla="*/ 5491807 h 5641173"/>
              <a:gd name="connsiteX222" fmla="*/ 1538763 w 11243827"/>
              <a:gd name="connsiteY222" fmla="*/ 5482781 h 5641173"/>
              <a:gd name="connsiteX223" fmla="*/ 1501533 w 11243827"/>
              <a:gd name="connsiteY223" fmla="*/ 5467817 h 5641173"/>
              <a:gd name="connsiteX224" fmla="*/ 1461266 w 11243827"/>
              <a:gd name="connsiteY224" fmla="*/ 5469343 h 5641173"/>
              <a:gd name="connsiteX225" fmla="*/ 1449415 w 11243827"/>
              <a:gd name="connsiteY225" fmla="*/ 5460467 h 5641173"/>
              <a:gd name="connsiteX226" fmla="*/ 1447454 w 11243827"/>
              <a:gd name="connsiteY226" fmla="*/ 5458776 h 5641173"/>
              <a:gd name="connsiteX227" fmla="*/ 1437814 w 11243827"/>
              <a:gd name="connsiteY227" fmla="*/ 5455515 h 5641173"/>
              <a:gd name="connsiteX228" fmla="*/ 1437334 w 11243827"/>
              <a:gd name="connsiteY228" fmla="*/ 5450209 h 5641173"/>
              <a:gd name="connsiteX229" fmla="*/ 1424429 w 11243827"/>
              <a:gd name="connsiteY229" fmla="*/ 5442157 h 5641173"/>
              <a:gd name="connsiteX230" fmla="*/ 1406063 w 11243827"/>
              <a:gd name="connsiteY230" fmla="*/ 5437380 h 5641173"/>
              <a:gd name="connsiteX231" fmla="*/ 1316379 w 11243827"/>
              <a:gd name="connsiteY231" fmla="*/ 5419601 h 5641173"/>
              <a:gd name="connsiteX232" fmla="*/ 1264090 w 11243827"/>
              <a:gd name="connsiteY232" fmla="*/ 5406153 h 5641173"/>
              <a:gd name="connsiteX233" fmla="*/ 1246374 w 11243827"/>
              <a:gd name="connsiteY233" fmla="*/ 5396631 h 5641173"/>
              <a:gd name="connsiteX234" fmla="*/ 1220190 w 11243827"/>
              <a:gd name="connsiteY234" fmla="*/ 5386301 h 5641173"/>
              <a:gd name="connsiteX235" fmla="*/ 1175643 w 11243827"/>
              <a:gd name="connsiteY235" fmla="*/ 5364651 h 5641173"/>
              <a:gd name="connsiteX236" fmla="*/ 1150342 w 11243827"/>
              <a:gd name="connsiteY236" fmla="*/ 5358447 h 5641173"/>
              <a:gd name="connsiteX237" fmla="*/ 1137272 w 11243827"/>
              <a:gd name="connsiteY237" fmla="*/ 5351191 h 5641173"/>
              <a:gd name="connsiteX238" fmla="*/ 1131268 w 11243827"/>
              <a:gd name="connsiteY238" fmla="*/ 5350530 h 5641173"/>
              <a:gd name="connsiteX239" fmla="*/ 1112024 w 11243827"/>
              <a:gd name="connsiteY239" fmla="*/ 5345786 h 5641173"/>
              <a:gd name="connsiteX240" fmla="*/ 1100870 w 11243827"/>
              <a:gd name="connsiteY240" fmla="*/ 5343651 h 5641173"/>
              <a:gd name="connsiteX241" fmla="*/ 1096383 w 11243827"/>
              <a:gd name="connsiteY241" fmla="*/ 5343015 h 5641173"/>
              <a:gd name="connsiteX242" fmla="*/ 1085571 w 11243827"/>
              <a:gd name="connsiteY242" fmla="*/ 5345836 h 5641173"/>
              <a:gd name="connsiteX243" fmla="*/ 1073168 w 11243827"/>
              <a:gd name="connsiteY243" fmla="*/ 5341521 h 5641173"/>
              <a:gd name="connsiteX244" fmla="*/ 1058039 w 11243827"/>
              <a:gd name="connsiteY244" fmla="*/ 5343504 h 5641173"/>
              <a:gd name="connsiteX245" fmla="*/ 1055426 w 11243827"/>
              <a:gd name="connsiteY245" fmla="*/ 5339088 h 5641173"/>
              <a:gd name="connsiteX246" fmla="*/ 1044738 w 11243827"/>
              <a:gd name="connsiteY246" fmla="*/ 5333063 h 5641173"/>
              <a:gd name="connsiteX247" fmla="*/ 1033909 w 11243827"/>
              <a:gd name="connsiteY247" fmla="*/ 5335680 h 5641173"/>
              <a:gd name="connsiteX248" fmla="*/ 1012649 w 11243827"/>
              <a:gd name="connsiteY248" fmla="*/ 5334541 h 5641173"/>
              <a:gd name="connsiteX249" fmla="*/ 1007115 w 11243827"/>
              <a:gd name="connsiteY249" fmla="*/ 5332775 h 5641173"/>
              <a:gd name="connsiteX250" fmla="*/ 986002 w 11243827"/>
              <a:gd name="connsiteY250" fmla="*/ 5334906 h 5641173"/>
              <a:gd name="connsiteX251" fmla="*/ 953418 w 11243827"/>
              <a:gd name="connsiteY251" fmla="*/ 5333901 h 5641173"/>
              <a:gd name="connsiteX252" fmla="*/ 916854 w 11243827"/>
              <a:gd name="connsiteY252" fmla="*/ 5329435 h 5641173"/>
              <a:gd name="connsiteX253" fmla="*/ 905651 w 11243827"/>
              <a:gd name="connsiteY253" fmla="*/ 5332114 h 5641173"/>
              <a:gd name="connsiteX254" fmla="*/ 836961 w 11243827"/>
              <a:gd name="connsiteY254" fmla="*/ 5330803 h 5641173"/>
              <a:gd name="connsiteX255" fmla="*/ 817627 w 11243827"/>
              <a:gd name="connsiteY255" fmla="*/ 5330580 h 5641173"/>
              <a:gd name="connsiteX256" fmla="*/ 801817 w 11243827"/>
              <a:gd name="connsiteY256" fmla="*/ 5325937 h 5641173"/>
              <a:gd name="connsiteX257" fmla="*/ 798857 w 11243827"/>
              <a:gd name="connsiteY257" fmla="*/ 5320979 h 5641173"/>
              <a:gd name="connsiteX258" fmla="*/ 788354 w 11243827"/>
              <a:gd name="connsiteY258" fmla="*/ 5320143 h 5641173"/>
              <a:gd name="connsiteX259" fmla="*/ 785726 w 11243827"/>
              <a:gd name="connsiteY259" fmla="*/ 5318989 h 5641173"/>
              <a:gd name="connsiteX260" fmla="*/ 770507 w 11243827"/>
              <a:gd name="connsiteY260" fmla="*/ 5313309 h 5641173"/>
              <a:gd name="connsiteX261" fmla="*/ 733810 w 11243827"/>
              <a:gd name="connsiteY261" fmla="*/ 5324286 h 5641173"/>
              <a:gd name="connsiteX262" fmla="*/ 692117 w 11243827"/>
              <a:gd name="connsiteY262" fmla="*/ 5318786 h 5641173"/>
              <a:gd name="connsiteX263" fmla="*/ 574943 w 11243827"/>
              <a:gd name="connsiteY263" fmla="*/ 5327578 h 5641173"/>
              <a:gd name="connsiteX264" fmla="*/ 441302 w 11243827"/>
              <a:gd name="connsiteY264" fmla="*/ 5307062 h 5641173"/>
              <a:gd name="connsiteX265" fmla="*/ 336819 w 11243827"/>
              <a:gd name="connsiteY265" fmla="*/ 5336690 h 5641173"/>
              <a:gd name="connsiteX266" fmla="*/ 215763 w 11243827"/>
              <a:gd name="connsiteY266" fmla="*/ 5332575 h 5641173"/>
              <a:gd name="connsiteX267" fmla="*/ 270932 w 11243827"/>
              <a:gd name="connsiteY267" fmla="*/ 5345451 h 5641173"/>
              <a:gd name="connsiteX268" fmla="*/ 194189 w 11243827"/>
              <a:gd name="connsiteY268" fmla="*/ 5343588 h 5641173"/>
              <a:gd name="connsiteX269" fmla="*/ 192552 w 11243827"/>
              <a:gd name="connsiteY269" fmla="*/ 5342845 h 5641173"/>
              <a:gd name="connsiteX270" fmla="*/ 178320 w 11243827"/>
              <a:gd name="connsiteY270" fmla="*/ 5343766 h 5641173"/>
              <a:gd name="connsiteX271" fmla="*/ 175596 w 11243827"/>
              <a:gd name="connsiteY271" fmla="*/ 5346411 h 5641173"/>
              <a:gd name="connsiteX272" fmla="*/ 165951 w 11243827"/>
              <a:gd name="connsiteY272" fmla="*/ 5347808 h 5641173"/>
              <a:gd name="connsiteX273" fmla="*/ 147287 w 11243827"/>
              <a:gd name="connsiteY273" fmla="*/ 5352625 h 5641173"/>
              <a:gd name="connsiteX274" fmla="*/ 143484 w 11243827"/>
              <a:gd name="connsiteY274" fmla="*/ 5351591 h 5641173"/>
              <a:gd name="connsiteX275" fmla="*/ 114847 w 11243827"/>
              <a:gd name="connsiteY275" fmla="*/ 5355844 h 5641173"/>
              <a:gd name="connsiteX276" fmla="*/ 114306 w 11243827"/>
              <a:gd name="connsiteY276" fmla="*/ 5354983 h 5641173"/>
              <a:gd name="connsiteX277" fmla="*/ 105588 w 11243827"/>
              <a:gd name="connsiteY277" fmla="*/ 5352169 h 5641173"/>
              <a:gd name="connsiteX278" fmla="*/ 89264 w 11243827"/>
              <a:gd name="connsiteY278" fmla="*/ 5348886 h 5641173"/>
              <a:gd name="connsiteX279" fmla="*/ 49794 w 11243827"/>
              <a:gd name="connsiteY279" fmla="*/ 5329950 h 5641173"/>
              <a:gd name="connsiteX280" fmla="*/ 19924 w 11243827"/>
              <a:gd name="connsiteY280" fmla="*/ 5334282 h 5641173"/>
              <a:gd name="connsiteX281" fmla="*/ 13819 w 11243827"/>
              <a:gd name="connsiteY281" fmla="*/ 5334653 h 5641173"/>
              <a:gd name="connsiteX282" fmla="*/ 13657 w 11243827"/>
              <a:gd name="connsiteY282" fmla="*/ 5334455 h 5641173"/>
              <a:gd name="connsiteX283" fmla="*/ 7139 w 11243827"/>
              <a:gd name="connsiteY283" fmla="*/ 5334438 h 5641173"/>
              <a:gd name="connsiteX284" fmla="*/ 2684 w 11243827"/>
              <a:gd name="connsiteY284" fmla="*/ 5335333 h 5641173"/>
              <a:gd name="connsiteX285" fmla="*/ 0 w 11243827"/>
              <a:gd name="connsiteY285" fmla="*/ 5335496 h 5641173"/>
              <a:gd name="connsiteX286" fmla="*/ 0 w 11243827"/>
              <a:gd name="connsiteY286" fmla="*/ 10592 h 5641173"/>
              <a:gd name="connsiteX287" fmla="*/ 11243827 w 11243827"/>
              <a:gd name="connsiteY287" fmla="*/ 0 h 5641173"/>
              <a:gd name="connsiteX0" fmla="*/ 11243827 w 11243827"/>
              <a:gd name="connsiteY0" fmla="*/ 0 h 5641173"/>
              <a:gd name="connsiteX1" fmla="*/ 11243827 w 11243827"/>
              <a:gd name="connsiteY1" fmla="*/ 1470035 h 5641173"/>
              <a:gd name="connsiteX2" fmla="*/ 11243827 w 11243827"/>
              <a:gd name="connsiteY2" fmla="*/ 5001571 h 5641173"/>
              <a:gd name="connsiteX3" fmla="*/ 11243827 w 11243827"/>
              <a:gd name="connsiteY3" fmla="*/ 5209610 h 5641173"/>
              <a:gd name="connsiteX4" fmla="*/ 11240675 w 11243827"/>
              <a:gd name="connsiteY4" fmla="*/ 5210442 h 5641173"/>
              <a:gd name="connsiteX5" fmla="*/ 11179959 w 11243827"/>
              <a:gd name="connsiteY5" fmla="*/ 5221199 h 5641173"/>
              <a:gd name="connsiteX6" fmla="*/ 11105493 w 11243827"/>
              <a:gd name="connsiteY6" fmla="*/ 5259905 h 5641173"/>
              <a:gd name="connsiteX7" fmla="*/ 11078640 w 11243827"/>
              <a:gd name="connsiteY7" fmla="*/ 5263531 h 5641173"/>
              <a:gd name="connsiteX8" fmla="*/ 11079616 w 11243827"/>
              <a:gd name="connsiteY8" fmla="*/ 5270380 h 5641173"/>
              <a:gd name="connsiteX9" fmla="*/ 11069641 w 11243827"/>
              <a:gd name="connsiteY9" fmla="*/ 5270884 h 5641173"/>
              <a:gd name="connsiteX10" fmla="*/ 11047377 w 11243827"/>
              <a:gd name="connsiteY10" fmla="*/ 5271051 h 5641173"/>
              <a:gd name="connsiteX11" fmla="*/ 10980705 w 11243827"/>
              <a:gd name="connsiteY11" fmla="*/ 5272951 h 5641173"/>
              <a:gd name="connsiteX12" fmla="*/ 10962514 w 11243827"/>
              <a:gd name="connsiteY12" fmla="*/ 5286084 h 5641173"/>
              <a:gd name="connsiteX13" fmla="*/ 10945307 w 11243827"/>
              <a:gd name="connsiteY13" fmla="*/ 5286290 h 5641173"/>
              <a:gd name="connsiteX14" fmla="*/ 10845516 w 11243827"/>
              <a:gd name="connsiteY14" fmla="*/ 5303894 h 5641173"/>
              <a:gd name="connsiteX15" fmla="*/ 10831795 w 11243827"/>
              <a:gd name="connsiteY15" fmla="*/ 5305210 h 5641173"/>
              <a:gd name="connsiteX16" fmla="*/ 10824365 w 11243827"/>
              <a:gd name="connsiteY16" fmla="*/ 5311111 h 5641173"/>
              <a:gd name="connsiteX17" fmla="*/ 10797756 w 11243827"/>
              <a:gd name="connsiteY17" fmla="*/ 5312285 h 5641173"/>
              <a:gd name="connsiteX18" fmla="*/ 10796525 w 11243827"/>
              <a:gd name="connsiteY18" fmla="*/ 5315645 h 5641173"/>
              <a:gd name="connsiteX19" fmla="*/ 10709063 w 11243827"/>
              <a:gd name="connsiteY19" fmla="*/ 5344492 h 5641173"/>
              <a:gd name="connsiteX20" fmla="*/ 10694078 w 11243827"/>
              <a:gd name="connsiteY20" fmla="*/ 5349258 h 5641173"/>
              <a:gd name="connsiteX21" fmla="*/ 10681131 w 11243827"/>
              <a:gd name="connsiteY21" fmla="*/ 5347812 h 5641173"/>
              <a:gd name="connsiteX22" fmla="*/ 10609448 w 11243827"/>
              <a:gd name="connsiteY22" fmla="*/ 5351931 h 5641173"/>
              <a:gd name="connsiteX23" fmla="*/ 10592397 w 11243827"/>
              <a:gd name="connsiteY23" fmla="*/ 5349402 h 5641173"/>
              <a:gd name="connsiteX24" fmla="*/ 10585227 w 11243827"/>
              <a:gd name="connsiteY24" fmla="*/ 5344063 h 5641173"/>
              <a:gd name="connsiteX25" fmla="*/ 10557472 w 11243827"/>
              <a:gd name="connsiteY25" fmla="*/ 5354151 h 5641173"/>
              <a:gd name="connsiteX26" fmla="*/ 10514646 w 11243827"/>
              <a:gd name="connsiteY26" fmla="*/ 5361064 h 5641173"/>
              <a:gd name="connsiteX27" fmla="*/ 10494292 w 11243827"/>
              <a:gd name="connsiteY27" fmla="*/ 5366054 h 5641173"/>
              <a:gd name="connsiteX28" fmla="*/ 10477869 w 11243827"/>
              <a:gd name="connsiteY28" fmla="*/ 5363025 h 5641173"/>
              <a:gd name="connsiteX29" fmla="*/ 10384411 w 11243827"/>
              <a:gd name="connsiteY29" fmla="*/ 5362257 h 5641173"/>
              <a:gd name="connsiteX30" fmla="*/ 10362921 w 11243827"/>
              <a:gd name="connsiteY30" fmla="*/ 5357444 h 5641173"/>
              <a:gd name="connsiteX31" fmla="*/ 10352736 w 11243827"/>
              <a:gd name="connsiteY31" fmla="*/ 5347851 h 5641173"/>
              <a:gd name="connsiteX32" fmla="*/ 10344754 w 11243827"/>
              <a:gd name="connsiteY32" fmla="*/ 5351272 h 5641173"/>
              <a:gd name="connsiteX33" fmla="*/ 10288226 w 11243827"/>
              <a:gd name="connsiteY33" fmla="*/ 5351613 h 5641173"/>
              <a:gd name="connsiteX34" fmla="*/ 10251350 w 11243827"/>
              <a:gd name="connsiteY34" fmla="*/ 5352711 h 5641173"/>
              <a:gd name="connsiteX35" fmla="*/ 10249108 w 11243827"/>
              <a:gd name="connsiteY35" fmla="*/ 5365881 h 5641173"/>
              <a:gd name="connsiteX36" fmla="*/ 10216272 w 11243827"/>
              <a:gd name="connsiteY36" fmla="*/ 5370573 h 5641173"/>
              <a:gd name="connsiteX37" fmla="*/ 10181278 w 11243827"/>
              <a:gd name="connsiteY37" fmla="*/ 5362119 h 5641173"/>
              <a:gd name="connsiteX38" fmla="*/ 10140033 w 11243827"/>
              <a:gd name="connsiteY38" fmla="*/ 5363304 h 5641173"/>
              <a:gd name="connsiteX39" fmla="*/ 10115353 w 11243827"/>
              <a:gd name="connsiteY39" fmla="*/ 5363869 h 5641173"/>
              <a:gd name="connsiteX40" fmla="*/ 10050578 w 11243827"/>
              <a:gd name="connsiteY40" fmla="*/ 5376153 h 5641173"/>
              <a:gd name="connsiteX41" fmla="*/ 9945478 w 11243827"/>
              <a:gd name="connsiteY41" fmla="*/ 5422859 h 5641173"/>
              <a:gd name="connsiteX42" fmla="*/ 9912481 w 11243827"/>
              <a:gd name="connsiteY42" fmla="*/ 5429477 h 5641173"/>
              <a:gd name="connsiteX43" fmla="*/ 9906713 w 11243827"/>
              <a:gd name="connsiteY43" fmla="*/ 5426784 h 5641173"/>
              <a:gd name="connsiteX44" fmla="*/ 9742436 w 11243827"/>
              <a:gd name="connsiteY44" fmla="*/ 5454834 h 5641173"/>
              <a:gd name="connsiteX45" fmla="*/ 9713044 w 11243827"/>
              <a:gd name="connsiteY45" fmla="*/ 5456476 h 5641173"/>
              <a:gd name="connsiteX46" fmla="*/ 9691033 w 11243827"/>
              <a:gd name="connsiteY46" fmla="*/ 5455451 h 5641173"/>
              <a:gd name="connsiteX47" fmla="*/ 9638355 w 11243827"/>
              <a:gd name="connsiteY47" fmla="*/ 5464794 h 5641173"/>
              <a:gd name="connsiteX48" fmla="*/ 9552434 w 11243827"/>
              <a:gd name="connsiteY48" fmla="*/ 5485280 h 5641173"/>
              <a:gd name="connsiteX49" fmla="*/ 9533883 w 11243827"/>
              <a:gd name="connsiteY49" fmla="*/ 5488516 h 5641173"/>
              <a:gd name="connsiteX50" fmla="*/ 9516916 w 11243827"/>
              <a:gd name="connsiteY50" fmla="*/ 5486828 h 5641173"/>
              <a:gd name="connsiteX51" fmla="*/ 9512093 w 11243827"/>
              <a:gd name="connsiteY51" fmla="*/ 5482541 h 5641173"/>
              <a:gd name="connsiteX52" fmla="*/ 9501725 w 11243827"/>
              <a:gd name="connsiteY52" fmla="*/ 5483603 h 5641173"/>
              <a:gd name="connsiteX53" fmla="*/ 9498754 w 11243827"/>
              <a:gd name="connsiteY53" fmla="*/ 5482951 h 5641173"/>
              <a:gd name="connsiteX54" fmla="*/ 9481932 w 11243827"/>
              <a:gd name="connsiteY54" fmla="*/ 5480151 h 5641173"/>
              <a:gd name="connsiteX55" fmla="*/ 9451321 w 11243827"/>
              <a:gd name="connsiteY55" fmla="*/ 5497375 h 5641173"/>
              <a:gd name="connsiteX56" fmla="*/ 9409298 w 11243827"/>
              <a:gd name="connsiteY56" fmla="*/ 5499478 h 5641173"/>
              <a:gd name="connsiteX57" fmla="*/ 9303056 w 11243827"/>
              <a:gd name="connsiteY57" fmla="*/ 5519093 h 5641173"/>
              <a:gd name="connsiteX58" fmla="*/ 9229078 w 11243827"/>
              <a:gd name="connsiteY58" fmla="*/ 5524154 h 5641173"/>
              <a:gd name="connsiteX59" fmla="*/ 9165105 w 11243827"/>
              <a:gd name="connsiteY59" fmla="*/ 5532892 h 5641173"/>
              <a:gd name="connsiteX60" fmla="*/ 9077301 w 11243827"/>
              <a:gd name="connsiteY60" fmla="*/ 5580356 h 5641173"/>
              <a:gd name="connsiteX61" fmla="*/ 8960065 w 11243827"/>
              <a:gd name="connsiteY61" fmla="*/ 5597982 h 5641173"/>
              <a:gd name="connsiteX62" fmla="*/ 8953536 w 11243827"/>
              <a:gd name="connsiteY62" fmla="*/ 5606638 h 5641173"/>
              <a:gd name="connsiteX63" fmla="*/ 8943907 w 11243827"/>
              <a:gd name="connsiteY63" fmla="*/ 5612541 h 5641173"/>
              <a:gd name="connsiteX64" fmla="*/ 8942046 w 11243827"/>
              <a:gd name="connsiteY64" fmla="*/ 5612112 h 5641173"/>
              <a:gd name="connsiteX65" fmla="*/ 8928824 w 11243827"/>
              <a:gd name="connsiteY65" fmla="*/ 5615549 h 5641173"/>
              <a:gd name="connsiteX66" fmla="*/ 8927294 w 11243827"/>
              <a:gd name="connsiteY66" fmla="*/ 5618607 h 5641173"/>
              <a:gd name="connsiteX67" fmla="*/ 8918651 w 11243827"/>
              <a:gd name="connsiteY67" fmla="*/ 5621688 h 5641173"/>
              <a:gd name="connsiteX68" fmla="*/ 8902772 w 11243827"/>
              <a:gd name="connsiteY68" fmla="*/ 5629703 h 5641173"/>
              <a:gd name="connsiteX69" fmla="*/ 8898724 w 11243827"/>
              <a:gd name="connsiteY69" fmla="*/ 5629379 h 5641173"/>
              <a:gd name="connsiteX70" fmla="*/ 8873099 w 11243827"/>
              <a:gd name="connsiteY70" fmla="*/ 5638628 h 5641173"/>
              <a:gd name="connsiteX71" fmla="*/ 8872234 w 11243827"/>
              <a:gd name="connsiteY71" fmla="*/ 5637889 h 5641173"/>
              <a:gd name="connsiteX72" fmla="*/ 8862777 w 11243827"/>
              <a:gd name="connsiteY72" fmla="*/ 5636711 h 5641173"/>
              <a:gd name="connsiteX73" fmla="*/ 8845869 w 11243827"/>
              <a:gd name="connsiteY73" fmla="*/ 5636436 h 5641173"/>
              <a:gd name="connsiteX74" fmla="*/ 8800548 w 11243827"/>
              <a:gd name="connsiteY74" fmla="*/ 5625084 h 5641173"/>
              <a:gd name="connsiteX75" fmla="*/ 8773774 w 11243827"/>
              <a:gd name="connsiteY75" fmla="*/ 5634630 h 5641173"/>
              <a:gd name="connsiteX76" fmla="*/ 8698255 w 11243827"/>
              <a:gd name="connsiteY76" fmla="*/ 5636083 h 5641173"/>
              <a:gd name="connsiteX77" fmla="*/ 8619167 w 11243827"/>
              <a:gd name="connsiteY77" fmla="*/ 5619130 h 5641173"/>
              <a:gd name="connsiteX78" fmla="*/ 8539822 w 11243827"/>
              <a:gd name="connsiteY78" fmla="*/ 5616905 h 5641173"/>
              <a:gd name="connsiteX79" fmla="*/ 8511094 w 11243827"/>
              <a:gd name="connsiteY79" fmla="*/ 5617360 h 5641173"/>
              <a:gd name="connsiteX80" fmla="*/ 8459886 w 11243827"/>
              <a:gd name="connsiteY80" fmla="*/ 5612612 h 5641173"/>
              <a:gd name="connsiteX81" fmla="*/ 8436432 w 11243827"/>
              <a:gd name="connsiteY81" fmla="*/ 5606990 h 5641173"/>
              <a:gd name="connsiteX82" fmla="*/ 8435403 w 11243827"/>
              <a:gd name="connsiteY82" fmla="*/ 5607336 h 5641173"/>
              <a:gd name="connsiteX83" fmla="*/ 8433307 w 11243827"/>
              <a:gd name="connsiteY83" fmla="*/ 5604917 h 5641173"/>
              <a:gd name="connsiteX84" fmla="*/ 8428968 w 11243827"/>
              <a:gd name="connsiteY84" fmla="*/ 5603796 h 5641173"/>
              <a:gd name="connsiteX85" fmla="*/ 8417124 w 11243827"/>
              <a:gd name="connsiteY85" fmla="*/ 5604518 h 5641173"/>
              <a:gd name="connsiteX86" fmla="*/ 8412669 w 11243827"/>
              <a:gd name="connsiteY86" fmla="*/ 5605413 h 5641173"/>
              <a:gd name="connsiteX87" fmla="*/ 8406152 w 11243827"/>
              <a:gd name="connsiteY87" fmla="*/ 5605396 h 5641173"/>
              <a:gd name="connsiteX88" fmla="*/ 8405989 w 11243827"/>
              <a:gd name="connsiteY88" fmla="*/ 5605197 h 5641173"/>
              <a:gd name="connsiteX89" fmla="*/ 8399884 w 11243827"/>
              <a:gd name="connsiteY89" fmla="*/ 5605568 h 5641173"/>
              <a:gd name="connsiteX90" fmla="*/ 8370014 w 11243827"/>
              <a:gd name="connsiteY90" fmla="*/ 5609900 h 5641173"/>
              <a:gd name="connsiteX91" fmla="*/ 8330544 w 11243827"/>
              <a:gd name="connsiteY91" fmla="*/ 5590964 h 5641173"/>
              <a:gd name="connsiteX92" fmla="*/ 8314221 w 11243827"/>
              <a:gd name="connsiteY92" fmla="*/ 5587682 h 5641173"/>
              <a:gd name="connsiteX93" fmla="*/ 8305502 w 11243827"/>
              <a:gd name="connsiteY93" fmla="*/ 5584868 h 5641173"/>
              <a:gd name="connsiteX94" fmla="*/ 8304962 w 11243827"/>
              <a:gd name="connsiteY94" fmla="*/ 5584007 h 5641173"/>
              <a:gd name="connsiteX95" fmla="*/ 8276324 w 11243827"/>
              <a:gd name="connsiteY95" fmla="*/ 5588260 h 5641173"/>
              <a:gd name="connsiteX96" fmla="*/ 8272522 w 11243827"/>
              <a:gd name="connsiteY96" fmla="*/ 5587226 h 5641173"/>
              <a:gd name="connsiteX97" fmla="*/ 8253857 w 11243827"/>
              <a:gd name="connsiteY97" fmla="*/ 5592043 h 5641173"/>
              <a:gd name="connsiteX98" fmla="*/ 8244212 w 11243827"/>
              <a:gd name="connsiteY98" fmla="*/ 5593439 h 5641173"/>
              <a:gd name="connsiteX99" fmla="*/ 8241488 w 11243827"/>
              <a:gd name="connsiteY99" fmla="*/ 5596085 h 5641173"/>
              <a:gd name="connsiteX100" fmla="*/ 8227256 w 11243827"/>
              <a:gd name="connsiteY100" fmla="*/ 5597005 h 5641173"/>
              <a:gd name="connsiteX101" fmla="*/ 8225619 w 11243827"/>
              <a:gd name="connsiteY101" fmla="*/ 5596262 h 5641173"/>
              <a:gd name="connsiteX102" fmla="*/ 8213882 w 11243827"/>
              <a:gd name="connsiteY102" fmla="*/ 5600179 h 5641173"/>
              <a:gd name="connsiteX103" fmla="*/ 8204045 w 11243827"/>
              <a:gd name="connsiteY103" fmla="*/ 5607275 h 5641173"/>
              <a:gd name="connsiteX104" fmla="*/ 8082989 w 11243827"/>
              <a:gd name="connsiteY104" fmla="*/ 5603160 h 5641173"/>
              <a:gd name="connsiteX105" fmla="*/ 7976942 w 11243827"/>
              <a:gd name="connsiteY105" fmla="*/ 5598455 h 5641173"/>
              <a:gd name="connsiteX106" fmla="*/ 7950121 w 11243827"/>
              <a:gd name="connsiteY106" fmla="*/ 5590893 h 5641173"/>
              <a:gd name="connsiteX107" fmla="*/ 7727691 w 11243827"/>
              <a:gd name="connsiteY107" fmla="*/ 5621064 h 5641173"/>
              <a:gd name="connsiteX108" fmla="*/ 7685998 w 11243827"/>
              <a:gd name="connsiteY108" fmla="*/ 5615564 h 5641173"/>
              <a:gd name="connsiteX109" fmla="*/ 7649302 w 11243827"/>
              <a:gd name="connsiteY109" fmla="*/ 5626541 h 5641173"/>
              <a:gd name="connsiteX110" fmla="*/ 7634083 w 11243827"/>
              <a:gd name="connsiteY110" fmla="*/ 5620862 h 5641173"/>
              <a:gd name="connsiteX111" fmla="*/ 7631455 w 11243827"/>
              <a:gd name="connsiteY111" fmla="*/ 5619708 h 5641173"/>
              <a:gd name="connsiteX112" fmla="*/ 7620952 w 11243827"/>
              <a:gd name="connsiteY112" fmla="*/ 5618872 h 5641173"/>
              <a:gd name="connsiteX113" fmla="*/ 7617992 w 11243827"/>
              <a:gd name="connsiteY113" fmla="*/ 5613914 h 5641173"/>
              <a:gd name="connsiteX114" fmla="*/ 7602182 w 11243827"/>
              <a:gd name="connsiteY114" fmla="*/ 5609271 h 5641173"/>
              <a:gd name="connsiteX115" fmla="*/ 7582847 w 11243827"/>
              <a:gd name="connsiteY115" fmla="*/ 5609047 h 5641173"/>
              <a:gd name="connsiteX116" fmla="*/ 7514158 w 11243827"/>
              <a:gd name="connsiteY116" fmla="*/ 5607737 h 5641173"/>
              <a:gd name="connsiteX117" fmla="*/ 7502955 w 11243827"/>
              <a:gd name="connsiteY117" fmla="*/ 5610415 h 5641173"/>
              <a:gd name="connsiteX118" fmla="*/ 7466391 w 11243827"/>
              <a:gd name="connsiteY118" fmla="*/ 5605949 h 5641173"/>
              <a:gd name="connsiteX119" fmla="*/ 7433806 w 11243827"/>
              <a:gd name="connsiteY119" fmla="*/ 5604945 h 5641173"/>
              <a:gd name="connsiteX120" fmla="*/ 7412693 w 11243827"/>
              <a:gd name="connsiteY120" fmla="*/ 5607075 h 5641173"/>
              <a:gd name="connsiteX121" fmla="*/ 7407159 w 11243827"/>
              <a:gd name="connsiteY121" fmla="*/ 5605310 h 5641173"/>
              <a:gd name="connsiteX122" fmla="*/ 7385900 w 11243827"/>
              <a:gd name="connsiteY122" fmla="*/ 5604171 h 5641173"/>
              <a:gd name="connsiteX123" fmla="*/ 7375071 w 11243827"/>
              <a:gd name="connsiteY123" fmla="*/ 5606788 h 5641173"/>
              <a:gd name="connsiteX124" fmla="*/ 7364382 w 11243827"/>
              <a:gd name="connsiteY124" fmla="*/ 5600762 h 5641173"/>
              <a:gd name="connsiteX125" fmla="*/ 7361770 w 11243827"/>
              <a:gd name="connsiteY125" fmla="*/ 5596347 h 5641173"/>
              <a:gd name="connsiteX126" fmla="*/ 7346641 w 11243827"/>
              <a:gd name="connsiteY126" fmla="*/ 5598329 h 5641173"/>
              <a:gd name="connsiteX127" fmla="*/ 7334238 w 11243827"/>
              <a:gd name="connsiteY127" fmla="*/ 5594014 h 5641173"/>
              <a:gd name="connsiteX128" fmla="*/ 7323426 w 11243827"/>
              <a:gd name="connsiteY128" fmla="*/ 5596835 h 5641173"/>
              <a:gd name="connsiteX129" fmla="*/ 7318938 w 11243827"/>
              <a:gd name="connsiteY129" fmla="*/ 5596200 h 5641173"/>
              <a:gd name="connsiteX130" fmla="*/ 7307784 w 11243827"/>
              <a:gd name="connsiteY130" fmla="*/ 5594065 h 5641173"/>
              <a:gd name="connsiteX131" fmla="*/ 7288540 w 11243827"/>
              <a:gd name="connsiteY131" fmla="*/ 5589320 h 5641173"/>
              <a:gd name="connsiteX132" fmla="*/ 7282537 w 11243827"/>
              <a:gd name="connsiteY132" fmla="*/ 5588660 h 5641173"/>
              <a:gd name="connsiteX133" fmla="*/ 7269466 w 11243827"/>
              <a:gd name="connsiteY133" fmla="*/ 5581404 h 5641173"/>
              <a:gd name="connsiteX134" fmla="*/ 7244165 w 11243827"/>
              <a:gd name="connsiteY134" fmla="*/ 5575200 h 5641173"/>
              <a:gd name="connsiteX135" fmla="*/ 7199619 w 11243827"/>
              <a:gd name="connsiteY135" fmla="*/ 5553550 h 5641173"/>
              <a:gd name="connsiteX136" fmla="*/ 7173434 w 11243827"/>
              <a:gd name="connsiteY136" fmla="*/ 5543219 h 5641173"/>
              <a:gd name="connsiteX137" fmla="*/ 7155718 w 11243827"/>
              <a:gd name="connsiteY137" fmla="*/ 5533697 h 5641173"/>
              <a:gd name="connsiteX138" fmla="*/ 7103430 w 11243827"/>
              <a:gd name="connsiteY138" fmla="*/ 5520249 h 5641173"/>
              <a:gd name="connsiteX139" fmla="*/ 7013746 w 11243827"/>
              <a:gd name="connsiteY139" fmla="*/ 5502470 h 5641173"/>
              <a:gd name="connsiteX140" fmla="*/ 6995379 w 11243827"/>
              <a:gd name="connsiteY140" fmla="*/ 5497693 h 5641173"/>
              <a:gd name="connsiteX141" fmla="*/ 6982475 w 11243827"/>
              <a:gd name="connsiteY141" fmla="*/ 5489641 h 5641173"/>
              <a:gd name="connsiteX142" fmla="*/ 6981994 w 11243827"/>
              <a:gd name="connsiteY142" fmla="*/ 5484335 h 5641173"/>
              <a:gd name="connsiteX143" fmla="*/ 6972355 w 11243827"/>
              <a:gd name="connsiteY143" fmla="*/ 5481074 h 5641173"/>
              <a:gd name="connsiteX144" fmla="*/ 6970394 w 11243827"/>
              <a:gd name="connsiteY144" fmla="*/ 5479383 h 5641173"/>
              <a:gd name="connsiteX145" fmla="*/ 6958543 w 11243827"/>
              <a:gd name="connsiteY145" fmla="*/ 5470507 h 5641173"/>
              <a:gd name="connsiteX146" fmla="*/ 6918276 w 11243827"/>
              <a:gd name="connsiteY146" fmla="*/ 5472034 h 5641173"/>
              <a:gd name="connsiteX147" fmla="*/ 6881046 w 11243827"/>
              <a:gd name="connsiteY147" fmla="*/ 5457070 h 5641173"/>
              <a:gd name="connsiteX148" fmla="*/ 6752164 w 11243827"/>
              <a:gd name="connsiteY148" fmla="*/ 5425021 h 5641173"/>
              <a:gd name="connsiteX149" fmla="*/ 6724964 w 11243827"/>
              <a:gd name="connsiteY149" fmla="*/ 5414071 h 5641173"/>
              <a:gd name="connsiteX150" fmla="*/ 6683286 w 11243827"/>
              <a:gd name="connsiteY150" fmla="*/ 5405383 h 5641173"/>
              <a:gd name="connsiteX151" fmla="*/ 6644277 w 11243827"/>
              <a:gd name="connsiteY151" fmla="*/ 5429684 h 5641173"/>
              <a:gd name="connsiteX152" fmla="*/ 6532914 w 11243827"/>
              <a:gd name="connsiteY152" fmla="*/ 5431205 h 5641173"/>
              <a:gd name="connsiteX153" fmla="*/ 6307459 w 11243827"/>
              <a:gd name="connsiteY153" fmla="*/ 5467087 h 5641173"/>
              <a:gd name="connsiteX154" fmla="*/ 6196243 w 11243827"/>
              <a:gd name="connsiteY154" fmla="*/ 5515042 h 5641173"/>
              <a:gd name="connsiteX155" fmla="*/ 6099124 w 11243827"/>
              <a:gd name="connsiteY155" fmla="*/ 5516848 h 5641173"/>
              <a:gd name="connsiteX156" fmla="*/ 6016077 w 11243827"/>
              <a:gd name="connsiteY156" fmla="*/ 5528642 h 5641173"/>
              <a:gd name="connsiteX157" fmla="*/ 6004389 w 11243827"/>
              <a:gd name="connsiteY157" fmla="*/ 5531206 h 5641173"/>
              <a:gd name="connsiteX158" fmla="*/ 5933945 w 11243827"/>
              <a:gd name="connsiteY158" fmla="*/ 5538840 h 5641173"/>
              <a:gd name="connsiteX159" fmla="*/ 5883936 w 11243827"/>
              <a:gd name="connsiteY159" fmla="*/ 5553807 h 5641173"/>
              <a:gd name="connsiteX160" fmla="*/ 5798331 w 11243827"/>
              <a:gd name="connsiteY160" fmla="*/ 5564248 h 5641173"/>
              <a:gd name="connsiteX161" fmla="*/ 5712738 w 11243827"/>
              <a:gd name="connsiteY161" fmla="*/ 5573120 h 5641173"/>
              <a:gd name="connsiteX162" fmla="*/ 5681342 w 11243827"/>
              <a:gd name="connsiteY162" fmla="*/ 5575621 h 5641173"/>
              <a:gd name="connsiteX163" fmla="*/ 5627167 w 11243827"/>
              <a:gd name="connsiteY163" fmla="*/ 5583215 h 5641173"/>
              <a:gd name="connsiteX164" fmla="*/ 5591414 w 11243827"/>
              <a:gd name="connsiteY164" fmla="*/ 5587695 h 5641173"/>
              <a:gd name="connsiteX165" fmla="*/ 5583028 w 11243827"/>
              <a:gd name="connsiteY165" fmla="*/ 5580877 h 5641173"/>
              <a:gd name="connsiteX166" fmla="*/ 5549426 w 11243827"/>
              <a:gd name="connsiteY166" fmla="*/ 5582858 h 5641173"/>
              <a:gd name="connsiteX167" fmla="*/ 5519999 w 11243827"/>
              <a:gd name="connsiteY167" fmla="*/ 5592246 h 5641173"/>
              <a:gd name="connsiteX168" fmla="*/ 5480028 w 11243827"/>
              <a:gd name="connsiteY168" fmla="*/ 5597282 h 5641173"/>
              <a:gd name="connsiteX169" fmla="*/ 5456175 w 11243827"/>
              <a:gd name="connsiteY169" fmla="*/ 5600371 h 5641173"/>
              <a:gd name="connsiteX170" fmla="*/ 5388463 w 11243827"/>
              <a:gd name="connsiteY170" fmla="*/ 5602638 h 5641173"/>
              <a:gd name="connsiteX171" fmla="*/ 5265898 w 11243827"/>
              <a:gd name="connsiteY171" fmla="*/ 5591830 h 5641173"/>
              <a:gd name="connsiteX172" fmla="*/ 5231231 w 11243827"/>
              <a:gd name="connsiteY172" fmla="*/ 5592790 h 5641173"/>
              <a:gd name="connsiteX173" fmla="*/ 5226996 w 11243827"/>
              <a:gd name="connsiteY173" fmla="*/ 5595040 h 5641173"/>
              <a:gd name="connsiteX174" fmla="*/ 5175988 w 11243827"/>
              <a:gd name="connsiteY174" fmla="*/ 5588131 h 5641173"/>
              <a:gd name="connsiteX175" fmla="*/ 5107470 w 11243827"/>
              <a:gd name="connsiteY175" fmla="*/ 5594771 h 5641173"/>
              <a:gd name="connsiteX176" fmla="*/ 5027868 w 11243827"/>
              <a:gd name="connsiteY176" fmla="*/ 5605624 h 5641173"/>
              <a:gd name="connsiteX177" fmla="*/ 5007324 w 11243827"/>
              <a:gd name="connsiteY177" fmla="*/ 5609209 h 5641173"/>
              <a:gd name="connsiteX178" fmla="*/ 4952559 w 11243827"/>
              <a:gd name="connsiteY178" fmla="*/ 5611402 h 5641173"/>
              <a:gd name="connsiteX179" fmla="*/ 4826081 w 11243827"/>
              <a:gd name="connsiteY179" fmla="*/ 5616191 h 5641173"/>
              <a:gd name="connsiteX180" fmla="*/ 4823501 w 11243827"/>
              <a:gd name="connsiteY180" fmla="*/ 5619174 h 5641173"/>
              <a:gd name="connsiteX181" fmla="*/ 4813093 w 11243827"/>
              <a:gd name="connsiteY181" fmla="*/ 5620026 h 5641173"/>
              <a:gd name="connsiteX182" fmla="*/ 4810563 w 11243827"/>
              <a:gd name="connsiteY182" fmla="*/ 5620787 h 5641173"/>
              <a:gd name="connsiteX183" fmla="*/ 4795818 w 11243827"/>
              <a:gd name="connsiteY183" fmla="*/ 5624618 h 5641173"/>
              <a:gd name="connsiteX184" fmla="*/ 4758404 w 11243827"/>
              <a:gd name="connsiteY184" fmla="*/ 5619510 h 5641173"/>
              <a:gd name="connsiteX185" fmla="*/ 4717254 w 11243827"/>
              <a:gd name="connsiteY185" fmla="*/ 5624155 h 5641173"/>
              <a:gd name="connsiteX186" fmla="*/ 4591958 w 11243827"/>
              <a:gd name="connsiteY186" fmla="*/ 5624710 h 5641173"/>
              <a:gd name="connsiteX187" fmla="*/ 4476215 w 11243827"/>
              <a:gd name="connsiteY187" fmla="*/ 5628210 h 5641173"/>
              <a:gd name="connsiteX188" fmla="*/ 4425193 w 11243827"/>
              <a:gd name="connsiteY188" fmla="*/ 5627414 h 5641173"/>
              <a:gd name="connsiteX189" fmla="*/ 4383866 w 11243827"/>
              <a:gd name="connsiteY189" fmla="*/ 5626546 h 5641173"/>
              <a:gd name="connsiteX190" fmla="*/ 4385596 w 11243827"/>
              <a:gd name="connsiteY190" fmla="*/ 5634646 h 5641173"/>
              <a:gd name="connsiteX191" fmla="*/ 4360864 w 11243827"/>
              <a:gd name="connsiteY191" fmla="*/ 5641173 h 5641173"/>
              <a:gd name="connsiteX192" fmla="*/ 4328321 w 11243827"/>
              <a:gd name="connsiteY192" fmla="*/ 5626332 h 5641173"/>
              <a:gd name="connsiteX193" fmla="*/ 4309842 w 11243827"/>
              <a:gd name="connsiteY193" fmla="*/ 5626471 h 5641173"/>
              <a:gd name="connsiteX194" fmla="*/ 4277424 w 11243827"/>
              <a:gd name="connsiteY194" fmla="*/ 5631598 h 5641173"/>
              <a:gd name="connsiteX195" fmla="*/ 4266627 w 11243827"/>
              <a:gd name="connsiteY195" fmla="*/ 5633969 h 5641173"/>
              <a:gd name="connsiteX196" fmla="*/ 4185525 w 11243827"/>
              <a:gd name="connsiteY196" fmla="*/ 5617508 h 5641173"/>
              <a:gd name="connsiteX197" fmla="*/ 4177617 w 11243827"/>
              <a:gd name="connsiteY197" fmla="*/ 5610903 h 5641173"/>
              <a:gd name="connsiteX198" fmla="*/ 4136948 w 11243827"/>
              <a:gd name="connsiteY198" fmla="*/ 5608031 h 5641173"/>
              <a:gd name="connsiteX199" fmla="*/ 4132323 w 11243827"/>
              <a:gd name="connsiteY199" fmla="*/ 5609784 h 5641173"/>
              <a:gd name="connsiteX200" fmla="*/ 4098620 w 11243827"/>
              <a:gd name="connsiteY200" fmla="*/ 5599672 h 5641173"/>
              <a:gd name="connsiteX201" fmla="*/ 3963475 w 11243827"/>
              <a:gd name="connsiteY201" fmla="*/ 5581841 h 5641173"/>
              <a:gd name="connsiteX202" fmla="*/ 3703613 w 11243827"/>
              <a:gd name="connsiteY202" fmla="*/ 5572482 h 5641173"/>
              <a:gd name="connsiteX203" fmla="*/ 3432987 w 11243827"/>
              <a:gd name="connsiteY203" fmla="*/ 5545768 h 5641173"/>
              <a:gd name="connsiteX204" fmla="*/ 3176381 w 11243827"/>
              <a:gd name="connsiteY204" fmla="*/ 5556110 h 5641173"/>
              <a:gd name="connsiteX205" fmla="*/ 2710156 w 11243827"/>
              <a:gd name="connsiteY205" fmla="*/ 5527517 h 5641173"/>
              <a:gd name="connsiteX206" fmla="*/ 2550206 w 11243827"/>
              <a:gd name="connsiteY206" fmla="*/ 5524958 h 5641173"/>
              <a:gd name="connsiteX207" fmla="*/ 2443041 w 11243827"/>
              <a:gd name="connsiteY207" fmla="*/ 5523990 h 5641173"/>
              <a:gd name="connsiteX208" fmla="*/ 2435613 w 11243827"/>
              <a:gd name="connsiteY208" fmla="*/ 5526704 h 5641173"/>
              <a:gd name="connsiteX209" fmla="*/ 2405682 w 11243827"/>
              <a:gd name="connsiteY209" fmla="*/ 5528307 h 5641173"/>
              <a:gd name="connsiteX210" fmla="*/ 2397487 w 11243827"/>
              <a:gd name="connsiteY210" fmla="*/ 5540337 h 5641173"/>
              <a:gd name="connsiteX211" fmla="*/ 2297454 w 11243827"/>
              <a:gd name="connsiteY211" fmla="*/ 5550765 h 5641173"/>
              <a:gd name="connsiteX212" fmla="*/ 2056700 w 11243827"/>
              <a:gd name="connsiteY212" fmla="*/ 5555489 h 5641173"/>
              <a:gd name="connsiteX213" fmla="*/ 1878530 w 11243827"/>
              <a:gd name="connsiteY213" fmla="*/ 5535330 h 5641173"/>
              <a:gd name="connsiteX214" fmla="*/ 1859292 w 11243827"/>
              <a:gd name="connsiteY214" fmla="*/ 5535461 h 5641173"/>
              <a:gd name="connsiteX215" fmla="*/ 1835626 w 11243827"/>
              <a:gd name="connsiteY215" fmla="*/ 5533793 h 5641173"/>
              <a:gd name="connsiteX216" fmla="*/ 1798939 w 11243827"/>
              <a:gd name="connsiteY216" fmla="*/ 5540285 h 5641173"/>
              <a:gd name="connsiteX217" fmla="*/ 1779046 w 11243827"/>
              <a:gd name="connsiteY217" fmla="*/ 5549949 h 5641173"/>
              <a:gd name="connsiteX218" fmla="*/ 1772421 w 11243827"/>
              <a:gd name="connsiteY218" fmla="*/ 5549018 h 5641173"/>
              <a:gd name="connsiteX219" fmla="*/ 1772052 w 11243827"/>
              <a:gd name="connsiteY219" fmla="*/ 5545689 h 5641173"/>
              <a:gd name="connsiteX220" fmla="*/ 1711543 w 11243827"/>
              <a:gd name="connsiteY220" fmla="*/ 5534558 h 5641173"/>
              <a:gd name="connsiteX221" fmla="*/ 1631462 w 11243827"/>
              <a:gd name="connsiteY221" fmla="*/ 5491807 h 5641173"/>
              <a:gd name="connsiteX222" fmla="*/ 1538763 w 11243827"/>
              <a:gd name="connsiteY222" fmla="*/ 5482781 h 5641173"/>
              <a:gd name="connsiteX223" fmla="*/ 1501533 w 11243827"/>
              <a:gd name="connsiteY223" fmla="*/ 5467817 h 5641173"/>
              <a:gd name="connsiteX224" fmla="*/ 1461266 w 11243827"/>
              <a:gd name="connsiteY224" fmla="*/ 5469343 h 5641173"/>
              <a:gd name="connsiteX225" fmla="*/ 1449415 w 11243827"/>
              <a:gd name="connsiteY225" fmla="*/ 5460467 h 5641173"/>
              <a:gd name="connsiteX226" fmla="*/ 1447454 w 11243827"/>
              <a:gd name="connsiteY226" fmla="*/ 5458776 h 5641173"/>
              <a:gd name="connsiteX227" fmla="*/ 1437814 w 11243827"/>
              <a:gd name="connsiteY227" fmla="*/ 5455515 h 5641173"/>
              <a:gd name="connsiteX228" fmla="*/ 1437334 w 11243827"/>
              <a:gd name="connsiteY228" fmla="*/ 5450209 h 5641173"/>
              <a:gd name="connsiteX229" fmla="*/ 1424429 w 11243827"/>
              <a:gd name="connsiteY229" fmla="*/ 5442157 h 5641173"/>
              <a:gd name="connsiteX230" fmla="*/ 1406063 w 11243827"/>
              <a:gd name="connsiteY230" fmla="*/ 5437380 h 5641173"/>
              <a:gd name="connsiteX231" fmla="*/ 1316379 w 11243827"/>
              <a:gd name="connsiteY231" fmla="*/ 5419601 h 5641173"/>
              <a:gd name="connsiteX232" fmla="*/ 1264090 w 11243827"/>
              <a:gd name="connsiteY232" fmla="*/ 5406153 h 5641173"/>
              <a:gd name="connsiteX233" fmla="*/ 1246374 w 11243827"/>
              <a:gd name="connsiteY233" fmla="*/ 5396631 h 5641173"/>
              <a:gd name="connsiteX234" fmla="*/ 1220190 w 11243827"/>
              <a:gd name="connsiteY234" fmla="*/ 5386301 h 5641173"/>
              <a:gd name="connsiteX235" fmla="*/ 1175643 w 11243827"/>
              <a:gd name="connsiteY235" fmla="*/ 5364651 h 5641173"/>
              <a:gd name="connsiteX236" fmla="*/ 1150342 w 11243827"/>
              <a:gd name="connsiteY236" fmla="*/ 5358447 h 5641173"/>
              <a:gd name="connsiteX237" fmla="*/ 1137272 w 11243827"/>
              <a:gd name="connsiteY237" fmla="*/ 5351191 h 5641173"/>
              <a:gd name="connsiteX238" fmla="*/ 1131268 w 11243827"/>
              <a:gd name="connsiteY238" fmla="*/ 5350530 h 5641173"/>
              <a:gd name="connsiteX239" fmla="*/ 1112024 w 11243827"/>
              <a:gd name="connsiteY239" fmla="*/ 5345786 h 5641173"/>
              <a:gd name="connsiteX240" fmla="*/ 1100870 w 11243827"/>
              <a:gd name="connsiteY240" fmla="*/ 5343651 h 5641173"/>
              <a:gd name="connsiteX241" fmla="*/ 1096383 w 11243827"/>
              <a:gd name="connsiteY241" fmla="*/ 5343015 h 5641173"/>
              <a:gd name="connsiteX242" fmla="*/ 1085571 w 11243827"/>
              <a:gd name="connsiteY242" fmla="*/ 5345836 h 5641173"/>
              <a:gd name="connsiteX243" fmla="*/ 1073168 w 11243827"/>
              <a:gd name="connsiteY243" fmla="*/ 5341521 h 5641173"/>
              <a:gd name="connsiteX244" fmla="*/ 1058039 w 11243827"/>
              <a:gd name="connsiteY244" fmla="*/ 5343504 h 5641173"/>
              <a:gd name="connsiteX245" fmla="*/ 1055426 w 11243827"/>
              <a:gd name="connsiteY245" fmla="*/ 5339088 h 5641173"/>
              <a:gd name="connsiteX246" fmla="*/ 1044738 w 11243827"/>
              <a:gd name="connsiteY246" fmla="*/ 5333063 h 5641173"/>
              <a:gd name="connsiteX247" fmla="*/ 1033909 w 11243827"/>
              <a:gd name="connsiteY247" fmla="*/ 5335680 h 5641173"/>
              <a:gd name="connsiteX248" fmla="*/ 1012649 w 11243827"/>
              <a:gd name="connsiteY248" fmla="*/ 5334541 h 5641173"/>
              <a:gd name="connsiteX249" fmla="*/ 1007115 w 11243827"/>
              <a:gd name="connsiteY249" fmla="*/ 5332775 h 5641173"/>
              <a:gd name="connsiteX250" fmla="*/ 986002 w 11243827"/>
              <a:gd name="connsiteY250" fmla="*/ 5334906 h 5641173"/>
              <a:gd name="connsiteX251" fmla="*/ 953418 w 11243827"/>
              <a:gd name="connsiteY251" fmla="*/ 5333901 h 5641173"/>
              <a:gd name="connsiteX252" fmla="*/ 916854 w 11243827"/>
              <a:gd name="connsiteY252" fmla="*/ 5329435 h 5641173"/>
              <a:gd name="connsiteX253" fmla="*/ 905651 w 11243827"/>
              <a:gd name="connsiteY253" fmla="*/ 5332114 h 5641173"/>
              <a:gd name="connsiteX254" fmla="*/ 836961 w 11243827"/>
              <a:gd name="connsiteY254" fmla="*/ 5330803 h 5641173"/>
              <a:gd name="connsiteX255" fmla="*/ 817627 w 11243827"/>
              <a:gd name="connsiteY255" fmla="*/ 5330580 h 5641173"/>
              <a:gd name="connsiteX256" fmla="*/ 801817 w 11243827"/>
              <a:gd name="connsiteY256" fmla="*/ 5325937 h 5641173"/>
              <a:gd name="connsiteX257" fmla="*/ 798857 w 11243827"/>
              <a:gd name="connsiteY257" fmla="*/ 5320979 h 5641173"/>
              <a:gd name="connsiteX258" fmla="*/ 788354 w 11243827"/>
              <a:gd name="connsiteY258" fmla="*/ 5320143 h 5641173"/>
              <a:gd name="connsiteX259" fmla="*/ 785726 w 11243827"/>
              <a:gd name="connsiteY259" fmla="*/ 5318989 h 5641173"/>
              <a:gd name="connsiteX260" fmla="*/ 770507 w 11243827"/>
              <a:gd name="connsiteY260" fmla="*/ 5313309 h 5641173"/>
              <a:gd name="connsiteX261" fmla="*/ 733810 w 11243827"/>
              <a:gd name="connsiteY261" fmla="*/ 5324286 h 5641173"/>
              <a:gd name="connsiteX262" fmla="*/ 692117 w 11243827"/>
              <a:gd name="connsiteY262" fmla="*/ 5318786 h 5641173"/>
              <a:gd name="connsiteX263" fmla="*/ 574943 w 11243827"/>
              <a:gd name="connsiteY263" fmla="*/ 5327578 h 5641173"/>
              <a:gd name="connsiteX264" fmla="*/ 441302 w 11243827"/>
              <a:gd name="connsiteY264" fmla="*/ 5307062 h 5641173"/>
              <a:gd name="connsiteX265" fmla="*/ 336819 w 11243827"/>
              <a:gd name="connsiteY265" fmla="*/ 5336690 h 5641173"/>
              <a:gd name="connsiteX266" fmla="*/ 270932 w 11243827"/>
              <a:gd name="connsiteY266" fmla="*/ 5345451 h 5641173"/>
              <a:gd name="connsiteX267" fmla="*/ 194189 w 11243827"/>
              <a:gd name="connsiteY267" fmla="*/ 5343588 h 5641173"/>
              <a:gd name="connsiteX268" fmla="*/ 192552 w 11243827"/>
              <a:gd name="connsiteY268" fmla="*/ 5342845 h 5641173"/>
              <a:gd name="connsiteX269" fmla="*/ 178320 w 11243827"/>
              <a:gd name="connsiteY269" fmla="*/ 5343766 h 5641173"/>
              <a:gd name="connsiteX270" fmla="*/ 175596 w 11243827"/>
              <a:gd name="connsiteY270" fmla="*/ 5346411 h 5641173"/>
              <a:gd name="connsiteX271" fmla="*/ 165951 w 11243827"/>
              <a:gd name="connsiteY271" fmla="*/ 5347808 h 5641173"/>
              <a:gd name="connsiteX272" fmla="*/ 147287 w 11243827"/>
              <a:gd name="connsiteY272" fmla="*/ 5352625 h 5641173"/>
              <a:gd name="connsiteX273" fmla="*/ 143484 w 11243827"/>
              <a:gd name="connsiteY273" fmla="*/ 5351591 h 5641173"/>
              <a:gd name="connsiteX274" fmla="*/ 114847 w 11243827"/>
              <a:gd name="connsiteY274" fmla="*/ 5355844 h 5641173"/>
              <a:gd name="connsiteX275" fmla="*/ 114306 w 11243827"/>
              <a:gd name="connsiteY275" fmla="*/ 5354983 h 5641173"/>
              <a:gd name="connsiteX276" fmla="*/ 105588 w 11243827"/>
              <a:gd name="connsiteY276" fmla="*/ 5352169 h 5641173"/>
              <a:gd name="connsiteX277" fmla="*/ 89264 w 11243827"/>
              <a:gd name="connsiteY277" fmla="*/ 5348886 h 5641173"/>
              <a:gd name="connsiteX278" fmla="*/ 49794 w 11243827"/>
              <a:gd name="connsiteY278" fmla="*/ 5329950 h 5641173"/>
              <a:gd name="connsiteX279" fmla="*/ 19924 w 11243827"/>
              <a:gd name="connsiteY279" fmla="*/ 5334282 h 5641173"/>
              <a:gd name="connsiteX280" fmla="*/ 13819 w 11243827"/>
              <a:gd name="connsiteY280" fmla="*/ 5334653 h 5641173"/>
              <a:gd name="connsiteX281" fmla="*/ 13657 w 11243827"/>
              <a:gd name="connsiteY281" fmla="*/ 5334455 h 5641173"/>
              <a:gd name="connsiteX282" fmla="*/ 7139 w 11243827"/>
              <a:gd name="connsiteY282" fmla="*/ 5334438 h 5641173"/>
              <a:gd name="connsiteX283" fmla="*/ 2684 w 11243827"/>
              <a:gd name="connsiteY283" fmla="*/ 5335333 h 5641173"/>
              <a:gd name="connsiteX284" fmla="*/ 0 w 11243827"/>
              <a:gd name="connsiteY284" fmla="*/ 5335496 h 5641173"/>
              <a:gd name="connsiteX285" fmla="*/ 0 w 11243827"/>
              <a:gd name="connsiteY285" fmla="*/ 10592 h 5641173"/>
              <a:gd name="connsiteX286" fmla="*/ 11243827 w 11243827"/>
              <a:gd name="connsiteY286" fmla="*/ 0 h 5641173"/>
              <a:gd name="connsiteX0" fmla="*/ 11243827 w 11243827"/>
              <a:gd name="connsiteY0" fmla="*/ 0 h 5641173"/>
              <a:gd name="connsiteX1" fmla="*/ 11243827 w 11243827"/>
              <a:gd name="connsiteY1" fmla="*/ 1470035 h 5641173"/>
              <a:gd name="connsiteX2" fmla="*/ 11243827 w 11243827"/>
              <a:gd name="connsiteY2" fmla="*/ 5001571 h 5641173"/>
              <a:gd name="connsiteX3" fmla="*/ 11243827 w 11243827"/>
              <a:gd name="connsiteY3" fmla="*/ 5209610 h 5641173"/>
              <a:gd name="connsiteX4" fmla="*/ 11240675 w 11243827"/>
              <a:gd name="connsiteY4" fmla="*/ 5210442 h 5641173"/>
              <a:gd name="connsiteX5" fmla="*/ 11179959 w 11243827"/>
              <a:gd name="connsiteY5" fmla="*/ 5221199 h 5641173"/>
              <a:gd name="connsiteX6" fmla="*/ 11105493 w 11243827"/>
              <a:gd name="connsiteY6" fmla="*/ 5259905 h 5641173"/>
              <a:gd name="connsiteX7" fmla="*/ 11078640 w 11243827"/>
              <a:gd name="connsiteY7" fmla="*/ 5263531 h 5641173"/>
              <a:gd name="connsiteX8" fmla="*/ 11079616 w 11243827"/>
              <a:gd name="connsiteY8" fmla="*/ 5270380 h 5641173"/>
              <a:gd name="connsiteX9" fmla="*/ 11069641 w 11243827"/>
              <a:gd name="connsiteY9" fmla="*/ 5270884 h 5641173"/>
              <a:gd name="connsiteX10" fmla="*/ 11047377 w 11243827"/>
              <a:gd name="connsiteY10" fmla="*/ 5271051 h 5641173"/>
              <a:gd name="connsiteX11" fmla="*/ 10980705 w 11243827"/>
              <a:gd name="connsiteY11" fmla="*/ 5272951 h 5641173"/>
              <a:gd name="connsiteX12" fmla="*/ 10962514 w 11243827"/>
              <a:gd name="connsiteY12" fmla="*/ 5286084 h 5641173"/>
              <a:gd name="connsiteX13" fmla="*/ 10945307 w 11243827"/>
              <a:gd name="connsiteY13" fmla="*/ 5286290 h 5641173"/>
              <a:gd name="connsiteX14" fmla="*/ 10845516 w 11243827"/>
              <a:gd name="connsiteY14" fmla="*/ 5303894 h 5641173"/>
              <a:gd name="connsiteX15" fmla="*/ 10831795 w 11243827"/>
              <a:gd name="connsiteY15" fmla="*/ 5305210 h 5641173"/>
              <a:gd name="connsiteX16" fmla="*/ 10824365 w 11243827"/>
              <a:gd name="connsiteY16" fmla="*/ 5311111 h 5641173"/>
              <a:gd name="connsiteX17" fmla="*/ 10797756 w 11243827"/>
              <a:gd name="connsiteY17" fmla="*/ 5312285 h 5641173"/>
              <a:gd name="connsiteX18" fmla="*/ 10796525 w 11243827"/>
              <a:gd name="connsiteY18" fmla="*/ 5315645 h 5641173"/>
              <a:gd name="connsiteX19" fmla="*/ 10709063 w 11243827"/>
              <a:gd name="connsiteY19" fmla="*/ 5344492 h 5641173"/>
              <a:gd name="connsiteX20" fmla="*/ 10694078 w 11243827"/>
              <a:gd name="connsiteY20" fmla="*/ 5349258 h 5641173"/>
              <a:gd name="connsiteX21" fmla="*/ 10681131 w 11243827"/>
              <a:gd name="connsiteY21" fmla="*/ 5347812 h 5641173"/>
              <a:gd name="connsiteX22" fmla="*/ 10609448 w 11243827"/>
              <a:gd name="connsiteY22" fmla="*/ 5351931 h 5641173"/>
              <a:gd name="connsiteX23" fmla="*/ 10592397 w 11243827"/>
              <a:gd name="connsiteY23" fmla="*/ 5349402 h 5641173"/>
              <a:gd name="connsiteX24" fmla="*/ 10585227 w 11243827"/>
              <a:gd name="connsiteY24" fmla="*/ 5344063 h 5641173"/>
              <a:gd name="connsiteX25" fmla="*/ 10557472 w 11243827"/>
              <a:gd name="connsiteY25" fmla="*/ 5354151 h 5641173"/>
              <a:gd name="connsiteX26" fmla="*/ 10514646 w 11243827"/>
              <a:gd name="connsiteY26" fmla="*/ 5361064 h 5641173"/>
              <a:gd name="connsiteX27" fmla="*/ 10494292 w 11243827"/>
              <a:gd name="connsiteY27" fmla="*/ 5366054 h 5641173"/>
              <a:gd name="connsiteX28" fmla="*/ 10477869 w 11243827"/>
              <a:gd name="connsiteY28" fmla="*/ 5363025 h 5641173"/>
              <a:gd name="connsiteX29" fmla="*/ 10384411 w 11243827"/>
              <a:gd name="connsiteY29" fmla="*/ 5362257 h 5641173"/>
              <a:gd name="connsiteX30" fmla="*/ 10362921 w 11243827"/>
              <a:gd name="connsiteY30" fmla="*/ 5357444 h 5641173"/>
              <a:gd name="connsiteX31" fmla="*/ 10352736 w 11243827"/>
              <a:gd name="connsiteY31" fmla="*/ 5347851 h 5641173"/>
              <a:gd name="connsiteX32" fmla="*/ 10344754 w 11243827"/>
              <a:gd name="connsiteY32" fmla="*/ 5351272 h 5641173"/>
              <a:gd name="connsiteX33" fmla="*/ 10288226 w 11243827"/>
              <a:gd name="connsiteY33" fmla="*/ 5351613 h 5641173"/>
              <a:gd name="connsiteX34" fmla="*/ 10251350 w 11243827"/>
              <a:gd name="connsiteY34" fmla="*/ 5352711 h 5641173"/>
              <a:gd name="connsiteX35" fmla="*/ 10249108 w 11243827"/>
              <a:gd name="connsiteY35" fmla="*/ 5365881 h 5641173"/>
              <a:gd name="connsiteX36" fmla="*/ 10216272 w 11243827"/>
              <a:gd name="connsiteY36" fmla="*/ 5370573 h 5641173"/>
              <a:gd name="connsiteX37" fmla="*/ 10181278 w 11243827"/>
              <a:gd name="connsiteY37" fmla="*/ 5362119 h 5641173"/>
              <a:gd name="connsiteX38" fmla="*/ 10140033 w 11243827"/>
              <a:gd name="connsiteY38" fmla="*/ 5363304 h 5641173"/>
              <a:gd name="connsiteX39" fmla="*/ 10115353 w 11243827"/>
              <a:gd name="connsiteY39" fmla="*/ 5363869 h 5641173"/>
              <a:gd name="connsiteX40" fmla="*/ 10050578 w 11243827"/>
              <a:gd name="connsiteY40" fmla="*/ 5376153 h 5641173"/>
              <a:gd name="connsiteX41" fmla="*/ 9945478 w 11243827"/>
              <a:gd name="connsiteY41" fmla="*/ 5422859 h 5641173"/>
              <a:gd name="connsiteX42" fmla="*/ 9912481 w 11243827"/>
              <a:gd name="connsiteY42" fmla="*/ 5429477 h 5641173"/>
              <a:gd name="connsiteX43" fmla="*/ 9906713 w 11243827"/>
              <a:gd name="connsiteY43" fmla="*/ 5426784 h 5641173"/>
              <a:gd name="connsiteX44" fmla="*/ 9742436 w 11243827"/>
              <a:gd name="connsiteY44" fmla="*/ 5454834 h 5641173"/>
              <a:gd name="connsiteX45" fmla="*/ 9713044 w 11243827"/>
              <a:gd name="connsiteY45" fmla="*/ 5456476 h 5641173"/>
              <a:gd name="connsiteX46" fmla="*/ 9691033 w 11243827"/>
              <a:gd name="connsiteY46" fmla="*/ 5455451 h 5641173"/>
              <a:gd name="connsiteX47" fmla="*/ 9638355 w 11243827"/>
              <a:gd name="connsiteY47" fmla="*/ 5464794 h 5641173"/>
              <a:gd name="connsiteX48" fmla="*/ 9552434 w 11243827"/>
              <a:gd name="connsiteY48" fmla="*/ 5485280 h 5641173"/>
              <a:gd name="connsiteX49" fmla="*/ 9533883 w 11243827"/>
              <a:gd name="connsiteY49" fmla="*/ 5488516 h 5641173"/>
              <a:gd name="connsiteX50" fmla="*/ 9516916 w 11243827"/>
              <a:gd name="connsiteY50" fmla="*/ 5486828 h 5641173"/>
              <a:gd name="connsiteX51" fmla="*/ 9512093 w 11243827"/>
              <a:gd name="connsiteY51" fmla="*/ 5482541 h 5641173"/>
              <a:gd name="connsiteX52" fmla="*/ 9501725 w 11243827"/>
              <a:gd name="connsiteY52" fmla="*/ 5483603 h 5641173"/>
              <a:gd name="connsiteX53" fmla="*/ 9498754 w 11243827"/>
              <a:gd name="connsiteY53" fmla="*/ 5482951 h 5641173"/>
              <a:gd name="connsiteX54" fmla="*/ 9481932 w 11243827"/>
              <a:gd name="connsiteY54" fmla="*/ 5480151 h 5641173"/>
              <a:gd name="connsiteX55" fmla="*/ 9451321 w 11243827"/>
              <a:gd name="connsiteY55" fmla="*/ 5497375 h 5641173"/>
              <a:gd name="connsiteX56" fmla="*/ 9409298 w 11243827"/>
              <a:gd name="connsiteY56" fmla="*/ 5499478 h 5641173"/>
              <a:gd name="connsiteX57" fmla="*/ 9303056 w 11243827"/>
              <a:gd name="connsiteY57" fmla="*/ 5519093 h 5641173"/>
              <a:gd name="connsiteX58" fmla="*/ 9229078 w 11243827"/>
              <a:gd name="connsiteY58" fmla="*/ 5524154 h 5641173"/>
              <a:gd name="connsiteX59" fmla="*/ 9165105 w 11243827"/>
              <a:gd name="connsiteY59" fmla="*/ 5532892 h 5641173"/>
              <a:gd name="connsiteX60" fmla="*/ 9077301 w 11243827"/>
              <a:gd name="connsiteY60" fmla="*/ 5580356 h 5641173"/>
              <a:gd name="connsiteX61" fmla="*/ 8960065 w 11243827"/>
              <a:gd name="connsiteY61" fmla="*/ 5597982 h 5641173"/>
              <a:gd name="connsiteX62" fmla="*/ 8953536 w 11243827"/>
              <a:gd name="connsiteY62" fmla="*/ 5606638 h 5641173"/>
              <a:gd name="connsiteX63" fmla="*/ 8943907 w 11243827"/>
              <a:gd name="connsiteY63" fmla="*/ 5612541 h 5641173"/>
              <a:gd name="connsiteX64" fmla="*/ 8942046 w 11243827"/>
              <a:gd name="connsiteY64" fmla="*/ 5612112 h 5641173"/>
              <a:gd name="connsiteX65" fmla="*/ 8928824 w 11243827"/>
              <a:gd name="connsiteY65" fmla="*/ 5615549 h 5641173"/>
              <a:gd name="connsiteX66" fmla="*/ 8927294 w 11243827"/>
              <a:gd name="connsiteY66" fmla="*/ 5618607 h 5641173"/>
              <a:gd name="connsiteX67" fmla="*/ 8918651 w 11243827"/>
              <a:gd name="connsiteY67" fmla="*/ 5621688 h 5641173"/>
              <a:gd name="connsiteX68" fmla="*/ 8902772 w 11243827"/>
              <a:gd name="connsiteY68" fmla="*/ 5629703 h 5641173"/>
              <a:gd name="connsiteX69" fmla="*/ 8898724 w 11243827"/>
              <a:gd name="connsiteY69" fmla="*/ 5629379 h 5641173"/>
              <a:gd name="connsiteX70" fmla="*/ 8873099 w 11243827"/>
              <a:gd name="connsiteY70" fmla="*/ 5638628 h 5641173"/>
              <a:gd name="connsiteX71" fmla="*/ 8872234 w 11243827"/>
              <a:gd name="connsiteY71" fmla="*/ 5637889 h 5641173"/>
              <a:gd name="connsiteX72" fmla="*/ 8862777 w 11243827"/>
              <a:gd name="connsiteY72" fmla="*/ 5636711 h 5641173"/>
              <a:gd name="connsiteX73" fmla="*/ 8845869 w 11243827"/>
              <a:gd name="connsiteY73" fmla="*/ 5636436 h 5641173"/>
              <a:gd name="connsiteX74" fmla="*/ 8800548 w 11243827"/>
              <a:gd name="connsiteY74" fmla="*/ 5625084 h 5641173"/>
              <a:gd name="connsiteX75" fmla="*/ 8773774 w 11243827"/>
              <a:gd name="connsiteY75" fmla="*/ 5634630 h 5641173"/>
              <a:gd name="connsiteX76" fmla="*/ 8698255 w 11243827"/>
              <a:gd name="connsiteY76" fmla="*/ 5636083 h 5641173"/>
              <a:gd name="connsiteX77" fmla="*/ 8619167 w 11243827"/>
              <a:gd name="connsiteY77" fmla="*/ 5619130 h 5641173"/>
              <a:gd name="connsiteX78" fmla="*/ 8539822 w 11243827"/>
              <a:gd name="connsiteY78" fmla="*/ 5616905 h 5641173"/>
              <a:gd name="connsiteX79" fmla="*/ 8511094 w 11243827"/>
              <a:gd name="connsiteY79" fmla="*/ 5617360 h 5641173"/>
              <a:gd name="connsiteX80" fmla="*/ 8459886 w 11243827"/>
              <a:gd name="connsiteY80" fmla="*/ 5612612 h 5641173"/>
              <a:gd name="connsiteX81" fmla="*/ 8436432 w 11243827"/>
              <a:gd name="connsiteY81" fmla="*/ 5606990 h 5641173"/>
              <a:gd name="connsiteX82" fmla="*/ 8435403 w 11243827"/>
              <a:gd name="connsiteY82" fmla="*/ 5607336 h 5641173"/>
              <a:gd name="connsiteX83" fmla="*/ 8433307 w 11243827"/>
              <a:gd name="connsiteY83" fmla="*/ 5604917 h 5641173"/>
              <a:gd name="connsiteX84" fmla="*/ 8428968 w 11243827"/>
              <a:gd name="connsiteY84" fmla="*/ 5603796 h 5641173"/>
              <a:gd name="connsiteX85" fmla="*/ 8417124 w 11243827"/>
              <a:gd name="connsiteY85" fmla="*/ 5604518 h 5641173"/>
              <a:gd name="connsiteX86" fmla="*/ 8412669 w 11243827"/>
              <a:gd name="connsiteY86" fmla="*/ 5605413 h 5641173"/>
              <a:gd name="connsiteX87" fmla="*/ 8406152 w 11243827"/>
              <a:gd name="connsiteY87" fmla="*/ 5605396 h 5641173"/>
              <a:gd name="connsiteX88" fmla="*/ 8405989 w 11243827"/>
              <a:gd name="connsiteY88" fmla="*/ 5605197 h 5641173"/>
              <a:gd name="connsiteX89" fmla="*/ 8399884 w 11243827"/>
              <a:gd name="connsiteY89" fmla="*/ 5605568 h 5641173"/>
              <a:gd name="connsiteX90" fmla="*/ 8370014 w 11243827"/>
              <a:gd name="connsiteY90" fmla="*/ 5609900 h 5641173"/>
              <a:gd name="connsiteX91" fmla="*/ 8330544 w 11243827"/>
              <a:gd name="connsiteY91" fmla="*/ 5590964 h 5641173"/>
              <a:gd name="connsiteX92" fmla="*/ 8314221 w 11243827"/>
              <a:gd name="connsiteY92" fmla="*/ 5587682 h 5641173"/>
              <a:gd name="connsiteX93" fmla="*/ 8305502 w 11243827"/>
              <a:gd name="connsiteY93" fmla="*/ 5584868 h 5641173"/>
              <a:gd name="connsiteX94" fmla="*/ 8304962 w 11243827"/>
              <a:gd name="connsiteY94" fmla="*/ 5584007 h 5641173"/>
              <a:gd name="connsiteX95" fmla="*/ 8276324 w 11243827"/>
              <a:gd name="connsiteY95" fmla="*/ 5588260 h 5641173"/>
              <a:gd name="connsiteX96" fmla="*/ 8272522 w 11243827"/>
              <a:gd name="connsiteY96" fmla="*/ 5587226 h 5641173"/>
              <a:gd name="connsiteX97" fmla="*/ 8253857 w 11243827"/>
              <a:gd name="connsiteY97" fmla="*/ 5592043 h 5641173"/>
              <a:gd name="connsiteX98" fmla="*/ 8244212 w 11243827"/>
              <a:gd name="connsiteY98" fmla="*/ 5593439 h 5641173"/>
              <a:gd name="connsiteX99" fmla="*/ 8241488 w 11243827"/>
              <a:gd name="connsiteY99" fmla="*/ 5596085 h 5641173"/>
              <a:gd name="connsiteX100" fmla="*/ 8227256 w 11243827"/>
              <a:gd name="connsiteY100" fmla="*/ 5597005 h 5641173"/>
              <a:gd name="connsiteX101" fmla="*/ 8225619 w 11243827"/>
              <a:gd name="connsiteY101" fmla="*/ 5596262 h 5641173"/>
              <a:gd name="connsiteX102" fmla="*/ 8213882 w 11243827"/>
              <a:gd name="connsiteY102" fmla="*/ 5600179 h 5641173"/>
              <a:gd name="connsiteX103" fmla="*/ 8204045 w 11243827"/>
              <a:gd name="connsiteY103" fmla="*/ 5607275 h 5641173"/>
              <a:gd name="connsiteX104" fmla="*/ 8082989 w 11243827"/>
              <a:gd name="connsiteY104" fmla="*/ 5603160 h 5641173"/>
              <a:gd name="connsiteX105" fmla="*/ 7976942 w 11243827"/>
              <a:gd name="connsiteY105" fmla="*/ 5598455 h 5641173"/>
              <a:gd name="connsiteX106" fmla="*/ 7950121 w 11243827"/>
              <a:gd name="connsiteY106" fmla="*/ 5590893 h 5641173"/>
              <a:gd name="connsiteX107" fmla="*/ 7727691 w 11243827"/>
              <a:gd name="connsiteY107" fmla="*/ 5621064 h 5641173"/>
              <a:gd name="connsiteX108" fmla="*/ 7685998 w 11243827"/>
              <a:gd name="connsiteY108" fmla="*/ 5615564 h 5641173"/>
              <a:gd name="connsiteX109" fmla="*/ 7649302 w 11243827"/>
              <a:gd name="connsiteY109" fmla="*/ 5626541 h 5641173"/>
              <a:gd name="connsiteX110" fmla="*/ 7634083 w 11243827"/>
              <a:gd name="connsiteY110" fmla="*/ 5620862 h 5641173"/>
              <a:gd name="connsiteX111" fmla="*/ 7631455 w 11243827"/>
              <a:gd name="connsiteY111" fmla="*/ 5619708 h 5641173"/>
              <a:gd name="connsiteX112" fmla="*/ 7620952 w 11243827"/>
              <a:gd name="connsiteY112" fmla="*/ 5618872 h 5641173"/>
              <a:gd name="connsiteX113" fmla="*/ 7617992 w 11243827"/>
              <a:gd name="connsiteY113" fmla="*/ 5613914 h 5641173"/>
              <a:gd name="connsiteX114" fmla="*/ 7602182 w 11243827"/>
              <a:gd name="connsiteY114" fmla="*/ 5609271 h 5641173"/>
              <a:gd name="connsiteX115" fmla="*/ 7582847 w 11243827"/>
              <a:gd name="connsiteY115" fmla="*/ 5609047 h 5641173"/>
              <a:gd name="connsiteX116" fmla="*/ 7514158 w 11243827"/>
              <a:gd name="connsiteY116" fmla="*/ 5607737 h 5641173"/>
              <a:gd name="connsiteX117" fmla="*/ 7502955 w 11243827"/>
              <a:gd name="connsiteY117" fmla="*/ 5610415 h 5641173"/>
              <a:gd name="connsiteX118" fmla="*/ 7466391 w 11243827"/>
              <a:gd name="connsiteY118" fmla="*/ 5605949 h 5641173"/>
              <a:gd name="connsiteX119" fmla="*/ 7433806 w 11243827"/>
              <a:gd name="connsiteY119" fmla="*/ 5604945 h 5641173"/>
              <a:gd name="connsiteX120" fmla="*/ 7412693 w 11243827"/>
              <a:gd name="connsiteY120" fmla="*/ 5607075 h 5641173"/>
              <a:gd name="connsiteX121" fmla="*/ 7407159 w 11243827"/>
              <a:gd name="connsiteY121" fmla="*/ 5605310 h 5641173"/>
              <a:gd name="connsiteX122" fmla="*/ 7385900 w 11243827"/>
              <a:gd name="connsiteY122" fmla="*/ 5604171 h 5641173"/>
              <a:gd name="connsiteX123" fmla="*/ 7375071 w 11243827"/>
              <a:gd name="connsiteY123" fmla="*/ 5606788 h 5641173"/>
              <a:gd name="connsiteX124" fmla="*/ 7364382 w 11243827"/>
              <a:gd name="connsiteY124" fmla="*/ 5600762 h 5641173"/>
              <a:gd name="connsiteX125" fmla="*/ 7361770 w 11243827"/>
              <a:gd name="connsiteY125" fmla="*/ 5596347 h 5641173"/>
              <a:gd name="connsiteX126" fmla="*/ 7346641 w 11243827"/>
              <a:gd name="connsiteY126" fmla="*/ 5598329 h 5641173"/>
              <a:gd name="connsiteX127" fmla="*/ 7334238 w 11243827"/>
              <a:gd name="connsiteY127" fmla="*/ 5594014 h 5641173"/>
              <a:gd name="connsiteX128" fmla="*/ 7323426 w 11243827"/>
              <a:gd name="connsiteY128" fmla="*/ 5596835 h 5641173"/>
              <a:gd name="connsiteX129" fmla="*/ 7318938 w 11243827"/>
              <a:gd name="connsiteY129" fmla="*/ 5596200 h 5641173"/>
              <a:gd name="connsiteX130" fmla="*/ 7307784 w 11243827"/>
              <a:gd name="connsiteY130" fmla="*/ 5594065 h 5641173"/>
              <a:gd name="connsiteX131" fmla="*/ 7288540 w 11243827"/>
              <a:gd name="connsiteY131" fmla="*/ 5589320 h 5641173"/>
              <a:gd name="connsiteX132" fmla="*/ 7282537 w 11243827"/>
              <a:gd name="connsiteY132" fmla="*/ 5588660 h 5641173"/>
              <a:gd name="connsiteX133" fmla="*/ 7269466 w 11243827"/>
              <a:gd name="connsiteY133" fmla="*/ 5581404 h 5641173"/>
              <a:gd name="connsiteX134" fmla="*/ 7244165 w 11243827"/>
              <a:gd name="connsiteY134" fmla="*/ 5575200 h 5641173"/>
              <a:gd name="connsiteX135" fmla="*/ 7199619 w 11243827"/>
              <a:gd name="connsiteY135" fmla="*/ 5553550 h 5641173"/>
              <a:gd name="connsiteX136" fmla="*/ 7173434 w 11243827"/>
              <a:gd name="connsiteY136" fmla="*/ 5543219 h 5641173"/>
              <a:gd name="connsiteX137" fmla="*/ 7155718 w 11243827"/>
              <a:gd name="connsiteY137" fmla="*/ 5533697 h 5641173"/>
              <a:gd name="connsiteX138" fmla="*/ 7103430 w 11243827"/>
              <a:gd name="connsiteY138" fmla="*/ 5520249 h 5641173"/>
              <a:gd name="connsiteX139" fmla="*/ 7013746 w 11243827"/>
              <a:gd name="connsiteY139" fmla="*/ 5502470 h 5641173"/>
              <a:gd name="connsiteX140" fmla="*/ 6995379 w 11243827"/>
              <a:gd name="connsiteY140" fmla="*/ 5497693 h 5641173"/>
              <a:gd name="connsiteX141" fmla="*/ 6982475 w 11243827"/>
              <a:gd name="connsiteY141" fmla="*/ 5489641 h 5641173"/>
              <a:gd name="connsiteX142" fmla="*/ 6981994 w 11243827"/>
              <a:gd name="connsiteY142" fmla="*/ 5484335 h 5641173"/>
              <a:gd name="connsiteX143" fmla="*/ 6972355 w 11243827"/>
              <a:gd name="connsiteY143" fmla="*/ 5481074 h 5641173"/>
              <a:gd name="connsiteX144" fmla="*/ 6970394 w 11243827"/>
              <a:gd name="connsiteY144" fmla="*/ 5479383 h 5641173"/>
              <a:gd name="connsiteX145" fmla="*/ 6958543 w 11243827"/>
              <a:gd name="connsiteY145" fmla="*/ 5470507 h 5641173"/>
              <a:gd name="connsiteX146" fmla="*/ 6918276 w 11243827"/>
              <a:gd name="connsiteY146" fmla="*/ 5472034 h 5641173"/>
              <a:gd name="connsiteX147" fmla="*/ 6881046 w 11243827"/>
              <a:gd name="connsiteY147" fmla="*/ 5457070 h 5641173"/>
              <a:gd name="connsiteX148" fmla="*/ 6752164 w 11243827"/>
              <a:gd name="connsiteY148" fmla="*/ 5425021 h 5641173"/>
              <a:gd name="connsiteX149" fmla="*/ 6724964 w 11243827"/>
              <a:gd name="connsiteY149" fmla="*/ 5414071 h 5641173"/>
              <a:gd name="connsiteX150" fmla="*/ 6683286 w 11243827"/>
              <a:gd name="connsiteY150" fmla="*/ 5405383 h 5641173"/>
              <a:gd name="connsiteX151" fmla="*/ 6644277 w 11243827"/>
              <a:gd name="connsiteY151" fmla="*/ 5429684 h 5641173"/>
              <a:gd name="connsiteX152" fmla="*/ 6532914 w 11243827"/>
              <a:gd name="connsiteY152" fmla="*/ 5431205 h 5641173"/>
              <a:gd name="connsiteX153" fmla="*/ 6307459 w 11243827"/>
              <a:gd name="connsiteY153" fmla="*/ 5467087 h 5641173"/>
              <a:gd name="connsiteX154" fmla="*/ 6196243 w 11243827"/>
              <a:gd name="connsiteY154" fmla="*/ 5515042 h 5641173"/>
              <a:gd name="connsiteX155" fmla="*/ 6099124 w 11243827"/>
              <a:gd name="connsiteY155" fmla="*/ 5516848 h 5641173"/>
              <a:gd name="connsiteX156" fmla="*/ 6016077 w 11243827"/>
              <a:gd name="connsiteY156" fmla="*/ 5528642 h 5641173"/>
              <a:gd name="connsiteX157" fmla="*/ 6004389 w 11243827"/>
              <a:gd name="connsiteY157" fmla="*/ 5531206 h 5641173"/>
              <a:gd name="connsiteX158" fmla="*/ 5933945 w 11243827"/>
              <a:gd name="connsiteY158" fmla="*/ 5538840 h 5641173"/>
              <a:gd name="connsiteX159" fmla="*/ 5883936 w 11243827"/>
              <a:gd name="connsiteY159" fmla="*/ 5553807 h 5641173"/>
              <a:gd name="connsiteX160" fmla="*/ 5798331 w 11243827"/>
              <a:gd name="connsiteY160" fmla="*/ 5564248 h 5641173"/>
              <a:gd name="connsiteX161" fmla="*/ 5712738 w 11243827"/>
              <a:gd name="connsiteY161" fmla="*/ 5573120 h 5641173"/>
              <a:gd name="connsiteX162" fmla="*/ 5681342 w 11243827"/>
              <a:gd name="connsiteY162" fmla="*/ 5575621 h 5641173"/>
              <a:gd name="connsiteX163" fmla="*/ 5627167 w 11243827"/>
              <a:gd name="connsiteY163" fmla="*/ 5583215 h 5641173"/>
              <a:gd name="connsiteX164" fmla="*/ 5591414 w 11243827"/>
              <a:gd name="connsiteY164" fmla="*/ 5587695 h 5641173"/>
              <a:gd name="connsiteX165" fmla="*/ 5583028 w 11243827"/>
              <a:gd name="connsiteY165" fmla="*/ 5580877 h 5641173"/>
              <a:gd name="connsiteX166" fmla="*/ 5549426 w 11243827"/>
              <a:gd name="connsiteY166" fmla="*/ 5582858 h 5641173"/>
              <a:gd name="connsiteX167" fmla="*/ 5519999 w 11243827"/>
              <a:gd name="connsiteY167" fmla="*/ 5592246 h 5641173"/>
              <a:gd name="connsiteX168" fmla="*/ 5480028 w 11243827"/>
              <a:gd name="connsiteY168" fmla="*/ 5597282 h 5641173"/>
              <a:gd name="connsiteX169" fmla="*/ 5456175 w 11243827"/>
              <a:gd name="connsiteY169" fmla="*/ 5600371 h 5641173"/>
              <a:gd name="connsiteX170" fmla="*/ 5388463 w 11243827"/>
              <a:gd name="connsiteY170" fmla="*/ 5602638 h 5641173"/>
              <a:gd name="connsiteX171" fmla="*/ 5265898 w 11243827"/>
              <a:gd name="connsiteY171" fmla="*/ 5591830 h 5641173"/>
              <a:gd name="connsiteX172" fmla="*/ 5231231 w 11243827"/>
              <a:gd name="connsiteY172" fmla="*/ 5592790 h 5641173"/>
              <a:gd name="connsiteX173" fmla="*/ 5226996 w 11243827"/>
              <a:gd name="connsiteY173" fmla="*/ 5595040 h 5641173"/>
              <a:gd name="connsiteX174" fmla="*/ 5175988 w 11243827"/>
              <a:gd name="connsiteY174" fmla="*/ 5588131 h 5641173"/>
              <a:gd name="connsiteX175" fmla="*/ 5107470 w 11243827"/>
              <a:gd name="connsiteY175" fmla="*/ 5594771 h 5641173"/>
              <a:gd name="connsiteX176" fmla="*/ 5027868 w 11243827"/>
              <a:gd name="connsiteY176" fmla="*/ 5605624 h 5641173"/>
              <a:gd name="connsiteX177" fmla="*/ 5007324 w 11243827"/>
              <a:gd name="connsiteY177" fmla="*/ 5609209 h 5641173"/>
              <a:gd name="connsiteX178" fmla="*/ 4952559 w 11243827"/>
              <a:gd name="connsiteY178" fmla="*/ 5611402 h 5641173"/>
              <a:gd name="connsiteX179" fmla="*/ 4826081 w 11243827"/>
              <a:gd name="connsiteY179" fmla="*/ 5616191 h 5641173"/>
              <a:gd name="connsiteX180" fmla="*/ 4823501 w 11243827"/>
              <a:gd name="connsiteY180" fmla="*/ 5619174 h 5641173"/>
              <a:gd name="connsiteX181" fmla="*/ 4813093 w 11243827"/>
              <a:gd name="connsiteY181" fmla="*/ 5620026 h 5641173"/>
              <a:gd name="connsiteX182" fmla="*/ 4810563 w 11243827"/>
              <a:gd name="connsiteY182" fmla="*/ 5620787 h 5641173"/>
              <a:gd name="connsiteX183" fmla="*/ 4795818 w 11243827"/>
              <a:gd name="connsiteY183" fmla="*/ 5624618 h 5641173"/>
              <a:gd name="connsiteX184" fmla="*/ 4758404 w 11243827"/>
              <a:gd name="connsiteY184" fmla="*/ 5619510 h 5641173"/>
              <a:gd name="connsiteX185" fmla="*/ 4717254 w 11243827"/>
              <a:gd name="connsiteY185" fmla="*/ 5624155 h 5641173"/>
              <a:gd name="connsiteX186" fmla="*/ 4591958 w 11243827"/>
              <a:gd name="connsiteY186" fmla="*/ 5624710 h 5641173"/>
              <a:gd name="connsiteX187" fmla="*/ 4476215 w 11243827"/>
              <a:gd name="connsiteY187" fmla="*/ 5628210 h 5641173"/>
              <a:gd name="connsiteX188" fmla="*/ 4425193 w 11243827"/>
              <a:gd name="connsiteY188" fmla="*/ 5627414 h 5641173"/>
              <a:gd name="connsiteX189" fmla="*/ 4383866 w 11243827"/>
              <a:gd name="connsiteY189" fmla="*/ 5626546 h 5641173"/>
              <a:gd name="connsiteX190" fmla="*/ 4385596 w 11243827"/>
              <a:gd name="connsiteY190" fmla="*/ 5634646 h 5641173"/>
              <a:gd name="connsiteX191" fmla="*/ 4360864 w 11243827"/>
              <a:gd name="connsiteY191" fmla="*/ 5641173 h 5641173"/>
              <a:gd name="connsiteX192" fmla="*/ 4328321 w 11243827"/>
              <a:gd name="connsiteY192" fmla="*/ 5626332 h 5641173"/>
              <a:gd name="connsiteX193" fmla="*/ 4309842 w 11243827"/>
              <a:gd name="connsiteY193" fmla="*/ 5626471 h 5641173"/>
              <a:gd name="connsiteX194" fmla="*/ 4277424 w 11243827"/>
              <a:gd name="connsiteY194" fmla="*/ 5631598 h 5641173"/>
              <a:gd name="connsiteX195" fmla="*/ 4266627 w 11243827"/>
              <a:gd name="connsiteY195" fmla="*/ 5633969 h 5641173"/>
              <a:gd name="connsiteX196" fmla="*/ 4185525 w 11243827"/>
              <a:gd name="connsiteY196" fmla="*/ 5617508 h 5641173"/>
              <a:gd name="connsiteX197" fmla="*/ 4177617 w 11243827"/>
              <a:gd name="connsiteY197" fmla="*/ 5610903 h 5641173"/>
              <a:gd name="connsiteX198" fmla="*/ 4136948 w 11243827"/>
              <a:gd name="connsiteY198" fmla="*/ 5608031 h 5641173"/>
              <a:gd name="connsiteX199" fmla="*/ 4132323 w 11243827"/>
              <a:gd name="connsiteY199" fmla="*/ 5609784 h 5641173"/>
              <a:gd name="connsiteX200" fmla="*/ 4098620 w 11243827"/>
              <a:gd name="connsiteY200" fmla="*/ 5599672 h 5641173"/>
              <a:gd name="connsiteX201" fmla="*/ 3963475 w 11243827"/>
              <a:gd name="connsiteY201" fmla="*/ 5581841 h 5641173"/>
              <a:gd name="connsiteX202" fmla="*/ 3703613 w 11243827"/>
              <a:gd name="connsiteY202" fmla="*/ 5572482 h 5641173"/>
              <a:gd name="connsiteX203" fmla="*/ 3432987 w 11243827"/>
              <a:gd name="connsiteY203" fmla="*/ 5545768 h 5641173"/>
              <a:gd name="connsiteX204" fmla="*/ 3176381 w 11243827"/>
              <a:gd name="connsiteY204" fmla="*/ 5556110 h 5641173"/>
              <a:gd name="connsiteX205" fmla="*/ 2710156 w 11243827"/>
              <a:gd name="connsiteY205" fmla="*/ 5527517 h 5641173"/>
              <a:gd name="connsiteX206" fmla="*/ 2550206 w 11243827"/>
              <a:gd name="connsiteY206" fmla="*/ 5524958 h 5641173"/>
              <a:gd name="connsiteX207" fmla="*/ 2443041 w 11243827"/>
              <a:gd name="connsiteY207" fmla="*/ 5523990 h 5641173"/>
              <a:gd name="connsiteX208" fmla="*/ 2435613 w 11243827"/>
              <a:gd name="connsiteY208" fmla="*/ 5526704 h 5641173"/>
              <a:gd name="connsiteX209" fmla="*/ 2405682 w 11243827"/>
              <a:gd name="connsiteY209" fmla="*/ 5528307 h 5641173"/>
              <a:gd name="connsiteX210" fmla="*/ 2397487 w 11243827"/>
              <a:gd name="connsiteY210" fmla="*/ 5540337 h 5641173"/>
              <a:gd name="connsiteX211" fmla="*/ 2297454 w 11243827"/>
              <a:gd name="connsiteY211" fmla="*/ 5550765 h 5641173"/>
              <a:gd name="connsiteX212" fmla="*/ 2056700 w 11243827"/>
              <a:gd name="connsiteY212" fmla="*/ 5555489 h 5641173"/>
              <a:gd name="connsiteX213" fmla="*/ 1878530 w 11243827"/>
              <a:gd name="connsiteY213" fmla="*/ 5535330 h 5641173"/>
              <a:gd name="connsiteX214" fmla="*/ 1859292 w 11243827"/>
              <a:gd name="connsiteY214" fmla="*/ 5535461 h 5641173"/>
              <a:gd name="connsiteX215" fmla="*/ 1835626 w 11243827"/>
              <a:gd name="connsiteY215" fmla="*/ 5533793 h 5641173"/>
              <a:gd name="connsiteX216" fmla="*/ 1798939 w 11243827"/>
              <a:gd name="connsiteY216" fmla="*/ 5540285 h 5641173"/>
              <a:gd name="connsiteX217" fmla="*/ 1779046 w 11243827"/>
              <a:gd name="connsiteY217" fmla="*/ 5549949 h 5641173"/>
              <a:gd name="connsiteX218" fmla="*/ 1772421 w 11243827"/>
              <a:gd name="connsiteY218" fmla="*/ 5549018 h 5641173"/>
              <a:gd name="connsiteX219" fmla="*/ 1772052 w 11243827"/>
              <a:gd name="connsiteY219" fmla="*/ 5545689 h 5641173"/>
              <a:gd name="connsiteX220" fmla="*/ 1711543 w 11243827"/>
              <a:gd name="connsiteY220" fmla="*/ 5534558 h 5641173"/>
              <a:gd name="connsiteX221" fmla="*/ 1631462 w 11243827"/>
              <a:gd name="connsiteY221" fmla="*/ 5491807 h 5641173"/>
              <a:gd name="connsiteX222" fmla="*/ 1538763 w 11243827"/>
              <a:gd name="connsiteY222" fmla="*/ 5482781 h 5641173"/>
              <a:gd name="connsiteX223" fmla="*/ 1501533 w 11243827"/>
              <a:gd name="connsiteY223" fmla="*/ 5467817 h 5641173"/>
              <a:gd name="connsiteX224" fmla="*/ 1461266 w 11243827"/>
              <a:gd name="connsiteY224" fmla="*/ 5469343 h 5641173"/>
              <a:gd name="connsiteX225" fmla="*/ 1449415 w 11243827"/>
              <a:gd name="connsiteY225" fmla="*/ 5460467 h 5641173"/>
              <a:gd name="connsiteX226" fmla="*/ 1447454 w 11243827"/>
              <a:gd name="connsiteY226" fmla="*/ 5458776 h 5641173"/>
              <a:gd name="connsiteX227" fmla="*/ 1437814 w 11243827"/>
              <a:gd name="connsiteY227" fmla="*/ 5455515 h 5641173"/>
              <a:gd name="connsiteX228" fmla="*/ 1437334 w 11243827"/>
              <a:gd name="connsiteY228" fmla="*/ 5450209 h 5641173"/>
              <a:gd name="connsiteX229" fmla="*/ 1424429 w 11243827"/>
              <a:gd name="connsiteY229" fmla="*/ 5442157 h 5641173"/>
              <a:gd name="connsiteX230" fmla="*/ 1406063 w 11243827"/>
              <a:gd name="connsiteY230" fmla="*/ 5437380 h 5641173"/>
              <a:gd name="connsiteX231" fmla="*/ 1316379 w 11243827"/>
              <a:gd name="connsiteY231" fmla="*/ 5419601 h 5641173"/>
              <a:gd name="connsiteX232" fmla="*/ 1264090 w 11243827"/>
              <a:gd name="connsiteY232" fmla="*/ 5406153 h 5641173"/>
              <a:gd name="connsiteX233" fmla="*/ 1246374 w 11243827"/>
              <a:gd name="connsiteY233" fmla="*/ 5396631 h 5641173"/>
              <a:gd name="connsiteX234" fmla="*/ 1220190 w 11243827"/>
              <a:gd name="connsiteY234" fmla="*/ 5386301 h 5641173"/>
              <a:gd name="connsiteX235" fmla="*/ 1175643 w 11243827"/>
              <a:gd name="connsiteY235" fmla="*/ 5364651 h 5641173"/>
              <a:gd name="connsiteX236" fmla="*/ 1150342 w 11243827"/>
              <a:gd name="connsiteY236" fmla="*/ 5358447 h 5641173"/>
              <a:gd name="connsiteX237" fmla="*/ 1137272 w 11243827"/>
              <a:gd name="connsiteY237" fmla="*/ 5351191 h 5641173"/>
              <a:gd name="connsiteX238" fmla="*/ 1131268 w 11243827"/>
              <a:gd name="connsiteY238" fmla="*/ 5350530 h 5641173"/>
              <a:gd name="connsiteX239" fmla="*/ 1112024 w 11243827"/>
              <a:gd name="connsiteY239" fmla="*/ 5345786 h 5641173"/>
              <a:gd name="connsiteX240" fmla="*/ 1100870 w 11243827"/>
              <a:gd name="connsiteY240" fmla="*/ 5343651 h 5641173"/>
              <a:gd name="connsiteX241" fmla="*/ 1096383 w 11243827"/>
              <a:gd name="connsiteY241" fmla="*/ 5343015 h 5641173"/>
              <a:gd name="connsiteX242" fmla="*/ 1085571 w 11243827"/>
              <a:gd name="connsiteY242" fmla="*/ 5345836 h 5641173"/>
              <a:gd name="connsiteX243" fmla="*/ 1073168 w 11243827"/>
              <a:gd name="connsiteY243" fmla="*/ 5341521 h 5641173"/>
              <a:gd name="connsiteX244" fmla="*/ 1058039 w 11243827"/>
              <a:gd name="connsiteY244" fmla="*/ 5343504 h 5641173"/>
              <a:gd name="connsiteX245" fmla="*/ 1055426 w 11243827"/>
              <a:gd name="connsiteY245" fmla="*/ 5339088 h 5641173"/>
              <a:gd name="connsiteX246" fmla="*/ 1044738 w 11243827"/>
              <a:gd name="connsiteY246" fmla="*/ 5333063 h 5641173"/>
              <a:gd name="connsiteX247" fmla="*/ 1033909 w 11243827"/>
              <a:gd name="connsiteY247" fmla="*/ 5335680 h 5641173"/>
              <a:gd name="connsiteX248" fmla="*/ 1012649 w 11243827"/>
              <a:gd name="connsiteY248" fmla="*/ 5334541 h 5641173"/>
              <a:gd name="connsiteX249" fmla="*/ 1007115 w 11243827"/>
              <a:gd name="connsiteY249" fmla="*/ 5332775 h 5641173"/>
              <a:gd name="connsiteX250" fmla="*/ 986002 w 11243827"/>
              <a:gd name="connsiteY250" fmla="*/ 5334906 h 5641173"/>
              <a:gd name="connsiteX251" fmla="*/ 953418 w 11243827"/>
              <a:gd name="connsiteY251" fmla="*/ 5333901 h 5641173"/>
              <a:gd name="connsiteX252" fmla="*/ 916854 w 11243827"/>
              <a:gd name="connsiteY252" fmla="*/ 5329435 h 5641173"/>
              <a:gd name="connsiteX253" fmla="*/ 905651 w 11243827"/>
              <a:gd name="connsiteY253" fmla="*/ 5332114 h 5641173"/>
              <a:gd name="connsiteX254" fmla="*/ 836961 w 11243827"/>
              <a:gd name="connsiteY254" fmla="*/ 5330803 h 5641173"/>
              <a:gd name="connsiteX255" fmla="*/ 817627 w 11243827"/>
              <a:gd name="connsiteY255" fmla="*/ 5330580 h 5641173"/>
              <a:gd name="connsiteX256" fmla="*/ 801817 w 11243827"/>
              <a:gd name="connsiteY256" fmla="*/ 5325937 h 5641173"/>
              <a:gd name="connsiteX257" fmla="*/ 798857 w 11243827"/>
              <a:gd name="connsiteY257" fmla="*/ 5320979 h 5641173"/>
              <a:gd name="connsiteX258" fmla="*/ 788354 w 11243827"/>
              <a:gd name="connsiteY258" fmla="*/ 5320143 h 5641173"/>
              <a:gd name="connsiteX259" fmla="*/ 785726 w 11243827"/>
              <a:gd name="connsiteY259" fmla="*/ 5318989 h 5641173"/>
              <a:gd name="connsiteX260" fmla="*/ 770507 w 11243827"/>
              <a:gd name="connsiteY260" fmla="*/ 5313309 h 5641173"/>
              <a:gd name="connsiteX261" fmla="*/ 733810 w 11243827"/>
              <a:gd name="connsiteY261" fmla="*/ 5324286 h 5641173"/>
              <a:gd name="connsiteX262" fmla="*/ 692117 w 11243827"/>
              <a:gd name="connsiteY262" fmla="*/ 5318786 h 5641173"/>
              <a:gd name="connsiteX263" fmla="*/ 574943 w 11243827"/>
              <a:gd name="connsiteY263" fmla="*/ 5327578 h 5641173"/>
              <a:gd name="connsiteX264" fmla="*/ 441302 w 11243827"/>
              <a:gd name="connsiteY264" fmla="*/ 5307062 h 5641173"/>
              <a:gd name="connsiteX265" fmla="*/ 336819 w 11243827"/>
              <a:gd name="connsiteY265" fmla="*/ 5336690 h 5641173"/>
              <a:gd name="connsiteX266" fmla="*/ 270932 w 11243827"/>
              <a:gd name="connsiteY266" fmla="*/ 5345451 h 5641173"/>
              <a:gd name="connsiteX267" fmla="*/ 194189 w 11243827"/>
              <a:gd name="connsiteY267" fmla="*/ 5343588 h 5641173"/>
              <a:gd name="connsiteX268" fmla="*/ 192552 w 11243827"/>
              <a:gd name="connsiteY268" fmla="*/ 5342845 h 5641173"/>
              <a:gd name="connsiteX269" fmla="*/ 178320 w 11243827"/>
              <a:gd name="connsiteY269" fmla="*/ 5343766 h 5641173"/>
              <a:gd name="connsiteX270" fmla="*/ 175596 w 11243827"/>
              <a:gd name="connsiteY270" fmla="*/ 5346411 h 5641173"/>
              <a:gd name="connsiteX271" fmla="*/ 165951 w 11243827"/>
              <a:gd name="connsiteY271" fmla="*/ 5347808 h 5641173"/>
              <a:gd name="connsiteX272" fmla="*/ 147287 w 11243827"/>
              <a:gd name="connsiteY272" fmla="*/ 5352625 h 5641173"/>
              <a:gd name="connsiteX273" fmla="*/ 143484 w 11243827"/>
              <a:gd name="connsiteY273" fmla="*/ 5351591 h 5641173"/>
              <a:gd name="connsiteX274" fmla="*/ 114847 w 11243827"/>
              <a:gd name="connsiteY274" fmla="*/ 5355844 h 5641173"/>
              <a:gd name="connsiteX275" fmla="*/ 114306 w 11243827"/>
              <a:gd name="connsiteY275" fmla="*/ 5354983 h 5641173"/>
              <a:gd name="connsiteX276" fmla="*/ 89264 w 11243827"/>
              <a:gd name="connsiteY276" fmla="*/ 5348886 h 5641173"/>
              <a:gd name="connsiteX277" fmla="*/ 49794 w 11243827"/>
              <a:gd name="connsiteY277" fmla="*/ 5329950 h 5641173"/>
              <a:gd name="connsiteX278" fmla="*/ 19924 w 11243827"/>
              <a:gd name="connsiteY278" fmla="*/ 5334282 h 5641173"/>
              <a:gd name="connsiteX279" fmla="*/ 13819 w 11243827"/>
              <a:gd name="connsiteY279" fmla="*/ 5334653 h 5641173"/>
              <a:gd name="connsiteX280" fmla="*/ 13657 w 11243827"/>
              <a:gd name="connsiteY280" fmla="*/ 5334455 h 5641173"/>
              <a:gd name="connsiteX281" fmla="*/ 7139 w 11243827"/>
              <a:gd name="connsiteY281" fmla="*/ 5334438 h 5641173"/>
              <a:gd name="connsiteX282" fmla="*/ 2684 w 11243827"/>
              <a:gd name="connsiteY282" fmla="*/ 5335333 h 5641173"/>
              <a:gd name="connsiteX283" fmla="*/ 0 w 11243827"/>
              <a:gd name="connsiteY283" fmla="*/ 5335496 h 5641173"/>
              <a:gd name="connsiteX284" fmla="*/ 0 w 11243827"/>
              <a:gd name="connsiteY284" fmla="*/ 10592 h 5641173"/>
              <a:gd name="connsiteX285" fmla="*/ 11243827 w 11243827"/>
              <a:gd name="connsiteY285" fmla="*/ 0 h 5641173"/>
              <a:gd name="connsiteX0" fmla="*/ 11243827 w 11243827"/>
              <a:gd name="connsiteY0" fmla="*/ 0 h 5641173"/>
              <a:gd name="connsiteX1" fmla="*/ 11243827 w 11243827"/>
              <a:gd name="connsiteY1" fmla="*/ 1470035 h 5641173"/>
              <a:gd name="connsiteX2" fmla="*/ 11243827 w 11243827"/>
              <a:gd name="connsiteY2" fmla="*/ 5001571 h 5641173"/>
              <a:gd name="connsiteX3" fmla="*/ 11243827 w 11243827"/>
              <a:gd name="connsiteY3" fmla="*/ 5209610 h 5641173"/>
              <a:gd name="connsiteX4" fmla="*/ 11240675 w 11243827"/>
              <a:gd name="connsiteY4" fmla="*/ 5210442 h 5641173"/>
              <a:gd name="connsiteX5" fmla="*/ 11179959 w 11243827"/>
              <a:gd name="connsiteY5" fmla="*/ 5221199 h 5641173"/>
              <a:gd name="connsiteX6" fmla="*/ 11105493 w 11243827"/>
              <a:gd name="connsiteY6" fmla="*/ 5259905 h 5641173"/>
              <a:gd name="connsiteX7" fmla="*/ 11078640 w 11243827"/>
              <a:gd name="connsiteY7" fmla="*/ 5263531 h 5641173"/>
              <a:gd name="connsiteX8" fmla="*/ 11079616 w 11243827"/>
              <a:gd name="connsiteY8" fmla="*/ 5270380 h 5641173"/>
              <a:gd name="connsiteX9" fmla="*/ 11069641 w 11243827"/>
              <a:gd name="connsiteY9" fmla="*/ 5270884 h 5641173"/>
              <a:gd name="connsiteX10" fmla="*/ 11047377 w 11243827"/>
              <a:gd name="connsiteY10" fmla="*/ 5271051 h 5641173"/>
              <a:gd name="connsiteX11" fmla="*/ 10980705 w 11243827"/>
              <a:gd name="connsiteY11" fmla="*/ 5272951 h 5641173"/>
              <a:gd name="connsiteX12" fmla="*/ 10962514 w 11243827"/>
              <a:gd name="connsiteY12" fmla="*/ 5286084 h 5641173"/>
              <a:gd name="connsiteX13" fmla="*/ 10945307 w 11243827"/>
              <a:gd name="connsiteY13" fmla="*/ 5286290 h 5641173"/>
              <a:gd name="connsiteX14" fmla="*/ 10845516 w 11243827"/>
              <a:gd name="connsiteY14" fmla="*/ 5303894 h 5641173"/>
              <a:gd name="connsiteX15" fmla="*/ 10831795 w 11243827"/>
              <a:gd name="connsiteY15" fmla="*/ 5305210 h 5641173"/>
              <a:gd name="connsiteX16" fmla="*/ 10824365 w 11243827"/>
              <a:gd name="connsiteY16" fmla="*/ 5311111 h 5641173"/>
              <a:gd name="connsiteX17" fmla="*/ 10797756 w 11243827"/>
              <a:gd name="connsiteY17" fmla="*/ 5312285 h 5641173"/>
              <a:gd name="connsiteX18" fmla="*/ 10796525 w 11243827"/>
              <a:gd name="connsiteY18" fmla="*/ 5315645 h 5641173"/>
              <a:gd name="connsiteX19" fmla="*/ 10709063 w 11243827"/>
              <a:gd name="connsiteY19" fmla="*/ 5344492 h 5641173"/>
              <a:gd name="connsiteX20" fmla="*/ 10694078 w 11243827"/>
              <a:gd name="connsiteY20" fmla="*/ 5349258 h 5641173"/>
              <a:gd name="connsiteX21" fmla="*/ 10681131 w 11243827"/>
              <a:gd name="connsiteY21" fmla="*/ 5347812 h 5641173"/>
              <a:gd name="connsiteX22" fmla="*/ 10609448 w 11243827"/>
              <a:gd name="connsiteY22" fmla="*/ 5351931 h 5641173"/>
              <a:gd name="connsiteX23" fmla="*/ 10592397 w 11243827"/>
              <a:gd name="connsiteY23" fmla="*/ 5349402 h 5641173"/>
              <a:gd name="connsiteX24" fmla="*/ 10585227 w 11243827"/>
              <a:gd name="connsiteY24" fmla="*/ 5344063 h 5641173"/>
              <a:gd name="connsiteX25" fmla="*/ 10557472 w 11243827"/>
              <a:gd name="connsiteY25" fmla="*/ 5354151 h 5641173"/>
              <a:gd name="connsiteX26" fmla="*/ 10514646 w 11243827"/>
              <a:gd name="connsiteY26" fmla="*/ 5361064 h 5641173"/>
              <a:gd name="connsiteX27" fmla="*/ 10494292 w 11243827"/>
              <a:gd name="connsiteY27" fmla="*/ 5366054 h 5641173"/>
              <a:gd name="connsiteX28" fmla="*/ 10477869 w 11243827"/>
              <a:gd name="connsiteY28" fmla="*/ 5363025 h 5641173"/>
              <a:gd name="connsiteX29" fmla="*/ 10384411 w 11243827"/>
              <a:gd name="connsiteY29" fmla="*/ 5362257 h 5641173"/>
              <a:gd name="connsiteX30" fmla="*/ 10362921 w 11243827"/>
              <a:gd name="connsiteY30" fmla="*/ 5357444 h 5641173"/>
              <a:gd name="connsiteX31" fmla="*/ 10352736 w 11243827"/>
              <a:gd name="connsiteY31" fmla="*/ 5347851 h 5641173"/>
              <a:gd name="connsiteX32" fmla="*/ 10344754 w 11243827"/>
              <a:gd name="connsiteY32" fmla="*/ 5351272 h 5641173"/>
              <a:gd name="connsiteX33" fmla="*/ 10288226 w 11243827"/>
              <a:gd name="connsiteY33" fmla="*/ 5351613 h 5641173"/>
              <a:gd name="connsiteX34" fmla="*/ 10251350 w 11243827"/>
              <a:gd name="connsiteY34" fmla="*/ 5352711 h 5641173"/>
              <a:gd name="connsiteX35" fmla="*/ 10249108 w 11243827"/>
              <a:gd name="connsiteY35" fmla="*/ 5365881 h 5641173"/>
              <a:gd name="connsiteX36" fmla="*/ 10216272 w 11243827"/>
              <a:gd name="connsiteY36" fmla="*/ 5370573 h 5641173"/>
              <a:gd name="connsiteX37" fmla="*/ 10181278 w 11243827"/>
              <a:gd name="connsiteY37" fmla="*/ 5362119 h 5641173"/>
              <a:gd name="connsiteX38" fmla="*/ 10140033 w 11243827"/>
              <a:gd name="connsiteY38" fmla="*/ 5363304 h 5641173"/>
              <a:gd name="connsiteX39" fmla="*/ 10115353 w 11243827"/>
              <a:gd name="connsiteY39" fmla="*/ 5363869 h 5641173"/>
              <a:gd name="connsiteX40" fmla="*/ 10050578 w 11243827"/>
              <a:gd name="connsiteY40" fmla="*/ 5376153 h 5641173"/>
              <a:gd name="connsiteX41" fmla="*/ 9945478 w 11243827"/>
              <a:gd name="connsiteY41" fmla="*/ 5422859 h 5641173"/>
              <a:gd name="connsiteX42" fmla="*/ 9912481 w 11243827"/>
              <a:gd name="connsiteY42" fmla="*/ 5429477 h 5641173"/>
              <a:gd name="connsiteX43" fmla="*/ 9906713 w 11243827"/>
              <a:gd name="connsiteY43" fmla="*/ 5426784 h 5641173"/>
              <a:gd name="connsiteX44" fmla="*/ 9742436 w 11243827"/>
              <a:gd name="connsiteY44" fmla="*/ 5454834 h 5641173"/>
              <a:gd name="connsiteX45" fmla="*/ 9713044 w 11243827"/>
              <a:gd name="connsiteY45" fmla="*/ 5456476 h 5641173"/>
              <a:gd name="connsiteX46" fmla="*/ 9691033 w 11243827"/>
              <a:gd name="connsiteY46" fmla="*/ 5455451 h 5641173"/>
              <a:gd name="connsiteX47" fmla="*/ 9638355 w 11243827"/>
              <a:gd name="connsiteY47" fmla="*/ 5464794 h 5641173"/>
              <a:gd name="connsiteX48" fmla="*/ 9552434 w 11243827"/>
              <a:gd name="connsiteY48" fmla="*/ 5485280 h 5641173"/>
              <a:gd name="connsiteX49" fmla="*/ 9533883 w 11243827"/>
              <a:gd name="connsiteY49" fmla="*/ 5488516 h 5641173"/>
              <a:gd name="connsiteX50" fmla="*/ 9516916 w 11243827"/>
              <a:gd name="connsiteY50" fmla="*/ 5486828 h 5641173"/>
              <a:gd name="connsiteX51" fmla="*/ 9512093 w 11243827"/>
              <a:gd name="connsiteY51" fmla="*/ 5482541 h 5641173"/>
              <a:gd name="connsiteX52" fmla="*/ 9501725 w 11243827"/>
              <a:gd name="connsiteY52" fmla="*/ 5483603 h 5641173"/>
              <a:gd name="connsiteX53" fmla="*/ 9498754 w 11243827"/>
              <a:gd name="connsiteY53" fmla="*/ 5482951 h 5641173"/>
              <a:gd name="connsiteX54" fmla="*/ 9481932 w 11243827"/>
              <a:gd name="connsiteY54" fmla="*/ 5480151 h 5641173"/>
              <a:gd name="connsiteX55" fmla="*/ 9451321 w 11243827"/>
              <a:gd name="connsiteY55" fmla="*/ 5497375 h 5641173"/>
              <a:gd name="connsiteX56" fmla="*/ 9409298 w 11243827"/>
              <a:gd name="connsiteY56" fmla="*/ 5499478 h 5641173"/>
              <a:gd name="connsiteX57" fmla="*/ 9303056 w 11243827"/>
              <a:gd name="connsiteY57" fmla="*/ 5519093 h 5641173"/>
              <a:gd name="connsiteX58" fmla="*/ 9229078 w 11243827"/>
              <a:gd name="connsiteY58" fmla="*/ 5524154 h 5641173"/>
              <a:gd name="connsiteX59" fmla="*/ 9165105 w 11243827"/>
              <a:gd name="connsiteY59" fmla="*/ 5532892 h 5641173"/>
              <a:gd name="connsiteX60" fmla="*/ 9077301 w 11243827"/>
              <a:gd name="connsiteY60" fmla="*/ 5580356 h 5641173"/>
              <a:gd name="connsiteX61" fmla="*/ 8960065 w 11243827"/>
              <a:gd name="connsiteY61" fmla="*/ 5597982 h 5641173"/>
              <a:gd name="connsiteX62" fmla="*/ 8953536 w 11243827"/>
              <a:gd name="connsiteY62" fmla="*/ 5606638 h 5641173"/>
              <a:gd name="connsiteX63" fmla="*/ 8943907 w 11243827"/>
              <a:gd name="connsiteY63" fmla="*/ 5612541 h 5641173"/>
              <a:gd name="connsiteX64" fmla="*/ 8942046 w 11243827"/>
              <a:gd name="connsiteY64" fmla="*/ 5612112 h 5641173"/>
              <a:gd name="connsiteX65" fmla="*/ 8928824 w 11243827"/>
              <a:gd name="connsiteY65" fmla="*/ 5615549 h 5641173"/>
              <a:gd name="connsiteX66" fmla="*/ 8927294 w 11243827"/>
              <a:gd name="connsiteY66" fmla="*/ 5618607 h 5641173"/>
              <a:gd name="connsiteX67" fmla="*/ 8918651 w 11243827"/>
              <a:gd name="connsiteY67" fmla="*/ 5621688 h 5641173"/>
              <a:gd name="connsiteX68" fmla="*/ 8902772 w 11243827"/>
              <a:gd name="connsiteY68" fmla="*/ 5629703 h 5641173"/>
              <a:gd name="connsiteX69" fmla="*/ 8898724 w 11243827"/>
              <a:gd name="connsiteY69" fmla="*/ 5629379 h 5641173"/>
              <a:gd name="connsiteX70" fmla="*/ 8873099 w 11243827"/>
              <a:gd name="connsiteY70" fmla="*/ 5638628 h 5641173"/>
              <a:gd name="connsiteX71" fmla="*/ 8872234 w 11243827"/>
              <a:gd name="connsiteY71" fmla="*/ 5637889 h 5641173"/>
              <a:gd name="connsiteX72" fmla="*/ 8862777 w 11243827"/>
              <a:gd name="connsiteY72" fmla="*/ 5636711 h 5641173"/>
              <a:gd name="connsiteX73" fmla="*/ 8845869 w 11243827"/>
              <a:gd name="connsiteY73" fmla="*/ 5636436 h 5641173"/>
              <a:gd name="connsiteX74" fmla="*/ 8800548 w 11243827"/>
              <a:gd name="connsiteY74" fmla="*/ 5625084 h 5641173"/>
              <a:gd name="connsiteX75" fmla="*/ 8773774 w 11243827"/>
              <a:gd name="connsiteY75" fmla="*/ 5634630 h 5641173"/>
              <a:gd name="connsiteX76" fmla="*/ 8698255 w 11243827"/>
              <a:gd name="connsiteY76" fmla="*/ 5636083 h 5641173"/>
              <a:gd name="connsiteX77" fmla="*/ 8619167 w 11243827"/>
              <a:gd name="connsiteY77" fmla="*/ 5619130 h 5641173"/>
              <a:gd name="connsiteX78" fmla="*/ 8539822 w 11243827"/>
              <a:gd name="connsiteY78" fmla="*/ 5616905 h 5641173"/>
              <a:gd name="connsiteX79" fmla="*/ 8511094 w 11243827"/>
              <a:gd name="connsiteY79" fmla="*/ 5617360 h 5641173"/>
              <a:gd name="connsiteX80" fmla="*/ 8459886 w 11243827"/>
              <a:gd name="connsiteY80" fmla="*/ 5612612 h 5641173"/>
              <a:gd name="connsiteX81" fmla="*/ 8436432 w 11243827"/>
              <a:gd name="connsiteY81" fmla="*/ 5606990 h 5641173"/>
              <a:gd name="connsiteX82" fmla="*/ 8435403 w 11243827"/>
              <a:gd name="connsiteY82" fmla="*/ 5607336 h 5641173"/>
              <a:gd name="connsiteX83" fmla="*/ 8433307 w 11243827"/>
              <a:gd name="connsiteY83" fmla="*/ 5604917 h 5641173"/>
              <a:gd name="connsiteX84" fmla="*/ 8428968 w 11243827"/>
              <a:gd name="connsiteY84" fmla="*/ 5603796 h 5641173"/>
              <a:gd name="connsiteX85" fmla="*/ 8417124 w 11243827"/>
              <a:gd name="connsiteY85" fmla="*/ 5604518 h 5641173"/>
              <a:gd name="connsiteX86" fmla="*/ 8412669 w 11243827"/>
              <a:gd name="connsiteY86" fmla="*/ 5605413 h 5641173"/>
              <a:gd name="connsiteX87" fmla="*/ 8406152 w 11243827"/>
              <a:gd name="connsiteY87" fmla="*/ 5605396 h 5641173"/>
              <a:gd name="connsiteX88" fmla="*/ 8405989 w 11243827"/>
              <a:gd name="connsiteY88" fmla="*/ 5605197 h 5641173"/>
              <a:gd name="connsiteX89" fmla="*/ 8399884 w 11243827"/>
              <a:gd name="connsiteY89" fmla="*/ 5605568 h 5641173"/>
              <a:gd name="connsiteX90" fmla="*/ 8370014 w 11243827"/>
              <a:gd name="connsiteY90" fmla="*/ 5609900 h 5641173"/>
              <a:gd name="connsiteX91" fmla="*/ 8330544 w 11243827"/>
              <a:gd name="connsiteY91" fmla="*/ 5590964 h 5641173"/>
              <a:gd name="connsiteX92" fmla="*/ 8314221 w 11243827"/>
              <a:gd name="connsiteY92" fmla="*/ 5587682 h 5641173"/>
              <a:gd name="connsiteX93" fmla="*/ 8305502 w 11243827"/>
              <a:gd name="connsiteY93" fmla="*/ 5584868 h 5641173"/>
              <a:gd name="connsiteX94" fmla="*/ 8304962 w 11243827"/>
              <a:gd name="connsiteY94" fmla="*/ 5584007 h 5641173"/>
              <a:gd name="connsiteX95" fmla="*/ 8276324 w 11243827"/>
              <a:gd name="connsiteY95" fmla="*/ 5588260 h 5641173"/>
              <a:gd name="connsiteX96" fmla="*/ 8272522 w 11243827"/>
              <a:gd name="connsiteY96" fmla="*/ 5587226 h 5641173"/>
              <a:gd name="connsiteX97" fmla="*/ 8253857 w 11243827"/>
              <a:gd name="connsiteY97" fmla="*/ 5592043 h 5641173"/>
              <a:gd name="connsiteX98" fmla="*/ 8244212 w 11243827"/>
              <a:gd name="connsiteY98" fmla="*/ 5593439 h 5641173"/>
              <a:gd name="connsiteX99" fmla="*/ 8241488 w 11243827"/>
              <a:gd name="connsiteY99" fmla="*/ 5596085 h 5641173"/>
              <a:gd name="connsiteX100" fmla="*/ 8227256 w 11243827"/>
              <a:gd name="connsiteY100" fmla="*/ 5597005 h 5641173"/>
              <a:gd name="connsiteX101" fmla="*/ 8225619 w 11243827"/>
              <a:gd name="connsiteY101" fmla="*/ 5596262 h 5641173"/>
              <a:gd name="connsiteX102" fmla="*/ 8213882 w 11243827"/>
              <a:gd name="connsiteY102" fmla="*/ 5600179 h 5641173"/>
              <a:gd name="connsiteX103" fmla="*/ 8204045 w 11243827"/>
              <a:gd name="connsiteY103" fmla="*/ 5607275 h 5641173"/>
              <a:gd name="connsiteX104" fmla="*/ 8082989 w 11243827"/>
              <a:gd name="connsiteY104" fmla="*/ 5603160 h 5641173"/>
              <a:gd name="connsiteX105" fmla="*/ 7976942 w 11243827"/>
              <a:gd name="connsiteY105" fmla="*/ 5598455 h 5641173"/>
              <a:gd name="connsiteX106" fmla="*/ 7950121 w 11243827"/>
              <a:gd name="connsiteY106" fmla="*/ 5590893 h 5641173"/>
              <a:gd name="connsiteX107" fmla="*/ 7727691 w 11243827"/>
              <a:gd name="connsiteY107" fmla="*/ 5621064 h 5641173"/>
              <a:gd name="connsiteX108" fmla="*/ 7685998 w 11243827"/>
              <a:gd name="connsiteY108" fmla="*/ 5615564 h 5641173"/>
              <a:gd name="connsiteX109" fmla="*/ 7649302 w 11243827"/>
              <a:gd name="connsiteY109" fmla="*/ 5626541 h 5641173"/>
              <a:gd name="connsiteX110" fmla="*/ 7634083 w 11243827"/>
              <a:gd name="connsiteY110" fmla="*/ 5620862 h 5641173"/>
              <a:gd name="connsiteX111" fmla="*/ 7631455 w 11243827"/>
              <a:gd name="connsiteY111" fmla="*/ 5619708 h 5641173"/>
              <a:gd name="connsiteX112" fmla="*/ 7620952 w 11243827"/>
              <a:gd name="connsiteY112" fmla="*/ 5618872 h 5641173"/>
              <a:gd name="connsiteX113" fmla="*/ 7617992 w 11243827"/>
              <a:gd name="connsiteY113" fmla="*/ 5613914 h 5641173"/>
              <a:gd name="connsiteX114" fmla="*/ 7602182 w 11243827"/>
              <a:gd name="connsiteY114" fmla="*/ 5609271 h 5641173"/>
              <a:gd name="connsiteX115" fmla="*/ 7582847 w 11243827"/>
              <a:gd name="connsiteY115" fmla="*/ 5609047 h 5641173"/>
              <a:gd name="connsiteX116" fmla="*/ 7514158 w 11243827"/>
              <a:gd name="connsiteY116" fmla="*/ 5607737 h 5641173"/>
              <a:gd name="connsiteX117" fmla="*/ 7502955 w 11243827"/>
              <a:gd name="connsiteY117" fmla="*/ 5610415 h 5641173"/>
              <a:gd name="connsiteX118" fmla="*/ 7466391 w 11243827"/>
              <a:gd name="connsiteY118" fmla="*/ 5605949 h 5641173"/>
              <a:gd name="connsiteX119" fmla="*/ 7433806 w 11243827"/>
              <a:gd name="connsiteY119" fmla="*/ 5604945 h 5641173"/>
              <a:gd name="connsiteX120" fmla="*/ 7412693 w 11243827"/>
              <a:gd name="connsiteY120" fmla="*/ 5607075 h 5641173"/>
              <a:gd name="connsiteX121" fmla="*/ 7407159 w 11243827"/>
              <a:gd name="connsiteY121" fmla="*/ 5605310 h 5641173"/>
              <a:gd name="connsiteX122" fmla="*/ 7385900 w 11243827"/>
              <a:gd name="connsiteY122" fmla="*/ 5604171 h 5641173"/>
              <a:gd name="connsiteX123" fmla="*/ 7375071 w 11243827"/>
              <a:gd name="connsiteY123" fmla="*/ 5606788 h 5641173"/>
              <a:gd name="connsiteX124" fmla="*/ 7364382 w 11243827"/>
              <a:gd name="connsiteY124" fmla="*/ 5600762 h 5641173"/>
              <a:gd name="connsiteX125" fmla="*/ 7361770 w 11243827"/>
              <a:gd name="connsiteY125" fmla="*/ 5596347 h 5641173"/>
              <a:gd name="connsiteX126" fmla="*/ 7346641 w 11243827"/>
              <a:gd name="connsiteY126" fmla="*/ 5598329 h 5641173"/>
              <a:gd name="connsiteX127" fmla="*/ 7334238 w 11243827"/>
              <a:gd name="connsiteY127" fmla="*/ 5594014 h 5641173"/>
              <a:gd name="connsiteX128" fmla="*/ 7323426 w 11243827"/>
              <a:gd name="connsiteY128" fmla="*/ 5596835 h 5641173"/>
              <a:gd name="connsiteX129" fmla="*/ 7318938 w 11243827"/>
              <a:gd name="connsiteY129" fmla="*/ 5596200 h 5641173"/>
              <a:gd name="connsiteX130" fmla="*/ 7307784 w 11243827"/>
              <a:gd name="connsiteY130" fmla="*/ 5594065 h 5641173"/>
              <a:gd name="connsiteX131" fmla="*/ 7288540 w 11243827"/>
              <a:gd name="connsiteY131" fmla="*/ 5589320 h 5641173"/>
              <a:gd name="connsiteX132" fmla="*/ 7282537 w 11243827"/>
              <a:gd name="connsiteY132" fmla="*/ 5588660 h 5641173"/>
              <a:gd name="connsiteX133" fmla="*/ 7269466 w 11243827"/>
              <a:gd name="connsiteY133" fmla="*/ 5581404 h 5641173"/>
              <a:gd name="connsiteX134" fmla="*/ 7244165 w 11243827"/>
              <a:gd name="connsiteY134" fmla="*/ 5575200 h 5641173"/>
              <a:gd name="connsiteX135" fmla="*/ 7199619 w 11243827"/>
              <a:gd name="connsiteY135" fmla="*/ 5553550 h 5641173"/>
              <a:gd name="connsiteX136" fmla="*/ 7173434 w 11243827"/>
              <a:gd name="connsiteY136" fmla="*/ 5543219 h 5641173"/>
              <a:gd name="connsiteX137" fmla="*/ 7155718 w 11243827"/>
              <a:gd name="connsiteY137" fmla="*/ 5533697 h 5641173"/>
              <a:gd name="connsiteX138" fmla="*/ 7103430 w 11243827"/>
              <a:gd name="connsiteY138" fmla="*/ 5520249 h 5641173"/>
              <a:gd name="connsiteX139" fmla="*/ 7013746 w 11243827"/>
              <a:gd name="connsiteY139" fmla="*/ 5502470 h 5641173"/>
              <a:gd name="connsiteX140" fmla="*/ 6995379 w 11243827"/>
              <a:gd name="connsiteY140" fmla="*/ 5497693 h 5641173"/>
              <a:gd name="connsiteX141" fmla="*/ 6982475 w 11243827"/>
              <a:gd name="connsiteY141" fmla="*/ 5489641 h 5641173"/>
              <a:gd name="connsiteX142" fmla="*/ 6981994 w 11243827"/>
              <a:gd name="connsiteY142" fmla="*/ 5484335 h 5641173"/>
              <a:gd name="connsiteX143" fmla="*/ 6972355 w 11243827"/>
              <a:gd name="connsiteY143" fmla="*/ 5481074 h 5641173"/>
              <a:gd name="connsiteX144" fmla="*/ 6970394 w 11243827"/>
              <a:gd name="connsiteY144" fmla="*/ 5479383 h 5641173"/>
              <a:gd name="connsiteX145" fmla="*/ 6958543 w 11243827"/>
              <a:gd name="connsiteY145" fmla="*/ 5470507 h 5641173"/>
              <a:gd name="connsiteX146" fmla="*/ 6918276 w 11243827"/>
              <a:gd name="connsiteY146" fmla="*/ 5472034 h 5641173"/>
              <a:gd name="connsiteX147" fmla="*/ 6881046 w 11243827"/>
              <a:gd name="connsiteY147" fmla="*/ 5457070 h 5641173"/>
              <a:gd name="connsiteX148" fmla="*/ 6752164 w 11243827"/>
              <a:gd name="connsiteY148" fmla="*/ 5425021 h 5641173"/>
              <a:gd name="connsiteX149" fmla="*/ 6724964 w 11243827"/>
              <a:gd name="connsiteY149" fmla="*/ 5414071 h 5641173"/>
              <a:gd name="connsiteX150" fmla="*/ 6683286 w 11243827"/>
              <a:gd name="connsiteY150" fmla="*/ 5405383 h 5641173"/>
              <a:gd name="connsiteX151" fmla="*/ 6644277 w 11243827"/>
              <a:gd name="connsiteY151" fmla="*/ 5429684 h 5641173"/>
              <a:gd name="connsiteX152" fmla="*/ 6532914 w 11243827"/>
              <a:gd name="connsiteY152" fmla="*/ 5431205 h 5641173"/>
              <a:gd name="connsiteX153" fmla="*/ 6307459 w 11243827"/>
              <a:gd name="connsiteY153" fmla="*/ 5467087 h 5641173"/>
              <a:gd name="connsiteX154" fmla="*/ 6196243 w 11243827"/>
              <a:gd name="connsiteY154" fmla="*/ 5515042 h 5641173"/>
              <a:gd name="connsiteX155" fmla="*/ 6099124 w 11243827"/>
              <a:gd name="connsiteY155" fmla="*/ 5516848 h 5641173"/>
              <a:gd name="connsiteX156" fmla="*/ 6016077 w 11243827"/>
              <a:gd name="connsiteY156" fmla="*/ 5528642 h 5641173"/>
              <a:gd name="connsiteX157" fmla="*/ 6004389 w 11243827"/>
              <a:gd name="connsiteY157" fmla="*/ 5531206 h 5641173"/>
              <a:gd name="connsiteX158" fmla="*/ 5933945 w 11243827"/>
              <a:gd name="connsiteY158" fmla="*/ 5538840 h 5641173"/>
              <a:gd name="connsiteX159" fmla="*/ 5883936 w 11243827"/>
              <a:gd name="connsiteY159" fmla="*/ 5553807 h 5641173"/>
              <a:gd name="connsiteX160" fmla="*/ 5798331 w 11243827"/>
              <a:gd name="connsiteY160" fmla="*/ 5564248 h 5641173"/>
              <a:gd name="connsiteX161" fmla="*/ 5712738 w 11243827"/>
              <a:gd name="connsiteY161" fmla="*/ 5573120 h 5641173"/>
              <a:gd name="connsiteX162" fmla="*/ 5681342 w 11243827"/>
              <a:gd name="connsiteY162" fmla="*/ 5575621 h 5641173"/>
              <a:gd name="connsiteX163" fmla="*/ 5627167 w 11243827"/>
              <a:gd name="connsiteY163" fmla="*/ 5583215 h 5641173"/>
              <a:gd name="connsiteX164" fmla="*/ 5591414 w 11243827"/>
              <a:gd name="connsiteY164" fmla="*/ 5587695 h 5641173"/>
              <a:gd name="connsiteX165" fmla="*/ 5583028 w 11243827"/>
              <a:gd name="connsiteY165" fmla="*/ 5580877 h 5641173"/>
              <a:gd name="connsiteX166" fmla="*/ 5549426 w 11243827"/>
              <a:gd name="connsiteY166" fmla="*/ 5582858 h 5641173"/>
              <a:gd name="connsiteX167" fmla="*/ 5519999 w 11243827"/>
              <a:gd name="connsiteY167" fmla="*/ 5592246 h 5641173"/>
              <a:gd name="connsiteX168" fmla="*/ 5480028 w 11243827"/>
              <a:gd name="connsiteY168" fmla="*/ 5597282 h 5641173"/>
              <a:gd name="connsiteX169" fmla="*/ 5456175 w 11243827"/>
              <a:gd name="connsiteY169" fmla="*/ 5600371 h 5641173"/>
              <a:gd name="connsiteX170" fmla="*/ 5388463 w 11243827"/>
              <a:gd name="connsiteY170" fmla="*/ 5602638 h 5641173"/>
              <a:gd name="connsiteX171" fmla="*/ 5265898 w 11243827"/>
              <a:gd name="connsiteY171" fmla="*/ 5591830 h 5641173"/>
              <a:gd name="connsiteX172" fmla="*/ 5231231 w 11243827"/>
              <a:gd name="connsiteY172" fmla="*/ 5592790 h 5641173"/>
              <a:gd name="connsiteX173" fmla="*/ 5226996 w 11243827"/>
              <a:gd name="connsiteY173" fmla="*/ 5595040 h 5641173"/>
              <a:gd name="connsiteX174" fmla="*/ 5175988 w 11243827"/>
              <a:gd name="connsiteY174" fmla="*/ 5588131 h 5641173"/>
              <a:gd name="connsiteX175" fmla="*/ 5107470 w 11243827"/>
              <a:gd name="connsiteY175" fmla="*/ 5594771 h 5641173"/>
              <a:gd name="connsiteX176" fmla="*/ 5027868 w 11243827"/>
              <a:gd name="connsiteY176" fmla="*/ 5605624 h 5641173"/>
              <a:gd name="connsiteX177" fmla="*/ 5007324 w 11243827"/>
              <a:gd name="connsiteY177" fmla="*/ 5609209 h 5641173"/>
              <a:gd name="connsiteX178" fmla="*/ 4952559 w 11243827"/>
              <a:gd name="connsiteY178" fmla="*/ 5611402 h 5641173"/>
              <a:gd name="connsiteX179" fmla="*/ 4826081 w 11243827"/>
              <a:gd name="connsiteY179" fmla="*/ 5616191 h 5641173"/>
              <a:gd name="connsiteX180" fmla="*/ 4823501 w 11243827"/>
              <a:gd name="connsiteY180" fmla="*/ 5619174 h 5641173"/>
              <a:gd name="connsiteX181" fmla="*/ 4813093 w 11243827"/>
              <a:gd name="connsiteY181" fmla="*/ 5620026 h 5641173"/>
              <a:gd name="connsiteX182" fmla="*/ 4810563 w 11243827"/>
              <a:gd name="connsiteY182" fmla="*/ 5620787 h 5641173"/>
              <a:gd name="connsiteX183" fmla="*/ 4795818 w 11243827"/>
              <a:gd name="connsiteY183" fmla="*/ 5624618 h 5641173"/>
              <a:gd name="connsiteX184" fmla="*/ 4758404 w 11243827"/>
              <a:gd name="connsiteY184" fmla="*/ 5619510 h 5641173"/>
              <a:gd name="connsiteX185" fmla="*/ 4717254 w 11243827"/>
              <a:gd name="connsiteY185" fmla="*/ 5624155 h 5641173"/>
              <a:gd name="connsiteX186" fmla="*/ 4591958 w 11243827"/>
              <a:gd name="connsiteY186" fmla="*/ 5624710 h 5641173"/>
              <a:gd name="connsiteX187" fmla="*/ 4476215 w 11243827"/>
              <a:gd name="connsiteY187" fmla="*/ 5628210 h 5641173"/>
              <a:gd name="connsiteX188" fmla="*/ 4425193 w 11243827"/>
              <a:gd name="connsiteY188" fmla="*/ 5627414 h 5641173"/>
              <a:gd name="connsiteX189" fmla="*/ 4383866 w 11243827"/>
              <a:gd name="connsiteY189" fmla="*/ 5626546 h 5641173"/>
              <a:gd name="connsiteX190" fmla="*/ 4385596 w 11243827"/>
              <a:gd name="connsiteY190" fmla="*/ 5634646 h 5641173"/>
              <a:gd name="connsiteX191" fmla="*/ 4360864 w 11243827"/>
              <a:gd name="connsiteY191" fmla="*/ 5641173 h 5641173"/>
              <a:gd name="connsiteX192" fmla="*/ 4328321 w 11243827"/>
              <a:gd name="connsiteY192" fmla="*/ 5626332 h 5641173"/>
              <a:gd name="connsiteX193" fmla="*/ 4309842 w 11243827"/>
              <a:gd name="connsiteY193" fmla="*/ 5626471 h 5641173"/>
              <a:gd name="connsiteX194" fmla="*/ 4277424 w 11243827"/>
              <a:gd name="connsiteY194" fmla="*/ 5631598 h 5641173"/>
              <a:gd name="connsiteX195" fmla="*/ 4266627 w 11243827"/>
              <a:gd name="connsiteY195" fmla="*/ 5633969 h 5641173"/>
              <a:gd name="connsiteX196" fmla="*/ 4185525 w 11243827"/>
              <a:gd name="connsiteY196" fmla="*/ 5617508 h 5641173"/>
              <a:gd name="connsiteX197" fmla="*/ 4177617 w 11243827"/>
              <a:gd name="connsiteY197" fmla="*/ 5610903 h 5641173"/>
              <a:gd name="connsiteX198" fmla="*/ 4136948 w 11243827"/>
              <a:gd name="connsiteY198" fmla="*/ 5608031 h 5641173"/>
              <a:gd name="connsiteX199" fmla="*/ 4132323 w 11243827"/>
              <a:gd name="connsiteY199" fmla="*/ 5609784 h 5641173"/>
              <a:gd name="connsiteX200" fmla="*/ 4098620 w 11243827"/>
              <a:gd name="connsiteY200" fmla="*/ 5599672 h 5641173"/>
              <a:gd name="connsiteX201" fmla="*/ 3963475 w 11243827"/>
              <a:gd name="connsiteY201" fmla="*/ 5581841 h 5641173"/>
              <a:gd name="connsiteX202" fmla="*/ 3703613 w 11243827"/>
              <a:gd name="connsiteY202" fmla="*/ 5572482 h 5641173"/>
              <a:gd name="connsiteX203" fmla="*/ 3432987 w 11243827"/>
              <a:gd name="connsiteY203" fmla="*/ 5545768 h 5641173"/>
              <a:gd name="connsiteX204" fmla="*/ 3176381 w 11243827"/>
              <a:gd name="connsiteY204" fmla="*/ 5556110 h 5641173"/>
              <a:gd name="connsiteX205" fmla="*/ 2710156 w 11243827"/>
              <a:gd name="connsiteY205" fmla="*/ 5527517 h 5641173"/>
              <a:gd name="connsiteX206" fmla="*/ 2550206 w 11243827"/>
              <a:gd name="connsiteY206" fmla="*/ 5524958 h 5641173"/>
              <a:gd name="connsiteX207" fmla="*/ 2443041 w 11243827"/>
              <a:gd name="connsiteY207" fmla="*/ 5523990 h 5641173"/>
              <a:gd name="connsiteX208" fmla="*/ 2435613 w 11243827"/>
              <a:gd name="connsiteY208" fmla="*/ 5526704 h 5641173"/>
              <a:gd name="connsiteX209" fmla="*/ 2405682 w 11243827"/>
              <a:gd name="connsiteY209" fmla="*/ 5528307 h 5641173"/>
              <a:gd name="connsiteX210" fmla="*/ 2397487 w 11243827"/>
              <a:gd name="connsiteY210" fmla="*/ 5540337 h 5641173"/>
              <a:gd name="connsiteX211" fmla="*/ 2297454 w 11243827"/>
              <a:gd name="connsiteY211" fmla="*/ 5550765 h 5641173"/>
              <a:gd name="connsiteX212" fmla="*/ 2056700 w 11243827"/>
              <a:gd name="connsiteY212" fmla="*/ 5555489 h 5641173"/>
              <a:gd name="connsiteX213" fmla="*/ 1878530 w 11243827"/>
              <a:gd name="connsiteY213" fmla="*/ 5535330 h 5641173"/>
              <a:gd name="connsiteX214" fmla="*/ 1859292 w 11243827"/>
              <a:gd name="connsiteY214" fmla="*/ 5535461 h 5641173"/>
              <a:gd name="connsiteX215" fmla="*/ 1835626 w 11243827"/>
              <a:gd name="connsiteY215" fmla="*/ 5533793 h 5641173"/>
              <a:gd name="connsiteX216" fmla="*/ 1798939 w 11243827"/>
              <a:gd name="connsiteY216" fmla="*/ 5540285 h 5641173"/>
              <a:gd name="connsiteX217" fmla="*/ 1779046 w 11243827"/>
              <a:gd name="connsiteY217" fmla="*/ 5549949 h 5641173"/>
              <a:gd name="connsiteX218" fmla="*/ 1772421 w 11243827"/>
              <a:gd name="connsiteY218" fmla="*/ 5549018 h 5641173"/>
              <a:gd name="connsiteX219" fmla="*/ 1772052 w 11243827"/>
              <a:gd name="connsiteY219" fmla="*/ 5545689 h 5641173"/>
              <a:gd name="connsiteX220" fmla="*/ 1711543 w 11243827"/>
              <a:gd name="connsiteY220" fmla="*/ 5534558 h 5641173"/>
              <a:gd name="connsiteX221" fmla="*/ 1631462 w 11243827"/>
              <a:gd name="connsiteY221" fmla="*/ 5491807 h 5641173"/>
              <a:gd name="connsiteX222" fmla="*/ 1538763 w 11243827"/>
              <a:gd name="connsiteY222" fmla="*/ 5482781 h 5641173"/>
              <a:gd name="connsiteX223" fmla="*/ 1501533 w 11243827"/>
              <a:gd name="connsiteY223" fmla="*/ 5467817 h 5641173"/>
              <a:gd name="connsiteX224" fmla="*/ 1461266 w 11243827"/>
              <a:gd name="connsiteY224" fmla="*/ 5469343 h 5641173"/>
              <a:gd name="connsiteX225" fmla="*/ 1449415 w 11243827"/>
              <a:gd name="connsiteY225" fmla="*/ 5460467 h 5641173"/>
              <a:gd name="connsiteX226" fmla="*/ 1447454 w 11243827"/>
              <a:gd name="connsiteY226" fmla="*/ 5458776 h 5641173"/>
              <a:gd name="connsiteX227" fmla="*/ 1437814 w 11243827"/>
              <a:gd name="connsiteY227" fmla="*/ 5455515 h 5641173"/>
              <a:gd name="connsiteX228" fmla="*/ 1437334 w 11243827"/>
              <a:gd name="connsiteY228" fmla="*/ 5450209 h 5641173"/>
              <a:gd name="connsiteX229" fmla="*/ 1424429 w 11243827"/>
              <a:gd name="connsiteY229" fmla="*/ 5442157 h 5641173"/>
              <a:gd name="connsiteX230" fmla="*/ 1406063 w 11243827"/>
              <a:gd name="connsiteY230" fmla="*/ 5437380 h 5641173"/>
              <a:gd name="connsiteX231" fmla="*/ 1316379 w 11243827"/>
              <a:gd name="connsiteY231" fmla="*/ 5419601 h 5641173"/>
              <a:gd name="connsiteX232" fmla="*/ 1264090 w 11243827"/>
              <a:gd name="connsiteY232" fmla="*/ 5406153 h 5641173"/>
              <a:gd name="connsiteX233" fmla="*/ 1246374 w 11243827"/>
              <a:gd name="connsiteY233" fmla="*/ 5396631 h 5641173"/>
              <a:gd name="connsiteX234" fmla="*/ 1220190 w 11243827"/>
              <a:gd name="connsiteY234" fmla="*/ 5386301 h 5641173"/>
              <a:gd name="connsiteX235" fmla="*/ 1175643 w 11243827"/>
              <a:gd name="connsiteY235" fmla="*/ 5364651 h 5641173"/>
              <a:gd name="connsiteX236" fmla="*/ 1150342 w 11243827"/>
              <a:gd name="connsiteY236" fmla="*/ 5358447 h 5641173"/>
              <a:gd name="connsiteX237" fmla="*/ 1137272 w 11243827"/>
              <a:gd name="connsiteY237" fmla="*/ 5351191 h 5641173"/>
              <a:gd name="connsiteX238" fmla="*/ 1131268 w 11243827"/>
              <a:gd name="connsiteY238" fmla="*/ 5350530 h 5641173"/>
              <a:gd name="connsiteX239" fmla="*/ 1112024 w 11243827"/>
              <a:gd name="connsiteY239" fmla="*/ 5345786 h 5641173"/>
              <a:gd name="connsiteX240" fmla="*/ 1100870 w 11243827"/>
              <a:gd name="connsiteY240" fmla="*/ 5343651 h 5641173"/>
              <a:gd name="connsiteX241" fmla="*/ 1096383 w 11243827"/>
              <a:gd name="connsiteY241" fmla="*/ 5343015 h 5641173"/>
              <a:gd name="connsiteX242" fmla="*/ 1085571 w 11243827"/>
              <a:gd name="connsiteY242" fmla="*/ 5345836 h 5641173"/>
              <a:gd name="connsiteX243" fmla="*/ 1073168 w 11243827"/>
              <a:gd name="connsiteY243" fmla="*/ 5341521 h 5641173"/>
              <a:gd name="connsiteX244" fmla="*/ 1058039 w 11243827"/>
              <a:gd name="connsiteY244" fmla="*/ 5343504 h 5641173"/>
              <a:gd name="connsiteX245" fmla="*/ 1055426 w 11243827"/>
              <a:gd name="connsiteY245" fmla="*/ 5339088 h 5641173"/>
              <a:gd name="connsiteX246" fmla="*/ 1044738 w 11243827"/>
              <a:gd name="connsiteY246" fmla="*/ 5333063 h 5641173"/>
              <a:gd name="connsiteX247" fmla="*/ 1033909 w 11243827"/>
              <a:gd name="connsiteY247" fmla="*/ 5335680 h 5641173"/>
              <a:gd name="connsiteX248" fmla="*/ 1012649 w 11243827"/>
              <a:gd name="connsiteY248" fmla="*/ 5334541 h 5641173"/>
              <a:gd name="connsiteX249" fmla="*/ 1007115 w 11243827"/>
              <a:gd name="connsiteY249" fmla="*/ 5332775 h 5641173"/>
              <a:gd name="connsiteX250" fmla="*/ 986002 w 11243827"/>
              <a:gd name="connsiteY250" fmla="*/ 5334906 h 5641173"/>
              <a:gd name="connsiteX251" fmla="*/ 953418 w 11243827"/>
              <a:gd name="connsiteY251" fmla="*/ 5333901 h 5641173"/>
              <a:gd name="connsiteX252" fmla="*/ 916854 w 11243827"/>
              <a:gd name="connsiteY252" fmla="*/ 5329435 h 5641173"/>
              <a:gd name="connsiteX253" fmla="*/ 905651 w 11243827"/>
              <a:gd name="connsiteY253" fmla="*/ 5332114 h 5641173"/>
              <a:gd name="connsiteX254" fmla="*/ 836961 w 11243827"/>
              <a:gd name="connsiteY254" fmla="*/ 5330803 h 5641173"/>
              <a:gd name="connsiteX255" fmla="*/ 817627 w 11243827"/>
              <a:gd name="connsiteY255" fmla="*/ 5330580 h 5641173"/>
              <a:gd name="connsiteX256" fmla="*/ 801817 w 11243827"/>
              <a:gd name="connsiteY256" fmla="*/ 5325937 h 5641173"/>
              <a:gd name="connsiteX257" fmla="*/ 798857 w 11243827"/>
              <a:gd name="connsiteY257" fmla="*/ 5320979 h 5641173"/>
              <a:gd name="connsiteX258" fmla="*/ 788354 w 11243827"/>
              <a:gd name="connsiteY258" fmla="*/ 5320143 h 5641173"/>
              <a:gd name="connsiteX259" fmla="*/ 785726 w 11243827"/>
              <a:gd name="connsiteY259" fmla="*/ 5318989 h 5641173"/>
              <a:gd name="connsiteX260" fmla="*/ 770507 w 11243827"/>
              <a:gd name="connsiteY260" fmla="*/ 5313309 h 5641173"/>
              <a:gd name="connsiteX261" fmla="*/ 733810 w 11243827"/>
              <a:gd name="connsiteY261" fmla="*/ 5324286 h 5641173"/>
              <a:gd name="connsiteX262" fmla="*/ 692117 w 11243827"/>
              <a:gd name="connsiteY262" fmla="*/ 5318786 h 5641173"/>
              <a:gd name="connsiteX263" fmla="*/ 574943 w 11243827"/>
              <a:gd name="connsiteY263" fmla="*/ 5327578 h 5641173"/>
              <a:gd name="connsiteX264" fmla="*/ 441302 w 11243827"/>
              <a:gd name="connsiteY264" fmla="*/ 5307062 h 5641173"/>
              <a:gd name="connsiteX265" fmla="*/ 336819 w 11243827"/>
              <a:gd name="connsiteY265" fmla="*/ 5336690 h 5641173"/>
              <a:gd name="connsiteX266" fmla="*/ 270932 w 11243827"/>
              <a:gd name="connsiteY266" fmla="*/ 5345451 h 5641173"/>
              <a:gd name="connsiteX267" fmla="*/ 194189 w 11243827"/>
              <a:gd name="connsiteY267" fmla="*/ 5343588 h 5641173"/>
              <a:gd name="connsiteX268" fmla="*/ 192552 w 11243827"/>
              <a:gd name="connsiteY268" fmla="*/ 5342845 h 5641173"/>
              <a:gd name="connsiteX269" fmla="*/ 178320 w 11243827"/>
              <a:gd name="connsiteY269" fmla="*/ 5343766 h 5641173"/>
              <a:gd name="connsiteX270" fmla="*/ 175596 w 11243827"/>
              <a:gd name="connsiteY270" fmla="*/ 5346411 h 5641173"/>
              <a:gd name="connsiteX271" fmla="*/ 165951 w 11243827"/>
              <a:gd name="connsiteY271" fmla="*/ 5347808 h 5641173"/>
              <a:gd name="connsiteX272" fmla="*/ 147287 w 11243827"/>
              <a:gd name="connsiteY272" fmla="*/ 5352625 h 5641173"/>
              <a:gd name="connsiteX273" fmla="*/ 114847 w 11243827"/>
              <a:gd name="connsiteY273" fmla="*/ 5355844 h 5641173"/>
              <a:gd name="connsiteX274" fmla="*/ 114306 w 11243827"/>
              <a:gd name="connsiteY274" fmla="*/ 5354983 h 5641173"/>
              <a:gd name="connsiteX275" fmla="*/ 89264 w 11243827"/>
              <a:gd name="connsiteY275" fmla="*/ 5348886 h 5641173"/>
              <a:gd name="connsiteX276" fmla="*/ 49794 w 11243827"/>
              <a:gd name="connsiteY276" fmla="*/ 5329950 h 5641173"/>
              <a:gd name="connsiteX277" fmla="*/ 19924 w 11243827"/>
              <a:gd name="connsiteY277" fmla="*/ 5334282 h 5641173"/>
              <a:gd name="connsiteX278" fmla="*/ 13819 w 11243827"/>
              <a:gd name="connsiteY278" fmla="*/ 5334653 h 5641173"/>
              <a:gd name="connsiteX279" fmla="*/ 13657 w 11243827"/>
              <a:gd name="connsiteY279" fmla="*/ 5334455 h 5641173"/>
              <a:gd name="connsiteX280" fmla="*/ 7139 w 11243827"/>
              <a:gd name="connsiteY280" fmla="*/ 5334438 h 5641173"/>
              <a:gd name="connsiteX281" fmla="*/ 2684 w 11243827"/>
              <a:gd name="connsiteY281" fmla="*/ 5335333 h 5641173"/>
              <a:gd name="connsiteX282" fmla="*/ 0 w 11243827"/>
              <a:gd name="connsiteY282" fmla="*/ 5335496 h 5641173"/>
              <a:gd name="connsiteX283" fmla="*/ 0 w 11243827"/>
              <a:gd name="connsiteY283" fmla="*/ 10592 h 5641173"/>
              <a:gd name="connsiteX284" fmla="*/ 11243827 w 11243827"/>
              <a:gd name="connsiteY284" fmla="*/ 0 h 5641173"/>
              <a:gd name="connsiteX0" fmla="*/ 11243827 w 11243827"/>
              <a:gd name="connsiteY0" fmla="*/ 0 h 5641173"/>
              <a:gd name="connsiteX1" fmla="*/ 11243827 w 11243827"/>
              <a:gd name="connsiteY1" fmla="*/ 1470035 h 5641173"/>
              <a:gd name="connsiteX2" fmla="*/ 11243827 w 11243827"/>
              <a:gd name="connsiteY2" fmla="*/ 5001571 h 5641173"/>
              <a:gd name="connsiteX3" fmla="*/ 11243827 w 11243827"/>
              <a:gd name="connsiteY3" fmla="*/ 5209610 h 5641173"/>
              <a:gd name="connsiteX4" fmla="*/ 11240675 w 11243827"/>
              <a:gd name="connsiteY4" fmla="*/ 5210442 h 5641173"/>
              <a:gd name="connsiteX5" fmla="*/ 11179959 w 11243827"/>
              <a:gd name="connsiteY5" fmla="*/ 5221199 h 5641173"/>
              <a:gd name="connsiteX6" fmla="*/ 11105493 w 11243827"/>
              <a:gd name="connsiteY6" fmla="*/ 5259905 h 5641173"/>
              <a:gd name="connsiteX7" fmla="*/ 11078640 w 11243827"/>
              <a:gd name="connsiteY7" fmla="*/ 5263531 h 5641173"/>
              <a:gd name="connsiteX8" fmla="*/ 11079616 w 11243827"/>
              <a:gd name="connsiteY8" fmla="*/ 5270380 h 5641173"/>
              <a:gd name="connsiteX9" fmla="*/ 11069641 w 11243827"/>
              <a:gd name="connsiteY9" fmla="*/ 5270884 h 5641173"/>
              <a:gd name="connsiteX10" fmla="*/ 11047377 w 11243827"/>
              <a:gd name="connsiteY10" fmla="*/ 5271051 h 5641173"/>
              <a:gd name="connsiteX11" fmla="*/ 10980705 w 11243827"/>
              <a:gd name="connsiteY11" fmla="*/ 5272951 h 5641173"/>
              <a:gd name="connsiteX12" fmla="*/ 10962514 w 11243827"/>
              <a:gd name="connsiteY12" fmla="*/ 5286084 h 5641173"/>
              <a:gd name="connsiteX13" fmla="*/ 10945307 w 11243827"/>
              <a:gd name="connsiteY13" fmla="*/ 5286290 h 5641173"/>
              <a:gd name="connsiteX14" fmla="*/ 10845516 w 11243827"/>
              <a:gd name="connsiteY14" fmla="*/ 5303894 h 5641173"/>
              <a:gd name="connsiteX15" fmla="*/ 10831795 w 11243827"/>
              <a:gd name="connsiteY15" fmla="*/ 5305210 h 5641173"/>
              <a:gd name="connsiteX16" fmla="*/ 10824365 w 11243827"/>
              <a:gd name="connsiteY16" fmla="*/ 5311111 h 5641173"/>
              <a:gd name="connsiteX17" fmla="*/ 10797756 w 11243827"/>
              <a:gd name="connsiteY17" fmla="*/ 5312285 h 5641173"/>
              <a:gd name="connsiteX18" fmla="*/ 10796525 w 11243827"/>
              <a:gd name="connsiteY18" fmla="*/ 5315645 h 5641173"/>
              <a:gd name="connsiteX19" fmla="*/ 10709063 w 11243827"/>
              <a:gd name="connsiteY19" fmla="*/ 5344492 h 5641173"/>
              <a:gd name="connsiteX20" fmla="*/ 10694078 w 11243827"/>
              <a:gd name="connsiteY20" fmla="*/ 5349258 h 5641173"/>
              <a:gd name="connsiteX21" fmla="*/ 10681131 w 11243827"/>
              <a:gd name="connsiteY21" fmla="*/ 5347812 h 5641173"/>
              <a:gd name="connsiteX22" fmla="*/ 10609448 w 11243827"/>
              <a:gd name="connsiteY22" fmla="*/ 5351931 h 5641173"/>
              <a:gd name="connsiteX23" fmla="*/ 10592397 w 11243827"/>
              <a:gd name="connsiteY23" fmla="*/ 5349402 h 5641173"/>
              <a:gd name="connsiteX24" fmla="*/ 10585227 w 11243827"/>
              <a:gd name="connsiteY24" fmla="*/ 5344063 h 5641173"/>
              <a:gd name="connsiteX25" fmla="*/ 10557472 w 11243827"/>
              <a:gd name="connsiteY25" fmla="*/ 5354151 h 5641173"/>
              <a:gd name="connsiteX26" fmla="*/ 10514646 w 11243827"/>
              <a:gd name="connsiteY26" fmla="*/ 5361064 h 5641173"/>
              <a:gd name="connsiteX27" fmla="*/ 10494292 w 11243827"/>
              <a:gd name="connsiteY27" fmla="*/ 5366054 h 5641173"/>
              <a:gd name="connsiteX28" fmla="*/ 10477869 w 11243827"/>
              <a:gd name="connsiteY28" fmla="*/ 5363025 h 5641173"/>
              <a:gd name="connsiteX29" fmla="*/ 10384411 w 11243827"/>
              <a:gd name="connsiteY29" fmla="*/ 5362257 h 5641173"/>
              <a:gd name="connsiteX30" fmla="*/ 10362921 w 11243827"/>
              <a:gd name="connsiteY30" fmla="*/ 5357444 h 5641173"/>
              <a:gd name="connsiteX31" fmla="*/ 10352736 w 11243827"/>
              <a:gd name="connsiteY31" fmla="*/ 5347851 h 5641173"/>
              <a:gd name="connsiteX32" fmla="*/ 10344754 w 11243827"/>
              <a:gd name="connsiteY32" fmla="*/ 5351272 h 5641173"/>
              <a:gd name="connsiteX33" fmla="*/ 10288226 w 11243827"/>
              <a:gd name="connsiteY33" fmla="*/ 5351613 h 5641173"/>
              <a:gd name="connsiteX34" fmla="*/ 10251350 w 11243827"/>
              <a:gd name="connsiteY34" fmla="*/ 5352711 h 5641173"/>
              <a:gd name="connsiteX35" fmla="*/ 10249108 w 11243827"/>
              <a:gd name="connsiteY35" fmla="*/ 5365881 h 5641173"/>
              <a:gd name="connsiteX36" fmla="*/ 10216272 w 11243827"/>
              <a:gd name="connsiteY36" fmla="*/ 5370573 h 5641173"/>
              <a:gd name="connsiteX37" fmla="*/ 10181278 w 11243827"/>
              <a:gd name="connsiteY37" fmla="*/ 5362119 h 5641173"/>
              <a:gd name="connsiteX38" fmla="*/ 10140033 w 11243827"/>
              <a:gd name="connsiteY38" fmla="*/ 5363304 h 5641173"/>
              <a:gd name="connsiteX39" fmla="*/ 10115353 w 11243827"/>
              <a:gd name="connsiteY39" fmla="*/ 5363869 h 5641173"/>
              <a:gd name="connsiteX40" fmla="*/ 10050578 w 11243827"/>
              <a:gd name="connsiteY40" fmla="*/ 5376153 h 5641173"/>
              <a:gd name="connsiteX41" fmla="*/ 9945478 w 11243827"/>
              <a:gd name="connsiteY41" fmla="*/ 5422859 h 5641173"/>
              <a:gd name="connsiteX42" fmla="*/ 9912481 w 11243827"/>
              <a:gd name="connsiteY42" fmla="*/ 5429477 h 5641173"/>
              <a:gd name="connsiteX43" fmla="*/ 9906713 w 11243827"/>
              <a:gd name="connsiteY43" fmla="*/ 5426784 h 5641173"/>
              <a:gd name="connsiteX44" fmla="*/ 9742436 w 11243827"/>
              <a:gd name="connsiteY44" fmla="*/ 5454834 h 5641173"/>
              <a:gd name="connsiteX45" fmla="*/ 9713044 w 11243827"/>
              <a:gd name="connsiteY45" fmla="*/ 5456476 h 5641173"/>
              <a:gd name="connsiteX46" fmla="*/ 9691033 w 11243827"/>
              <a:gd name="connsiteY46" fmla="*/ 5455451 h 5641173"/>
              <a:gd name="connsiteX47" fmla="*/ 9638355 w 11243827"/>
              <a:gd name="connsiteY47" fmla="*/ 5464794 h 5641173"/>
              <a:gd name="connsiteX48" fmla="*/ 9552434 w 11243827"/>
              <a:gd name="connsiteY48" fmla="*/ 5485280 h 5641173"/>
              <a:gd name="connsiteX49" fmla="*/ 9533883 w 11243827"/>
              <a:gd name="connsiteY49" fmla="*/ 5488516 h 5641173"/>
              <a:gd name="connsiteX50" fmla="*/ 9516916 w 11243827"/>
              <a:gd name="connsiteY50" fmla="*/ 5486828 h 5641173"/>
              <a:gd name="connsiteX51" fmla="*/ 9512093 w 11243827"/>
              <a:gd name="connsiteY51" fmla="*/ 5482541 h 5641173"/>
              <a:gd name="connsiteX52" fmla="*/ 9501725 w 11243827"/>
              <a:gd name="connsiteY52" fmla="*/ 5483603 h 5641173"/>
              <a:gd name="connsiteX53" fmla="*/ 9498754 w 11243827"/>
              <a:gd name="connsiteY53" fmla="*/ 5482951 h 5641173"/>
              <a:gd name="connsiteX54" fmla="*/ 9481932 w 11243827"/>
              <a:gd name="connsiteY54" fmla="*/ 5480151 h 5641173"/>
              <a:gd name="connsiteX55" fmla="*/ 9451321 w 11243827"/>
              <a:gd name="connsiteY55" fmla="*/ 5497375 h 5641173"/>
              <a:gd name="connsiteX56" fmla="*/ 9409298 w 11243827"/>
              <a:gd name="connsiteY56" fmla="*/ 5499478 h 5641173"/>
              <a:gd name="connsiteX57" fmla="*/ 9303056 w 11243827"/>
              <a:gd name="connsiteY57" fmla="*/ 5519093 h 5641173"/>
              <a:gd name="connsiteX58" fmla="*/ 9229078 w 11243827"/>
              <a:gd name="connsiteY58" fmla="*/ 5524154 h 5641173"/>
              <a:gd name="connsiteX59" fmla="*/ 9165105 w 11243827"/>
              <a:gd name="connsiteY59" fmla="*/ 5532892 h 5641173"/>
              <a:gd name="connsiteX60" fmla="*/ 9077301 w 11243827"/>
              <a:gd name="connsiteY60" fmla="*/ 5580356 h 5641173"/>
              <a:gd name="connsiteX61" fmla="*/ 8960065 w 11243827"/>
              <a:gd name="connsiteY61" fmla="*/ 5597982 h 5641173"/>
              <a:gd name="connsiteX62" fmla="*/ 8953536 w 11243827"/>
              <a:gd name="connsiteY62" fmla="*/ 5606638 h 5641173"/>
              <a:gd name="connsiteX63" fmla="*/ 8943907 w 11243827"/>
              <a:gd name="connsiteY63" fmla="*/ 5612541 h 5641173"/>
              <a:gd name="connsiteX64" fmla="*/ 8942046 w 11243827"/>
              <a:gd name="connsiteY64" fmla="*/ 5612112 h 5641173"/>
              <a:gd name="connsiteX65" fmla="*/ 8928824 w 11243827"/>
              <a:gd name="connsiteY65" fmla="*/ 5615549 h 5641173"/>
              <a:gd name="connsiteX66" fmla="*/ 8927294 w 11243827"/>
              <a:gd name="connsiteY66" fmla="*/ 5618607 h 5641173"/>
              <a:gd name="connsiteX67" fmla="*/ 8918651 w 11243827"/>
              <a:gd name="connsiteY67" fmla="*/ 5621688 h 5641173"/>
              <a:gd name="connsiteX68" fmla="*/ 8902772 w 11243827"/>
              <a:gd name="connsiteY68" fmla="*/ 5629703 h 5641173"/>
              <a:gd name="connsiteX69" fmla="*/ 8898724 w 11243827"/>
              <a:gd name="connsiteY69" fmla="*/ 5629379 h 5641173"/>
              <a:gd name="connsiteX70" fmla="*/ 8873099 w 11243827"/>
              <a:gd name="connsiteY70" fmla="*/ 5638628 h 5641173"/>
              <a:gd name="connsiteX71" fmla="*/ 8872234 w 11243827"/>
              <a:gd name="connsiteY71" fmla="*/ 5637889 h 5641173"/>
              <a:gd name="connsiteX72" fmla="*/ 8862777 w 11243827"/>
              <a:gd name="connsiteY72" fmla="*/ 5636711 h 5641173"/>
              <a:gd name="connsiteX73" fmla="*/ 8845869 w 11243827"/>
              <a:gd name="connsiteY73" fmla="*/ 5636436 h 5641173"/>
              <a:gd name="connsiteX74" fmla="*/ 8800548 w 11243827"/>
              <a:gd name="connsiteY74" fmla="*/ 5625084 h 5641173"/>
              <a:gd name="connsiteX75" fmla="*/ 8773774 w 11243827"/>
              <a:gd name="connsiteY75" fmla="*/ 5634630 h 5641173"/>
              <a:gd name="connsiteX76" fmla="*/ 8698255 w 11243827"/>
              <a:gd name="connsiteY76" fmla="*/ 5636083 h 5641173"/>
              <a:gd name="connsiteX77" fmla="*/ 8619167 w 11243827"/>
              <a:gd name="connsiteY77" fmla="*/ 5619130 h 5641173"/>
              <a:gd name="connsiteX78" fmla="*/ 8539822 w 11243827"/>
              <a:gd name="connsiteY78" fmla="*/ 5616905 h 5641173"/>
              <a:gd name="connsiteX79" fmla="*/ 8511094 w 11243827"/>
              <a:gd name="connsiteY79" fmla="*/ 5617360 h 5641173"/>
              <a:gd name="connsiteX80" fmla="*/ 8459886 w 11243827"/>
              <a:gd name="connsiteY80" fmla="*/ 5612612 h 5641173"/>
              <a:gd name="connsiteX81" fmla="*/ 8436432 w 11243827"/>
              <a:gd name="connsiteY81" fmla="*/ 5606990 h 5641173"/>
              <a:gd name="connsiteX82" fmla="*/ 8435403 w 11243827"/>
              <a:gd name="connsiteY82" fmla="*/ 5607336 h 5641173"/>
              <a:gd name="connsiteX83" fmla="*/ 8433307 w 11243827"/>
              <a:gd name="connsiteY83" fmla="*/ 5604917 h 5641173"/>
              <a:gd name="connsiteX84" fmla="*/ 8428968 w 11243827"/>
              <a:gd name="connsiteY84" fmla="*/ 5603796 h 5641173"/>
              <a:gd name="connsiteX85" fmla="*/ 8417124 w 11243827"/>
              <a:gd name="connsiteY85" fmla="*/ 5604518 h 5641173"/>
              <a:gd name="connsiteX86" fmla="*/ 8412669 w 11243827"/>
              <a:gd name="connsiteY86" fmla="*/ 5605413 h 5641173"/>
              <a:gd name="connsiteX87" fmla="*/ 8406152 w 11243827"/>
              <a:gd name="connsiteY87" fmla="*/ 5605396 h 5641173"/>
              <a:gd name="connsiteX88" fmla="*/ 8405989 w 11243827"/>
              <a:gd name="connsiteY88" fmla="*/ 5605197 h 5641173"/>
              <a:gd name="connsiteX89" fmla="*/ 8399884 w 11243827"/>
              <a:gd name="connsiteY89" fmla="*/ 5605568 h 5641173"/>
              <a:gd name="connsiteX90" fmla="*/ 8370014 w 11243827"/>
              <a:gd name="connsiteY90" fmla="*/ 5609900 h 5641173"/>
              <a:gd name="connsiteX91" fmla="*/ 8330544 w 11243827"/>
              <a:gd name="connsiteY91" fmla="*/ 5590964 h 5641173"/>
              <a:gd name="connsiteX92" fmla="*/ 8314221 w 11243827"/>
              <a:gd name="connsiteY92" fmla="*/ 5587682 h 5641173"/>
              <a:gd name="connsiteX93" fmla="*/ 8305502 w 11243827"/>
              <a:gd name="connsiteY93" fmla="*/ 5584868 h 5641173"/>
              <a:gd name="connsiteX94" fmla="*/ 8304962 w 11243827"/>
              <a:gd name="connsiteY94" fmla="*/ 5584007 h 5641173"/>
              <a:gd name="connsiteX95" fmla="*/ 8276324 w 11243827"/>
              <a:gd name="connsiteY95" fmla="*/ 5588260 h 5641173"/>
              <a:gd name="connsiteX96" fmla="*/ 8272522 w 11243827"/>
              <a:gd name="connsiteY96" fmla="*/ 5587226 h 5641173"/>
              <a:gd name="connsiteX97" fmla="*/ 8253857 w 11243827"/>
              <a:gd name="connsiteY97" fmla="*/ 5592043 h 5641173"/>
              <a:gd name="connsiteX98" fmla="*/ 8244212 w 11243827"/>
              <a:gd name="connsiteY98" fmla="*/ 5593439 h 5641173"/>
              <a:gd name="connsiteX99" fmla="*/ 8241488 w 11243827"/>
              <a:gd name="connsiteY99" fmla="*/ 5596085 h 5641173"/>
              <a:gd name="connsiteX100" fmla="*/ 8227256 w 11243827"/>
              <a:gd name="connsiteY100" fmla="*/ 5597005 h 5641173"/>
              <a:gd name="connsiteX101" fmla="*/ 8225619 w 11243827"/>
              <a:gd name="connsiteY101" fmla="*/ 5596262 h 5641173"/>
              <a:gd name="connsiteX102" fmla="*/ 8213882 w 11243827"/>
              <a:gd name="connsiteY102" fmla="*/ 5600179 h 5641173"/>
              <a:gd name="connsiteX103" fmla="*/ 8204045 w 11243827"/>
              <a:gd name="connsiteY103" fmla="*/ 5607275 h 5641173"/>
              <a:gd name="connsiteX104" fmla="*/ 8082989 w 11243827"/>
              <a:gd name="connsiteY104" fmla="*/ 5603160 h 5641173"/>
              <a:gd name="connsiteX105" fmla="*/ 7976942 w 11243827"/>
              <a:gd name="connsiteY105" fmla="*/ 5598455 h 5641173"/>
              <a:gd name="connsiteX106" fmla="*/ 7950121 w 11243827"/>
              <a:gd name="connsiteY106" fmla="*/ 5590893 h 5641173"/>
              <a:gd name="connsiteX107" fmla="*/ 7727691 w 11243827"/>
              <a:gd name="connsiteY107" fmla="*/ 5621064 h 5641173"/>
              <a:gd name="connsiteX108" fmla="*/ 7685998 w 11243827"/>
              <a:gd name="connsiteY108" fmla="*/ 5615564 h 5641173"/>
              <a:gd name="connsiteX109" fmla="*/ 7649302 w 11243827"/>
              <a:gd name="connsiteY109" fmla="*/ 5626541 h 5641173"/>
              <a:gd name="connsiteX110" fmla="*/ 7634083 w 11243827"/>
              <a:gd name="connsiteY110" fmla="*/ 5620862 h 5641173"/>
              <a:gd name="connsiteX111" fmla="*/ 7631455 w 11243827"/>
              <a:gd name="connsiteY111" fmla="*/ 5619708 h 5641173"/>
              <a:gd name="connsiteX112" fmla="*/ 7620952 w 11243827"/>
              <a:gd name="connsiteY112" fmla="*/ 5618872 h 5641173"/>
              <a:gd name="connsiteX113" fmla="*/ 7617992 w 11243827"/>
              <a:gd name="connsiteY113" fmla="*/ 5613914 h 5641173"/>
              <a:gd name="connsiteX114" fmla="*/ 7602182 w 11243827"/>
              <a:gd name="connsiteY114" fmla="*/ 5609271 h 5641173"/>
              <a:gd name="connsiteX115" fmla="*/ 7582847 w 11243827"/>
              <a:gd name="connsiteY115" fmla="*/ 5609047 h 5641173"/>
              <a:gd name="connsiteX116" fmla="*/ 7514158 w 11243827"/>
              <a:gd name="connsiteY116" fmla="*/ 5607737 h 5641173"/>
              <a:gd name="connsiteX117" fmla="*/ 7502955 w 11243827"/>
              <a:gd name="connsiteY117" fmla="*/ 5610415 h 5641173"/>
              <a:gd name="connsiteX118" fmla="*/ 7466391 w 11243827"/>
              <a:gd name="connsiteY118" fmla="*/ 5605949 h 5641173"/>
              <a:gd name="connsiteX119" fmla="*/ 7433806 w 11243827"/>
              <a:gd name="connsiteY119" fmla="*/ 5604945 h 5641173"/>
              <a:gd name="connsiteX120" fmla="*/ 7412693 w 11243827"/>
              <a:gd name="connsiteY120" fmla="*/ 5607075 h 5641173"/>
              <a:gd name="connsiteX121" fmla="*/ 7407159 w 11243827"/>
              <a:gd name="connsiteY121" fmla="*/ 5605310 h 5641173"/>
              <a:gd name="connsiteX122" fmla="*/ 7385900 w 11243827"/>
              <a:gd name="connsiteY122" fmla="*/ 5604171 h 5641173"/>
              <a:gd name="connsiteX123" fmla="*/ 7375071 w 11243827"/>
              <a:gd name="connsiteY123" fmla="*/ 5606788 h 5641173"/>
              <a:gd name="connsiteX124" fmla="*/ 7364382 w 11243827"/>
              <a:gd name="connsiteY124" fmla="*/ 5600762 h 5641173"/>
              <a:gd name="connsiteX125" fmla="*/ 7361770 w 11243827"/>
              <a:gd name="connsiteY125" fmla="*/ 5596347 h 5641173"/>
              <a:gd name="connsiteX126" fmla="*/ 7346641 w 11243827"/>
              <a:gd name="connsiteY126" fmla="*/ 5598329 h 5641173"/>
              <a:gd name="connsiteX127" fmla="*/ 7334238 w 11243827"/>
              <a:gd name="connsiteY127" fmla="*/ 5594014 h 5641173"/>
              <a:gd name="connsiteX128" fmla="*/ 7323426 w 11243827"/>
              <a:gd name="connsiteY128" fmla="*/ 5596835 h 5641173"/>
              <a:gd name="connsiteX129" fmla="*/ 7318938 w 11243827"/>
              <a:gd name="connsiteY129" fmla="*/ 5596200 h 5641173"/>
              <a:gd name="connsiteX130" fmla="*/ 7307784 w 11243827"/>
              <a:gd name="connsiteY130" fmla="*/ 5594065 h 5641173"/>
              <a:gd name="connsiteX131" fmla="*/ 7288540 w 11243827"/>
              <a:gd name="connsiteY131" fmla="*/ 5589320 h 5641173"/>
              <a:gd name="connsiteX132" fmla="*/ 7282537 w 11243827"/>
              <a:gd name="connsiteY132" fmla="*/ 5588660 h 5641173"/>
              <a:gd name="connsiteX133" fmla="*/ 7269466 w 11243827"/>
              <a:gd name="connsiteY133" fmla="*/ 5581404 h 5641173"/>
              <a:gd name="connsiteX134" fmla="*/ 7244165 w 11243827"/>
              <a:gd name="connsiteY134" fmla="*/ 5575200 h 5641173"/>
              <a:gd name="connsiteX135" fmla="*/ 7199619 w 11243827"/>
              <a:gd name="connsiteY135" fmla="*/ 5553550 h 5641173"/>
              <a:gd name="connsiteX136" fmla="*/ 7173434 w 11243827"/>
              <a:gd name="connsiteY136" fmla="*/ 5543219 h 5641173"/>
              <a:gd name="connsiteX137" fmla="*/ 7155718 w 11243827"/>
              <a:gd name="connsiteY137" fmla="*/ 5533697 h 5641173"/>
              <a:gd name="connsiteX138" fmla="*/ 7103430 w 11243827"/>
              <a:gd name="connsiteY138" fmla="*/ 5520249 h 5641173"/>
              <a:gd name="connsiteX139" fmla="*/ 7013746 w 11243827"/>
              <a:gd name="connsiteY139" fmla="*/ 5502470 h 5641173"/>
              <a:gd name="connsiteX140" fmla="*/ 6995379 w 11243827"/>
              <a:gd name="connsiteY140" fmla="*/ 5497693 h 5641173"/>
              <a:gd name="connsiteX141" fmla="*/ 6982475 w 11243827"/>
              <a:gd name="connsiteY141" fmla="*/ 5489641 h 5641173"/>
              <a:gd name="connsiteX142" fmla="*/ 6981994 w 11243827"/>
              <a:gd name="connsiteY142" fmla="*/ 5484335 h 5641173"/>
              <a:gd name="connsiteX143" fmla="*/ 6972355 w 11243827"/>
              <a:gd name="connsiteY143" fmla="*/ 5481074 h 5641173"/>
              <a:gd name="connsiteX144" fmla="*/ 6970394 w 11243827"/>
              <a:gd name="connsiteY144" fmla="*/ 5479383 h 5641173"/>
              <a:gd name="connsiteX145" fmla="*/ 6958543 w 11243827"/>
              <a:gd name="connsiteY145" fmla="*/ 5470507 h 5641173"/>
              <a:gd name="connsiteX146" fmla="*/ 6918276 w 11243827"/>
              <a:gd name="connsiteY146" fmla="*/ 5472034 h 5641173"/>
              <a:gd name="connsiteX147" fmla="*/ 6881046 w 11243827"/>
              <a:gd name="connsiteY147" fmla="*/ 5457070 h 5641173"/>
              <a:gd name="connsiteX148" fmla="*/ 6752164 w 11243827"/>
              <a:gd name="connsiteY148" fmla="*/ 5425021 h 5641173"/>
              <a:gd name="connsiteX149" fmla="*/ 6724964 w 11243827"/>
              <a:gd name="connsiteY149" fmla="*/ 5414071 h 5641173"/>
              <a:gd name="connsiteX150" fmla="*/ 6683286 w 11243827"/>
              <a:gd name="connsiteY150" fmla="*/ 5405383 h 5641173"/>
              <a:gd name="connsiteX151" fmla="*/ 6644277 w 11243827"/>
              <a:gd name="connsiteY151" fmla="*/ 5429684 h 5641173"/>
              <a:gd name="connsiteX152" fmla="*/ 6532914 w 11243827"/>
              <a:gd name="connsiteY152" fmla="*/ 5431205 h 5641173"/>
              <a:gd name="connsiteX153" fmla="*/ 6307459 w 11243827"/>
              <a:gd name="connsiteY153" fmla="*/ 5467087 h 5641173"/>
              <a:gd name="connsiteX154" fmla="*/ 6196243 w 11243827"/>
              <a:gd name="connsiteY154" fmla="*/ 5515042 h 5641173"/>
              <a:gd name="connsiteX155" fmla="*/ 6099124 w 11243827"/>
              <a:gd name="connsiteY155" fmla="*/ 5516848 h 5641173"/>
              <a:gd name="connsiteX156" fmla="*/ 6016077 w 11243827"/>
              <a:gd name="connsiteY156" fmla="*/ 5528642 h 5641173"/>
              <a:gd name="connsiteX157" fmla="*/ 6004389 w 11243827"/>
              <a:gd name="connsiteY157" fmla="*/ 5531206 h 5641173"/>
              <a:gd name="connsiteX158" fmla="*/ 5933945 w 11243827"/>
              <a:gd name="connsiteY158" fmla="*/ 5538840 h 5641173"/>
              <a:gd name="connsiteX159" fmla="*/ 5883936 w 11243827"/>
              <a:gd name="connsiteY159" fmla="*/ 5553807 h 5641173"/>
              <a:gd name="connsiteX160" fmla="*/ 5798331 w 11243827"/>
              <a:gd name="connsiteY160" fmla="*/ 5564248 h 5641173"/>
              <a:gd name="connsiteX161" fmla="*/ 5712738 w 11243827"/>
              <a:gd name="connsiteY161" fmla="*/ 5573120 h 5641173"/>
              <a:gd name="connsiteX162" fmla="*/ 5681342 w 11243827"/>
              <a:gd name="connsiteY162" fmla="*/ 5575621 h 5641173"/>
              <a:gd name="connsiteX163" fmla="*/ 5627167 w 11243827"/>
              <a:gd name="connsiteY163" fmla="*/ 5583215 h 5641173"/>
              <a:gd name="connsiteX164" fmla="*/ 5591414 w 11243827"/>
              <a:gd name="connsiteY164" fmla="*/ 5587695 h 5641173"/>
              <a:gd name="connsiteX165" fmla="*/ 5583028 w 11243827"/>
              <a:gd name="connsiteY165" fmla="*/ 5580877 h 5641173"/>
              <a:gd name="connsiteX166" fmla="*/ 5549426 w 11243827"/>
              <a:gd name="connsiteY166" fmla="*/ 5582858 h 5641173"/>
              <a:gd name="connsiteX167" fmla="*/ 5519999 w 11243827"/>
              <a:gd name="connsiteY167" fmla="*/ 5592246 h 5641173"/>
              <a:gd name="connsiteX168" fmla="*/ 5480028 w 11243827"/>
              <a:gd name="connsiteY168" fmla="*/ 5597282 h 5641173"/>
              <a:gd name="connsiteX169" fmla="*/ 5456175 w 11243827"/>
              <a:gd name="connsiteY169" fmla="*/ 5600371 h 5641173"/>
              <a:gd name="connsiteX170" fmla="*/ 5388463 w 11243827"/>
              <a:gd name="connsiteY170" fmla="*/ 5602638 h 5641173"/>
              <a:gd name="connsiteX171" fmla="*/ 5265898 w 11243827"/>
              <a:gd name="connsiteY171" fmla="*/ 5591830 h 5641173"/>
              <a:gd name="connsiteX172" fmla="*/ 5231231 w 11243827"/>
              <a:gd name="connsiteY172" fmla="*/ 5592790 h 5641173"/>
              <a:gd name="connsiteX173" fmla="*/ 5226996 w 11243827"/>
              <a:gd name="connsiteY173" fmla="*/ 5595040 h 5641173"/>
              <a:gd name="connsiteX174" fmla="*/ 5175988 w 11243827"/>
              <a:gd name="connsiteY174" fmla="*/ 5588131 h 5641173"/>
              <a:gd name="connsiteX175" fmla="*/ 5107470 w 11243827"/>
              <a:gd name="connsiteY175" fmla="*/ 5594771 h 5641173"/>
              <a:gd name="connsiteX176" fmla="*/ 5027868 w 11243827"/>
              <a:gd name="connsiteY176" fmla="*/ 5605624 h 5641173"/>
              <a:gd name="connsiteX177" fmla="*/ 5007324 w 11243827"/>
              <a:gd name="connsiteY177" fmla="*/ 5609209 h 5641173"/>
              <a:gd name="connsiteX178" fmla="*/ 4952559 w 11243827"/>
              <a:gd name="connsiteY178" fmla="*/ 5611402 h 5641173"/>
              <a:gd name="connsiteX179" fmla="*/ 4826081 w 11243827"/>
              <a:gd name="connsiteY179" fmla="*/ 5616191 h 5641173"/>
              <a:gd name="connsiteX180" fmla="*/ 4823501 w 11243827"/>
              <a:gd name="connsiteY180" fmla="*/ 5619174 h 5641173"/>
              <a:gd name="connsiteX181" fmla="*/ 4813093 w 11243827"/>
              <a:gd name="connsiteY181" fmla="*/ 5620026 h 5641173"/>
              <a:gd name="connsiteX182" fmla="*/ 4810563 w 11243827"/>
              <a:gd name="connsiteY182" fmla="*/ 5620787 h 5641173"/>
              <a:gd name="connsiteX183" fmla="*/ 4795818 w 11243827"/>
              <a:gd name="connsiteY183" fmla="*/ 5624618 h 5641173"/>
              <a:gd name="connsiteX184" fmla="*/ 4758404 w 11243827"/>
              <a:gd name="connsiteY184" fmla="*/ 5619510 h 5641173"/>
              <a:gd name="connsiteX185" fmla="*/ 4717254 w 11243827"/>
              <a:gd name="connsiteY185" fmla="*/ 5624155 h 5641173"/>
              <a:gd name="connsiteX186" fmla="*/ 4591958 w 11243827"/>
              <a:gd name="connsiteY186" fmla="*/ 5624710 h 5641173"/>
              <a:gd name="connsiteX187" fmla="*/ 4476215 w 11243827"/>
              <a:gd name="connsiteY187" fmla="*/ 5628210 h 5641173"/>
              <a:gd name="connsiteX188" fmla="*/ 4425193 w 11243827"/>
              <a:gd name="connsiteY188" fmla="*/ 5627414 h 5641173"/>
              <a:gd name="connsiteX189" fmla="*/ 4383866 w 11243827"/>
              <a:gd name="connsiteY189" fmla="*/ 5626546 h 5641173"/>
              <a:gd name="connsiteX190" fmla="*/ 4385596 w 11243827"/>
              <a:gd name="connsiteY190" fmla="*/ 5634646 h 5641173"/>
              <a:gd name="connsiteX191" fmla="*/ 4360864 w 11243827"/>
              <a:gd name="connsiteY191" fmla="*/ 5641173 h 5641173"/>
              <a:gd name="connsiteX192" fmla="*/ 4328321 w 11243827"/>
              <a:gd name="connsiteY192" fmla="*/ 5626332 h 5641173"/>
              <a:gd name="connsiteX193" fmla="*/ 4309842 w 11243827"/>
              <a:gd name="connsiteY193" fmla="*/ 5626471 h 5641173"/>
              <a:gd name="connsiteX194" fmla="*/ 4277424 w 11243827"/>
              <a:gd name="connsiteY194" fmla="*/ 5631598 h 5641173"/>
              <a:gd name="connsiteX195" fmla="*/ 4266627 w 11243827"/>
              <a:gd name="connsiteY195" fmla="*/ 5633969 h 5641173"/>
              <a:gd name="connsiteX196" fmla="*/ 4185525 w 11243827"/>
              <a:gd name="connsiteY196" fmla="*/ 5617508 h 5641173"/>
              <a:gd name="connsiteX197" fmla="*/ 4177617 w 11243827"/>
              <a:gd name="connsiteY197" fmla="*/ 5610903 h 5641173"/>
              <a:gd name="connsiteX198" fmla="*/ 4136948 w 11243827"/>
              <a:gd name="connsiteY198" fmla="*/ 5608031 h 5641173"/>
              <a:gd name="connsiteX199" fmla="*/ 4132323 w 11243827"/>
              <a:gd name="connsiteY199" fmla="*/ 5609784 h 5641173"/>
              <a:gd name="connsiteX200" fmla="*/ 4098620 w 11243827"/>
              <a:gd name="connsiteY200" fmla="*/ 5599672 h 5641173"/>
              <a:gd name="connsiteX201" fmla="*/ 3963475 w 11243827"/>
              <a:gd name="connsiteY201" fmla="*/ 5581841 h 5641173"/>
              <a:gd name="connsiteX202" fmla="*/ 3703613 w 11243827"/>
              <a:gd name="connsiteY202" fmla="*/ 5572482 h 5641173"/>
              <a:gd name="connsiteX203" fmla="*/ 3432987 w 11243827"/>
              <a:gd name="connsiteY203" fmla="*/ 5545768 h 5641173"/>
              <a:gd name="connsiteX204" fmla="*/ 3176381 w 11243827"/>
              <a:gd name="connsiteY204" fmla="*/ 5556110 h 5641173"/>
              <a:gd name="connsiteX205" fmla="*/ 2710156 w 11243827"/>
              <a:gd name="connsiteY205" fmla="*/ 5527517 h 5641173"/>
              <a:gd name="connsiteX206" fmla="*/ 2550206 w 11243827"/>
              <a:gd name="connsiteY206" fmla="*/ 5524958 h 5641173"/>
              <a:gd name="connsiteX207" fmla="*/ 2443041 w 11243827"/>
              <a:gd name="connsiteY207" fmla="*/ 5523990 h 5641173"/>
              <a:gd name="connsiteX208" fmla="*/ 2435613 w 11243827"/>
              <a:gd name="connsiteY208" fmla="*/ 5526704 h 5641173"/>
              <a:gd name="connsiteX209" fmla="*/ 2405682 w 11243827"/>
              <a:gd name="connsiteY209" fmla="*/ 5528307 h 5641173"/>
              <a:gd name="connsiteX210" fmla="*/ 2397487 w 11243827"/>
              <a:gd name="connsiteY210" fmla="*/ 5540337 h 5641173"/>
              <a:gd name="connsiteX211" fmla="*/ 2297454 w 11243827"/>
              <a:gd name="connsiteY211" fmla="*/ 5550765 h 5641173"/>
              <a:gd name="connsiteX212" fmla="*/ 2056700 w 11243827"/>
              <a:gd name="connsiteY212" fmla="*/ 5555489 h 5641173"/>
              <a:gd name="connsiteX213" fmla="*/ 1878530 w 11243827"/>
              <a:gd name="connsiteY213" fmla="*/ 5535330 h 5641173"/>
              <a:gd name="connsiteX214" fmla="*/ 1859292 w 11243827"/>
              <a:gd name="connsiteY214" fmla="*/ 5535461 h 5641173"/>
              <a:gd name="connsiteX215" fmla="*/ 1835626 w 11243827"/>
              <a:gd name="connsiteY215" fmla="*/ 5533793 h 5641173"/>
              <a:gd name="connsiteX216" fmla="*/ 1798939 w 11243827"/>
              <a:gd name="connsiteY216" fmla="*/ 5540285 h 5641173"/>
              <a:gd name="connsiteX217" fmla="*/ 1779046 w 11243827"/>
              <a:gd name="connsiteY217" fmla="*/ 5549949 h 5641173"/>
              <a:gd name="connsiteX218" fmla="*/ 1772421 w 11243827"/>
              <a:gd name="connsiteY218" fmla="*/ 5549018 h 5641173"/>
              <a:gd name="connsiteX219" fmla="*/ 1772052 w 11243827"/>
              <a:gd name="connsiteY219" fmla="*/ 5545689 h 5641173"/>
              <a:gd name="connsiteX220" fmla="*/ 1711543 w 11243827"/>
              <a:gd name="connsiteY220" fmla="*/ 5534558 h 5641173"/>
              <a:gd name="connsiteX221" fmla="*/ 1631462 w 11243827"/>
              <a:gd name="connsiteY221" fmla="*/ 5491807 h 5641173"/>
              <a:gd name="connsiteX222" fmla="*/ 1538763 w 11243827"/>
              <a:gd name="connsiteY222" fmla="*/ 5482781 h 5641173"/>
              <a:gd name="connsiteX223" fmla="*/ 1501533 w 11243827"/>
              <a:gd name="connsiteY223" fmla="*/ 5467817 h 5641173"/>
              <a:gd name="connsiteX224" fmla="*/ 1461266 w 11243827"/>
              <a:gd name="connsiteY224" fmla="*/ 5469343 h 5641173"/>
              <a:gd name="connsiteX225" fmla="*/ 1449415 w 11243827"/>
              <a:gd name="connsiteY225" fmla="*/ 5460467 h 5641173"/>
              <a:gd name="connsiteX226" fmla="*/ 1447454 w 11243827"/>
              <a:gd name="connsiteY226" fmla="*/ 5458776 h 5641173"/>
              <a:gd name="connsiteX227" fmla="*/ 1437814 w 11243827"/>
              <a:gd name="connsiteY227" fmla="*/ 5455515 h 5641173"/>
              <a:gd name="connsiteX228" fmla="*/ 1437334 w 11243827"/>
              <a:gd name="connsiteY228" fmla="*/ 5450209 h 5641173"/>
              <a:gd name="connsiteX229" fmla="*/ 1424429 w 11243827"/>
              <a:gd name="connsiteY229" fmla="*/ 5442157 h 5641173"/>
              <a:gd name="connsiteX230" fmla="*/ 1406063 w 11243827"/>
              <a:gd name="connsiteY230" fmla="*/ 5437380 h 5641173"/>
              <a:gd name="connsiteX231" fmla="*/ 1316379 w 11243827"/>
              <a:gd name="connsiteY231" fmla="*/ 5419601 h 5641173"/>
              <a:gd name="connsiteX232" fmla="*/ 1264090 w 11243827"/>
              <a:gd name="connsiteY232" fmla="*/ 5406153 h 5641173"/>
              <a:gd name="connsiteX233" fmla="*/ 1246374 w 11243827"/>
              <a:gd name="connsiteY233" fmla="*/ 5396631 h 5641173"/>
              <a:gd name="connsiteX234" fmla="*/ 1220190 w 11243827"/>
              <a:gd name="connsiteY234" fmla="*/ 5386301 h 5641173"/>
              <a:gd name="connsiteX235" fmla="*/ 1175643 w 11243827"/>
              <a:gd name="connsiteY235" fmla="*/ 5364651 h 5641173"/>
              <a:gd name="connsiteX236" fmla="*/ 1150342 w 11243827"/>
              <a:gd name="connsiteY236" fmla="*/ 5358447 h 5641173"/>
              <a:gd name="connsiteX237" fmla="*/ 1137272 w 11243827"/>
              <a:gd name="connsiteY237" fmla="*/ 5351191 h 5641173"/>
              <a:gd name="connsiteX238" fmla="*/ 1131268 w 11243827"/>
              <a:gd name="connsiteY238" fmla="*/ 5350530 h 5641173"/>
              <a:gd name="connsiteX239" fmla="*/ 1112024 w 11243827"/>
              <a:gd name="connsiteY239" fmla="*/ 5345786 h 5641173"/>
              <a:gd name="connsiteX240" fmla="*/ 1100870 w 11243827"/>
              <a:gd name="connsiteY240" fmla="*/ 5343651 h 5641173"/>
              <a:gd name="connsiteX241" fmla="*/ 1096383 w 11243827"/>
              <a:gd name="connsiteY241" fmla="*/ 5343015 h 5641173"/>
              <a:gd name="connsiteX242" fmla="*/ 1085571 w 11243827"/>
              <a:gd name="connsiteY242" fmla="*/ 5345836 h 5641173"/>
              <a:gd name="connsiteX243" fmla="*/ 1073168 w 11243827"/>
              <a:gd name="connsiteY243" fmla="*/ 5341521 h 5641173"/>
              <a:gd name="connsiteX244" fmla="*/ 1058039 w 11243827"/>
              <a:gd name="connsiteY244" fmla="*/ 5343504 h 5641173"/>
              <a:gd name="connsiteX245" fmla="*/ 1055426 w 11243827"/>
              <a:gd name="connsiteY245" fmla="*/ 5339088 h 5641173"/>
              <a:gd name="connsiteX246" fmla="*/ 1044738 w 11243827"/>
              <a:gd name="connsiteY246" fmla="*/ 5333063 h 5641173"/>
              <a:gd name="connsiteX247" fmla="*/ 1033909 w 11243827"/>
              <a:gd name="connsiteY247" fmla="*/ 5335680 h 5641173"/>
              <a:gd name="connsiteX248" fmla="*/ 1012649 w 11243827"/>
              <a:gd name="connsiteY248" fmla="*/ 5334541 h 5641173"/>
              <a:gd name="connsiteX249" fmla="*/ 1007115 w 11243827"/>
              <a:gd name="connsiteY249" fmla="*/ 5332775 h 5641173"/>
              <a:gd name="connsiteX250" fmla="*/ 986002 w 11243827"/>
              <a:gd name="connsiteY250" fmla="*/ 5334906 h 5641173"/>
              <a:gd name="connsiteX251" fmla="*/ 953418 w 11243827"/>
              <a:gd name="connsiteY251" fmla="*/ 5333901 h 5641173"/>
              <a:gd name="connsiteX252" fmla="*/ 916854 w 11243827"/>
              <a:gd name="connsiteY252" fmla="*/ 5329435 h 5641173"/>
              <a:gd name="connsiteX253" fmla="*/ 905651 w 11243827"/>
              <a:gd name="connsiteY253" fmla="*/ 5332114 h 5641173"/>
              <a:gd name="connsiteX254" fmla="*/ 836961 w 11243827"/>
              <a:gd name="connsiteY254" fmla="*/ 5330803 h 5641173"/>
              <a:gd name="connsiteX255" fmla="*/ 817627 w 11243827"/>
              <a:gd name="connsiteY255" fmla="*/ 5330580 h 5641173"/>
              <a:gd name="connsiteX256" fmla="*/ 801817 w 11243827"/>
              <a:gd name="connsiteY256" fmla="*/ 5325937 h 5641173"/>
              <a:gd name="connsiteX257" fmla="*/ 798857 w 11243827"/>
              <a:gd name="connsiteY257" fmla="*/ 5320979 h 5641173"/>
              <a:gd name="connsiteX258" fmla="*/ 788354 w 11243827"/>
              <a:gd name="connsiteY258" fmla="*/ 5320143 h 5641173"/>
              <a:gd name="connsiteX259" fmla="*/ 785726 w 11243827"/>
              <a:gd name="connsiteY259" fmla="*/ 5318989 h 5641173"/>
              <a:gd name="connsiteX260" fmla="*/ 770507 w 11243827"/>
              <a:gd name="connsiteY260" fmla="*/ 5313309 h 5641173"/>
              <a:gd name="connsiteX261" fmla="*/ 733810 w 11243827"/>
              <a:gd name="connsiteY261" fmla="*/ 5324286 h 5641173"/>
              <a:gd name="connsiteX262" fmla="*/ 692117 w 11243827"/>
              <a:gd name="connsiteY262" fmla="*/ 5318786 h 5641173"/>
              <a:gd name="connsiteX263" fmla="*/ 574943 w 11243827"/>
              <a:gd name="connsiteY263" fmla="*/ 5327578 h 5641173"/>
              <a:gd name="connsiteX264" fmla="*/ 441302 w 11243827"/>
              <a:gd name="connsiteY264" fmla="*/ 5307062 h 5641173"/>
              <a:gd name="connsiteX265" fmla="*/ 336819 w 11243827"/>
              <a:gd name="connsiteY265" fmla="*/ 5336690 h 5641173"/>
              <a:gd name="connsiteX266" fmla="*/ 270932 w 11243827"/>
              <a:gd name="connsiteY266" fmla="*/ 5345451 h 5641173"/>
              <a:gd name="connsiteX267" fmla="*/ 194189 w 11243827"/>
              <a:gd name="connsiteY267" fmla="*/ 5343588 h 5641173"/>
              <a:gd name="connsiteX268" fmla="*/ 192552 w 11243827"/>
              <a:gd name="connsiteY268" fmla="*/ 5342845 h 5641173"/>
              <a:gd name="connsiteX269" fmla="*/ 178320 w 11243827"/>
              <a:gd name="connsiteY269" fmla="*/ 5343766 h 5641173"/>
              <a:gd name="connsiteX270" fmla="*/ 175596 w 11243827"/>
              <a:gd name="connsiteY270" fmla="*/ 5346411 h 5641173"/>
              <a:gd name="connsiteX271" fmla="*/ 147287 w 11243827"/>
              <a:gd name="connsiteY271" fmla="*/ 5352625 h 5641173"/>
              <a:gd name="connsiteX272" fmla="*/ 114847 w 11243827"/>
              <a:gd name="connsiteY272" fmla="*/ 5355844 h 5641173"/>
              <a:gd name="connsiteX273" fmla="*/ 114306 w 11243827"/>
              <a:gd name="connsiteY273" fmla="*/ 5354983 h 5641173"/>
              <a:gd name="connsiteX274" fmla="*/ 89264 w 11243827"/>
              <a:gd name="connsiteY274" fmla="*/ 5348886 h 5641173"/>
              <a:gd name="connsiteX275" fmla="*/ 49794 w 11243827"/>
              <a:gd name="connsiteY275" fmla="*/ 5329950 h 5641173"/>
              <a:gd name="connsiteX276" fmla="*/ 19924 w 11243827"/>
              <a:gd name="connsiteY276" fmla="*/ 5334282 h 5641173"/>
              <a:gd name="connsiteX277" fmla="*/ 13819 w 11243827"/>
              <a:gd name="connsiteY277" fmla="*/ 5334653 h 5641173"/>
              <a:gd name="connsiteX278" fmla="*/ 13657 w 11243827"/>
              <a:gd name="connsiteY278" fmla="*/ 5334455 h 5641173"/>
              <a:gd name="connsiteX279" fmla="*/ 7139 w 11243827"/>
              <a:gd name="connsiteY279" fmla="*/ 5334438 h 5641173"/>
              <a:gd name="connsiteX280" fmla="*/ 2684 w 11243827"/>
              <a:gd name="connsiteY280" fmla="*/ 5335333 h 5641173"/>
              <a:gd name="connsiteX281" fmla="*/ 0 w 11243827"/>
              <a:gd name="connsiteY281" fmla="*/ 5335496 h 5641173"/>
              <a:gd name="connsiteX282" fmla="*/ 0 w 11243827"/>
              <a:gd name="connsiteY282" fmla="*/ 10592 h 5641173"/>
              <a:gd name="connsiteX283" fmla="*/ 11243827 w 11243827"/>
              <a:gd name="connsiteY283" fmla="*/ 0 h 5641173"/>
              <a:gd name="connsiteX0" fmla="*/ 11243827 w 11243827"/>
              <a:gd name="connsiteY0" fmla="*/ 0 h 5641173"/>
              <a:gd name="connsiteX1" fmla="*/ 11243827 w 11243827"/>
              <a:gd name="connsiteY1" fmla="*/ 1470035 h 5641173"/>
              <a:gd name="connsiteX2" fmla="*/ 11243827 w 11243827"/>
              <a:gd name="connsiteY2" fmla="*/ 5001571 h 5641173"/>
              <a:gd name="connsiteX3" fmla="*/ 11243827 w 11243827"/>
              <a:gd name="connsiteY3" fmla="*/ 5209610 h 5641173"/>
              <a:gd name="connsiteX4" fmla="*/ 11240675 w 11243827"/>
              <a:gd name="connsiteY4" fmla="*/ 5210442 h 5641173"/>
              <a:gd name="connsiteX5" fmla="*/ 11179959 w 11243827"/>
              <a:gd name="connsiteY5" fmla="*/ 5221199 h 5641173"/>
              <a:gd name="connsiteX6" fmla="*/ 11105493 w 11243827"/>
              <a:gd name="connsiteY6" fmla="*/ 5259905 h 5641173"/>
              <a:gd name="connsiteX7" fmla="*/ 11078640 w 11243827"/>
              <a:gd name="connsiteY7" fmla="*/ 5263531 h 5641173"/>
              <a:gd name="connsiteX8" fmla="*/ 11079616 w 11243827"/>
              <a:gd name="connsiteY8" fmla="*/ 5270380 h 5641173"/>
              <a:gd name="connsiteX9" fmla="*/ 11069641 w 11243827"/>
              <a:gd name="connsiteY9" fmla="*/ 5270884 h 5641173"/>
              <a:gd name="connsiteX10" fmla="*/ 11047377 w 11243827"/>
              <a:gd name="connsiteY10" fmla="*/ 5271051 h 5641173"/>
              <a:gd name="connsiteX11" fmla="*/ 10980705 w 11243827"/>
              <a:gd name="connsiteY11" fmla="*/ 5272951 h 5641173"/>
              <a:gd name="connsiteX12" fmla="*/ 10962514 w 11243827"/>
              <a:gd name="connsiteY12" fmla="*/ 5286084 h 5641173"/>
              <a:gd name="connsiteX13" fmla="*/ 10945307 w 11243827"/>
              <a:gd name="connsiteY13" fmla="*/ 5286290 h 5641173"/>
              <a:gd name="connsiteX14" fmla="*/ 10845516 w 11243827"/>
              <a:gd name="connsiteY14" fmla="*/ 5303894 h 5641173"/>
              <a:gd name="connsiteX15" fmla="*/ 10831795 w 11243827"/>
              <a:gd name="connsiteY15" fmla="*/ 5305210 h 5641173"/>
              <a:gd name="connsiteX16" fmla="*/ 10824365 w 11243827"/>
              <a:gd name="connsiteY16" fmla="*/ 5311111 h 5641173"/>
              <a:gd name="connsiteX17" fmla="*/ 10797756 w 11243827"/>
              <a:gd name="connsiteY17" fmla="*/ 5312285 h 5641173"/>
              <a:gd name="connsiteX18" fmla="*/ 10796525 w 11243827"/>
              <a:gd name="connsiteY18" fmla="*/ 5315645 h 5641173"/>
              <a:gd name="connsiteX19" fmla="*/ 10709063 w 11243827"/>
              <a:gd name="connsiteY19" fmla="*/ 5344492 h 5641173"/>
              <a:gd name="connsiteX20" fmla="*/ 10694078 w 11243827"/>
              <a:gd name="connsiteY20" fmla="*/ 5349258 h 5641173"/>
              <a:gd name="connsiteX21" fmla="*/ 10681131 w 11243827"/>
              <a:gd name="connsiteY21" fmla="*/ 5347812 h 5641173"/>
              <a:gd name="connsiteX22" fmla="*/ 10609448 w 11243827"/>
              <a:gd name="connsiteY22" fmla="*/ 5351931 h 5641173"/>
              <a:gd name="connsiteX23" fmla="*/ 10592397 w 11243827"/>
              <a:gd name="connsiteY23" fmla="*/ 5349402 h 5641173"/>
              <a:gd name="connsiteX24" fmla="*/ 10585227 w 11243827"/>
              <a:gd name="connsiteY24" fmla="*/ 5344063 h 5641173"/>
              <a:gd name="connsiteX25" fmla="*/ 10557472 w 11243827"/>
              <a:gd name="connsiteY25" fmla="*/ 5354151 h 5641173"/>
              <a:gd name="connsiteX26" fmla="*/ 10514646 w 11243827"/>
              <a:gd name="connsiteY26" fmla="*/ 5361064 h 5641173"/>
              <a:gd name="connsiteX27" fmla="*/ 10494292 w 11243827"/>
              <a:gd name="connsiteY27" fmla="*/ 5366054 h 5641173"/>
              <a:gd name="connsiteX28" fmla="*/ 10477869 w 11243827"/>
              <a:gd name="connsiteY28" fmla="*/ 5363025 h 5641173"/>
              <a:gd name="connsiteX29" fmla="*/ 10384411 w 11243827"/>
              <a:gd name="connsiteY29" fmla="*/ 5362257 h 5641173"/>
              <a:gd name="connsiteX30" fmla="*/ 10362921 w 11243827"/>
              <a:gd name="connsiteY30" fmla="*/ 5357444 h 5641173"/>
              <a:gd name="connsiteX31" fmla="*/ 10352736 w 11243827"/>
              <a:gd name="connsiteY31" fmla="*/ 5347851 h 5641173"/>
              <a:gd name="connsiteX32" fmla="*/ 10344754 w 11243827"/>
              <a:gd name="connsiteY32" fmla="*/ 5351272 h 5641173"/>
              <a:gd name="connsiteX33" fmla="*/ 10288226 w 11243827"/>
              <a:gd name="connsiteY33" fmla="*/ 5351613 h 5641173"/>
              <a:gd name="connsiteX34" fmla="*/ 10251350 w 11243827"/>
              <a:gd name="connsiteY34" fmla="*/ 5352711 h 5641173"/>
              <a:gd name="connsiteX35" fmla="*/ 10249108 w 11243827"/>
              <a:gd name="connsiteY35" fmla="*/ 5365881 h 5641173"/>
              <a:gd name="connsiteX36" fmla="*/ 10216272 w 11243827"/>
              <a:gd name="connsiteY36" fmla="*/ 5370573 h 5641173"/>
              <a:gd name="connsiteX37" fmla="*/ 10181278 w 11243827"/>
              <a:gd name="connsiteY37" fmla="*/ 5362119 h 5641173"/>
              <a:gd name="connsiteX38" fmla="*/ 10140033 w 11243827"/>
              <a:gd name="connsiteY38" fmla="*/ 5363304 h 5641173"/>
              <a:gd name="connsiteX39" fmla="*/ 10115353 w 11243827"/>
              <a:gd name="connsiteY39" fmla="*/ 5363869 h 5641173"/>
              <a:gd name="connsiteX40" fmla="*/ 10050578 w 11243827"/>
              <a:gd name="connsiteY40" fmla="*/ 5376153 h 5641173"/>
              <a:gd name="connsiteX41" fmla="*/ 9945478 w 11243827"/>
              <a:gd name="connsiteY41" fmla="*/ 5422859 h 5641173"/>
              <a:gd name="connsiteX42" fmla="*/ 9912481 w 11243827"/>
              <a:gd name="connsiteY42" fmla="*/ 5429477 h 5641173"/>
              <a:gd name="connsiteX43" fmla="*/ 9906713 w 11243827"/>
              <a:gd name="connsiteY43" fmla="*/ 5426784 h 5641173"/>
              <a:gd name="connsiteX44" fmla="*/ 9742436 w 11243827"/>
              <a:gd name="connsiteY44" fmla="*/ 5454834 h 5641173"/>
              <a:gd name="connsiteX45" fmla="*/ 9713044 w 11243827"/>
              <a:gd name="connsiteY45" fmla="*/ 5456476 h 5641173"/>
              <a:gd name="connsiteX46" fmla="*/ 9691033 w 11243827"/>
              <a:gd name="connsiteY46" fmla="*/ 5455451 h 5641173"/>
              <a:gd name="connsiteX47" fmla="*/ 9638355 w 11243827"/>
              <a:gd name="connsiteY47" fmla="*/ 5464794 h 5641173"/>
              <a:gd name="connsiteX48" fmla="*/ 9552434 w 11243827"/>
              <a:gd name="connsiteY48" fmla="*/ 5485280 h 5641173"/>
              <a:gd name="connsiteX49" fmla="*/ 9533883 w 11243827"/>
              <a:gd name="connsiteY49" fmla="*/ 5488516 h 5641173"/>
              <a:gd name="connsiteX50" fmla="*/ 9516916 w 11243827"/>
              <a:gd name="connsiteY50" fmla="*/ 5486828 h 5641173"/>
              <a:gd name="connsiteX51" fmla="*/ 9512093 w 11243827"/>
              <a:gd name="connsiteY51" fmla="*/ 5482541 h 5641173"/>
              <a:gd name="connsiteX52" fmla="*/ 9501725 w 11243827"/>
              <a:gd name="connsiteY52" fmla="*/ 5483603 h 5641173"/>
              <a:gd name="connsiteX53" fmla="*/ 9498754 w 11243827"/>
              <a:gd name="connsiteY53" fmla="*/ 5482951 h 5641173"/>
              <a:gd name="connsiteX54" fmla="*/ 9481932 w 11243827"/>
              <a:gd name="connsiteY54" fmla="*/ 5480151 h 5641173"/>
              <a:gd name="connsiteX55" fmla="*/ 9451321 w 11243827"/>
              <a:gd name="connsiteY55" fmla="*/ 5497375 h 5641173"/>
              <a:gd name="connsiteX56" fmla="*/ 9409298 w 11243827"/>
              <a:gd name="connsiteY56" fmla="*/ 5499478 h 5641173"/>
              <a:gd name="connsiteX57" fmla="*/ 9303056 w 11243827"/>
              <a:gd name="connsiteY57" fmla="*/ 5519093 h 5641173"/>
              <a:gd name="connsiteX58" fmla="*/ 9229078 w 11243827"/>
              <a:gd name="connsiteY58" fmla="*/ 5524154 h 5641173"/>
              <a:gd name="connsiteX59" fmla="*/ 9165105 w 11243827"/>
              <a:gd name="connsiteY59" fmla="*/ 5532892 h 5641173"/>
              <a:gd name="connsiteX60" fmla="*/ 9077301 w 11243827"/>
              <a:gd name="connsiteY60" fmla="*/ 5580356 h 5641173"/>
              <a:gd name="connsiteX61" fmla="*/ 8960065 w 11243827"/>
              <a:gd name="connsiteY61" fmla="*/ 5597982 h 5641173"/>
              <a:gd name="connsiteX62" fmla="*/ 8953536 w 11243827"/>
              <a:gd name="connsiteY62" fmla="*/ 5606638 h 5641173"/>
              <a:gd name="connsiteX63" fmla="*/ 8943907 w 11243827"/>
              <a:gd name="connsiteY63" fmla="*/ 5612541 h 5641173"/>
              <a:gd name="connsiteX64" fmla="*/ 8942046 w 11243827"/>
              <a:gd name="connsiteY64" fmla="*/ 5612112 h 5641173"/>
              <a:gd name="connsiteX65" fmla="*/ 8928824 w 11243827"/>
              <a:gd name="connsiteY65" fmla="*/ 5615549 h 5641173"/>
              <a:gd name="connsiteX66" fmla="*/ 8927294 w 11243827"/>
              <a:gd name="connsiteY66" fmla="*/ 5618607 h 5641173"/>
              <a:gd name="connsiteX67" fmla="*/ 8918651 w 11243827"/>
              <a:gd name="connsiteY67" fmla="*/ 5621688 h 5641173"/>
              <a:gd name="connsiteX68" fmla="*/ 8902772 w 11243827"/>
              <a:gd name="connsiteY68" fmla="*/ 5629703 h 5641173"/>
              <a:gd name="connsiteX69" fmla="*/ 8898724 w 11243827"/>
              <a:gd name="connsiteY69" fmla="*/ 5629379 h 5641173"/>
              <a:gd name="connsiteX70" fmla="*/ 8873099 w 11243827"/>
              <a:gd name="connsiteY70" fmla="*/ 5638628 h 5641173"/>
              <a:gd name="connsiteX71" fmla="*/ 8872234 w 11243827"/>
              <a:gd name="connsiteY71" fmla="*/ 5637889 h 5641173"/>
              <a:gd name="connsiteX72" fmla="*/ 8862777 w 11243827"/>
              <a:gd name="connsiteY72" fmla="*/ 5636711 h 5641173"/>
              <a:gd name="connsiteX73" fmla="*/ 8845869 w 11243827"/>
              <a:gd name="connsiteY73" fmla="*/ 5636436 h 5641173"/>
              <a:gd name="connsiteX74" fmla="*/ 8800548 w 11243827"/>
              <a:gd name="connsiteY74" fmla="*/ 5625084 h 5641173"/>
              <a:gd name="connsiteX75" fmla="*/ 8773774 w 11243827"/>
              <a:gd name="connsiteY75" fmla="*/ 5634630 h 5641173"/>
              <a:gd name="connsiteX76" fmla="*/ 8698255 w 11243827"/>
              <a:gd name="connsiteY76" fmla="*/ 5636083 h 5641173"/>
              <a:gd name="connsiteX77" fmla="*/ 8619167 w 11243827"/>
              <a:gd name="connsiteY77" fmla="*/ 5619130 h 5641173"/>
              <a:gd name="connsiteX78" fmla="*/ 8539822 w 11243827"/>
              <a:gd name="connsiteY78" fmla="*/ 5616905 h 5641173"/>
              <a:gd name="connsiteX79" fmla="*/ 8511094 w 11243827"/>
              <a:gd name="connsiteY79" fmla="*/ 5617360 h 5641173"/>
              <a:gd name="connsiteX80" fmla="*/ 8459886 w 11243827"/>
              <a:gd name="connsiteY80" fmla="*/ 5612612 h 5641173"/>
              <a:gd name="connsiteX81" fmla="*/ 8436432 w 11243827"/>
              <a:gd name="connsiteY81" fmla="*/ 5606990 h 5641173"/>
              <a:gd name="connsiteX82" fmla="*/ 8435403 w 11243827"/>
              <a:gd name="connsiteY82" fmla="*/ 5607336 h 5641173"/>
              <a:gd name="connsiteX83" fmla="*/ 8433307 w 11243827"/>
              <a:gd name="connsiteY83" fmla="*/ 5604917 h 5641173"/>
              <a:gd name="connsiteX84" fmla="*/ 8428968 w 11243827"/>
              <a:gd name="connsiteY84" fmla="*/ 5603796 h 5641173"/>
              <a:gd name="connsiteX85" fmla="*/ 8417124 w 11243827"/>
              <a:gd name="connsiteY85" fmla="*/ 5604518 h 5641173"/>
              <a:gd name="connsiteX86" fmla="*/ 8412669 w 11243827"/>
              <a:gd name="connsiteY86" fmla="*/ 5605413 h 5641173"/>
              <a:gd name="connsiteX87" fmla="*/ 8406152 w 11243827"/>
              <a:gd name="connsiteY87" fmla="*/ 5605396 h 5641173"/>
              <a:gd name="connsiteX88" fmla="*/ 8405989 w 11243827"/>
              <a:gd name="connsiteY88" fmla="*/ 5605197 h 5641173"/>
              <a:gd name="connsiteX89" fmla="*/ 8399884 w 11243827"/>
              <a:gd name="connsiteY89" fmla="*/ 5605568 h 5641173"/>
              <a:gd name="connsiteX90" fmla="*/ 8370014 w 11243827"/>
              <a:gd name="connsiteY90" fmla="*/ 5609900 h 5641173"/>
              <a:gd name="connsiteX91" fmla="*/ 8330544 w 11243827"/>
              <a:gd name="connsiteY91" fmla="*/ 5590964 h 5641173"/>
              <a:gd name="connsiteX92" fmla="*/ 8314221 w 11243827"/>
              <a:gd name="connsiteY92" fmla="*/ 5587682 h 5641173"/>
              <a:gd name="connsiteX93" fmla="*/ 8305502 w 11243827"/>
              <a:gd name="connsiteY93" fmla="*/ 5584868 h 5641173"/>
              <a:gd name="connsiteX94" fmla="*/ 8304962 w 11243827"/>
              <a:gd name="connsiteY94" fmla="*/ 5584007 h 5641173"/>
              <a:gd name="connsiteX95" fmla="*/ 8276324 w 11243827"/>
              <a:gd name="connsiteY95" fmla="*/ 5588260 h 5641173"/>
              <a:gd name="connsiteX96" fmla="*/ 8272522 w 11243827"/>
              <a:gd name="connsiteY96" fmla="*/ 5587226 h 5641173"/>
              <a:gd name="connsiteX97" fmla="*/ 8253857 w 11243827"/>
              <a:gd name="connsiteY97" fmla="*/ 5592043 h 5641173"/>
              <a:gd name="connsiteX98" fmla="*/ 8244212 w 11243827"/>
              <a:gd name="connsiteY98" fmla="*/ 5593439 h 5641173"/>
              <a:gd name="connsiteX99" fmla="*/ 8241488 w 11243827"/>
              <a:gd name="connsiteY99" fmla="*/ 5596085 h 5641173"/>
              <a:gd name="connsiteX100" fmla="*/ 8227256 w 11243827"/>
              <a:gd name="connsiteY100" fmla="*/ 5597005 h 5641173"/>
              <a:gd name="connsiteX101" fmla="*/ 8225619 w 11243827"/>
              <a:gd name="connsiteY101" fmla="*/ 5596262 h 5641173"/>
              <a:gd name="connsiteX102" fmla="*/ 8213882 w 11243827"/>
              <a:gd name="connsiteY102" fmla="*/ 5600179 h 5641173"/>
              <a:gd name="connsiteX103" fmla="*/ 8204045 w 11243827"/>
              <a:gd name="connsiteY103" fmla="*/ 5607275 h 5641173"/>
              <a:gd name="connsiteX104" fmla="*/ 8082989 w 11243827"/>
              <a:gd name="connsiteY104" fmla="*/ 5603160 h 5641173"/>
              <a:gd name="connsiteX105" fmla="*/ 7976942 w 11243827"/>
              <a:gd name="connsiteY105" fmla="*/ 5598455 h 5641173"/>
              <a:gd name="connsiteX106" fmla="*/ 7950121 w 11243827"/>
              <a:gd name="connsiteY106" fmla="*/ 5590893 h 5641173"/>
              <a:gd name="connsiteX107" fmla="*/ 7727691 w 11243827"/>
              <a:gd name="connsiteY107" fmla="*/ 5621064 h 5641173"/>
              <a:gd name="connsiteX108" fmla="*/ 7685998 w 11243827"/>
              <a:gd name="connsiteY108" fmla="*/ 5615564 h 5641173"/>
              <a:gd name="connsiteX109" fmla="*/ 7649302 w 11243827"/>
              <a:gd name="connsiteY109" fmla="*/ 5626541 h 5641173"/>
              <a:gd name="connsiteX110" fmla="*/ 7634083 w 11243827"/>
              <a:gd name="connsiteY110" fmla="*/ 5620862 h 5641173"/>
              <a:gd name="connsiteX111" fmla="*/ 7631455 w 11243827"/>
              <a:gd name="connsiteY111" fmla="*/ 5619708 h 5641173"/>
              <a:gd name="connsiteX112" fmla="*/ 7620952 w 11243827"/>
              <a:gd name="connsiteY112" fmla="*/ 5618872 h 5641173"/>
              <a:gd name="connsiteX113" fmla="*/ 7617992 w 11243827"/>
              <a:gd name="connsiteY113" fmla="*/ 5613914 h 5641173"/>
              <a:gd name="connsiteX114" fmla="*/ 7602182 w 11243827"/>
              <a:gd name="connsiteY114" fmla="*/ 5609271 h 5641173"/>
              <a:gd name="connsiteX115" fmla="*/ 7582847 w 11243827"/>
              <a:gd name="connsiteY115" fmla="*/ 5609047 h 5641173"/>
              <a:gd name="connsiteX116" fmla="*/ 7514158 w 11243827"/>
              <a:gd name="connsiteY116" fmla="*/ 5607737 h 5641173"/>
              <a:gd name="connsiteX117" fmla="*/ 7502955 w 11243827"/>
              <a:gd name="connsiteY117" fmla="*/ 5610415 h 5641173"/>
              <a:gd name="connsiteX118" fmla="*/ 7466391 w 11243827"/>
              <a:gd name="connsiteY118" fmla="*/ 5605949 h 5641173"/>
              <a:gd name="connsiteX119" fmla="*/ 7433806 w 11243827"/>
              <a:gd name="connsiteY119" fmla="*/ 5604945 h 5641173"/>
              <a:gd name="connsiteX120" fmla="*/ 7412693 w 11243827"/>
              <a:gd name="connsiteY120" fmla="*/ 5607075 h 5641173"/>
              <a:gd name="connsiteX121" fmla="*/ 7407159 w 11243827"/>
              <a:gd name="connsiteY121" fmla="*/ 5605310 h 5641173"/>
              <a:gd name="connsiteX122" fmla="*/ 7385900 w 11243827"/>
              <a:gd name="connsiteY122" fmla="*/ 5604171 h 5641173"/>
              <a:gd name="connsiteX123" fmla="*/ 7375071 w 11243827"/>
              <a:gd name="connsiteY123" fmla="*/ 5606788 h 5641173"/>
              <a:gd name="connsiteX124" fmla="*/ 7364382 w 11243827"/>
              <a:gd name="connsiteY124" fmla="*/ 5600762 h 5641173"/>
              <a:gd name="connsiteX125" fmla="*/ 7361770 w 11243827"/>
              <a:gd name="connsiteY125" fmla="*/ 5596347 h 5641173"/>
              <a:gd name="connsiteX126" fmla="*/ 7346641 w 11243827"/>
              <a:gd name="connsiteY126" fmla="*/ 5598329 h 5641173"/>
              <a:gd name="connsiteX127" fmla="*/ 7334238 w 11243827"/>
              <a:gd name="connsiteY127" fmla="*/ 5594014 h 5641173"/>
              <a:gd name="connsiteX128" fmla="*/ 7323426 w 11243827"/>
              <a:gd name="connsiteY128" fmla="*/ 5596835 h 5641173"/>
              <a:gd name="connsiteX129" fmla="*/ 7318938 w 11243827"/>
              <a:gd name="connsiteY129" fmla="*/ 5596200 h 5641173"/>
              <a:gd name="connsiteX130" fmla="*/ 7307784 w 11243827"/>
              <a:gd name="connsiteY130" fmla="*/ 5594065 h 5641173"/>
              <a:gd name="connsiteX131" fmla="*/ 7288540 w 11243827"/>
              <a:gd name="connsiteY131" fmla="*/ 5589320 h 5641173"/>
              <a:gd name="connsiteX132" fmla="*/ 7282537 w 11243827"/>
              <a:gd name="connsiteY132" fmla="*/ 5588660 h 5641173"/>
              <a:gd name="connsiteX133" fmla="*/ 7269466 w 11243827"/>
              <a:gd name="connsiteY133" fmla="*/ 5581404 h 5641173"/>
              <a:gd name="connsiteX134" fmla="*/ 7244165 w 11243827"/>
              <a:gd name="connsiteY134" fmla="*/ 5575200 h 5641173"/>
              <a:gd name="connsiteX135" fmla="*/ 7199619 w 11243827"/>
              <a:gd name="connsiteY135" fmla="*/ 5553550 h 5641173"/>
              <a:gd name="connsiteX136" fmla="*/ 7173434 w 11243827"/>
              <a:gd name="connsiteY136" fmla="*/ 5543219 h 5641173"/>
              <a:gd name="connsiteX137" fmla="*/ 7155718 w 11243827"/>
              <a:gd name="connsiteY137" fmla="*/ 5533697 h 5641173"/>
              <a:gd name="connsiteX138" fmla="*/ 7103430 w 11243827"/>
              <a:gd name="connsiteY138" fmla="*/ 5520249 h 5641173"/>
              <a:gd name="connsiteX139" fmla="*/ 7013746 w 11243827"/>
              <a:gd name="connsiteY139" fmla="*/ 5502470 h 5641173"/>
              <a:gd name="connsiteX140" fmla="*/ 6995379 w 11243827"/>
              <a:gd name="connsiteY140" fmla="*/ 5497693 h 5641173"/>
              <a:gd name="connsiteX141" fmla="*/ 6982475 w 11243827"/>
              <a:gd name="connsiteY141" fmla="*/ 5489641 h 5641173"/>
              <a:gd name="connsiteX142" fmla="*/ 6981994 w 11243827"/>
              <a:gd name="connsiteY142" fmla="*/ 5484335 h 5641173"/>
              <a:gd name="connsiteX143" fmla="*/ 6972355 w 11243827"/>
              <a:gd name="connsiteY143" fmla="*/ 5481074 h 5641173"/>
              <a:gd name="connsiteX144" fmla="*/ 6970394 w 11243827"/>
              <a:gd name="connsiteY144" fmla="*/ 5479383 h 5641173"/>
              <a:gd name="connsiteX145" fmla="*/ 6958543 w 11243827"/>
              <a:gd name="connsiteY145" fmla="*/ 5470507 h 5641173"/>
              <a:gd name="connsiteX146" fmla="*/ 6918276 w 11243827"/>
              <a:gd name="connsiteY146" fmla="*/ 5472034 h 5641173"/>
              <a:gd name="connsiteX147" fmla="*/ 6881046 w 11243827"/>
              <a:gd name="connsiteY147" fmla="*/ 5457070 h 5641173"/>
              <a:gd name="connsiteX148" fmla="*/ 6752164 w 11243827"/>
              <a:gd name="connsiteY148" fmla="*/ 5425021 h 5641173"/>
              <a:gd name="connsiteX149" fmla="*/ 6724964 w 11243827"/>
              <a:gd name="connsiteY149" fmla="*/ 5414071 h 5641173"/>
              <a:gd name="connsiteX150" fmla="*/ 6683286 w 11243827"/>
              <a:gd name="connsiteY150" fmla="*/ 5405383 h 5641173"/>
              <a:gd name="connsiteX151" fmla="*/ 6644277 w 11243827"/>
              <a:gd name="connsiteY151" fmla="*/ 5429684 h 5641173"/>
              <a:gd name="connsiteX152" fmla="*/ 6532914 w 11243827"/>
              <a:gd name="connsiteY152" fmla="*/ 5431205 h 5641173"/>
              <a:gd name="connsiteX153" fmla="*/ 6307459 w 11243827"/>
              <a:gd name="connsiteY153" fmla="*/ 5467087 h 5641173"/>
              <a:gd name="connsiteX154" fmla="*/ 6196243 w 11243827"/>
              <a:gd name="connsiteY154" fmla="*/ 5515042 h 5641173"/>
              <a:gd name="connsiteX155" fmla="*/ 6099124 w 11243827"/>
              <a:gd name="connsiteY155" fmla="*/ 5516848 h 5641173"/>
              <a:gd name="connsiteX156" fmla="*/ 6016077 w 11243827"/>
              <a:gd name="connsiteY156" fmla="*/ 5528642 h 5641173"/>
              <a:gd name="connsiteX157" fmla="*/ 6004389 w 11243827"/>
              <a:gd name="connsiteY157" fmla="*/ 5531206 h 5641173"/>
              <a:gd name="connsiteX158" fmla="*/ 5933945 w 11243827"/>
              <a:gd name="connsiteY158" fmla="*/ 5538840 h 5641173"/>
              <a:gd name="connsiteX159" fmla="*/ 5883936 w 11243827"/>
              <a:gd name="connsiteY159" fmla="*/ 5553807 h 5641173"/>
              <a:gd name="connsiteX160" fmla="*/ 5798331 w 11243827"/>
              <a:gd name="connsiteY160" fmla="*/ 5564248 h 5641173"/>
              <a:gd name="connsiteX161" fmla="*/ 5712738 w 11243827"/>
              <a:gd name="connsiteY161" fmla="*/ 5573120 h 5641173"/>
              <a:gd name="connsiteX162" fmla="*/ 5681342 w 11243827"/>
              <a:gd name="connsiteY162" fmla="*/ 5575621 h 5641173"/>
              <a:gd name="connsiteX163" fmla="*/ 5627167 w 11243827"/>
              <a:gd name="connsiteY163" fmla="*/ 5583215 h 5641173"/>
              <a:gd name="connsiteX164" fmla="*/ 5591414 w 11243827"/>
              <a:gd name="connsiteY164" fmla="*/ 5587695 h 5641173"/>
              <a:gd name="connsiteX165" fmla="*/ 5583028 w 11243827"/>
              <a:gd name="connsiteY165" fmla="*/ 5580877 h 5641173"/>
              <a:gd name="connsiteX166" fmla="*/ 5549426 w 11243827"/>
              <a:gd name="connsiteY166" fmla="*/ 5582858 h 5641173"/>
              <a:gd name="connsiteX167" fmla="*/ 5519999 w 11243827"/>
              <a:gd name="connsiteY167" fmla="*/ 5592246 h 5641173"/>
              <a:gd name="connsiteX168" fmla="*/ 5480028 w 11243827"/>
              <a:gd name="connsiteY168" fmla="*/ 5597282 h 5641173"/>
              <a:gd name="connsiteX169" fmla="*/ 5456175 w 11243827"/>
              <a:gd name="connsiteY169" fmla="*/ 5600371 h 5641173"/>
              <a:gd name="connsiteX170" fmla="*/ 5388463 w 11243827"/>
              <a:gd name="connsiteY170" fmla="*/ 5602638 h 5641173"/>
              <a:gd name="connsiteX171" fmla="*/ 5265898 w 11243827"/>
              <a:gd name="connsiteY171" fmla="*/ 5591830 h 5641173"/>
              <a:gd name="connsiteX172" fmla="*/ 5231231 w 11243827"/>
              <a:gd name="connsiteY172" fmla="*/ 5592790 h 5641173"/>
              <a:gd name="connsiteX173" fmla="*/ 5226996 w 11243827"/>
              <a:gd name="connsiteY173" fmla="*/ 5595040 h 5641173"/>
              <a:gd name="connsiteX174" fmla="*/ 5175988 w 11243827"/>
              <a:gd name="connsiteY174" fmla="*/ 5588131 h 5641173"/>
              <a:gd name="connsiteX175" fmla="*/ 5107470 w 11243827"/>
              <a:gd name="connsiteY175" fmla="*/ 5594771 h 5641173"/>
              <a:gd name="connsiteX176" fmla="*/ 5027868 w 11243827"/>
              <a:gd name="connsiteY176" fmla="*/ 5605624 h 5641173"/>
              <a:gd name="connsiteX177" fmla="*/ 5007324 w 11243827"/>
              <a:gd name="connsiteY177" fmla="*/ 5609209 h 5641173"/>
              <a:gd name="connsiteX178" fmla="*/ 4952559 w 11243827"/>
              <a:gd name="connsiteY178" fmla="*/ 5611402 h 5641173"/>
              <a:gd name="connsiteX179" fmla="*/ 4826081 w 11243827"/>
              <a:gd name="connsiteY179" fmla="*/ 5616191 h 5641173"/>
              <a:gd name="connsiteX180" fmla="*/ 4823501 w 11243827"/>
              <a:gd name="connsiteY180" fmla="*/ 5619174 h 5641173"/>
              <a:gd name="connsiteX181" fmla="*/ 4813093 w 11243827"/>
              <a:gd name="connsiteY181" fmla="*/ 5620026 h 5641173"/>
              <a:gd name="connsiteX182" fmla="*/ 4810563 w 11243827"/>
              <a:gd name="connsiteY182" fmla="*/ 5620787 h 5641173"/>
              <a:gd name="connsiteX183" fmla="*/ 4795818 w 11243827"/>
              <a:gd name="connsiteY183" fmla="*/ 5624618 h 5641173"/>
              <a:gd name="connsiteX184" fmla="*/ 4758404 w 11243827"/>
              <a:gd name="connsiteY184" fmla="*/ 5619510 h 5641173"/>
              <a:gd name="connsiteX185" fmla="*/ 4717254 w 11243827"/>
              <a:gd name="connsiteY185" fmla="*/ 5624155 h 5641173"/>
              <a:gd name="connsiteX186" fmla="*/ 4591958 w 11243827"/>
              <a:gd name="connsiteY186" fmla="*/ 5624710 h 5641173"/>
              <a:gd name="connsiteX187" fmla="*/ 4476215 w 11243827"/>
              <a:gd name="connsiteY187" fmla="*/ 5628210 h 5641173"/>
              <a:gd name="connsiteX188" fmla="*/ 4425193 w 11243827"/>
              <a:gd name="connsiteY188" fmla="*/ 5627414 h 5641173"/>
              <a:gd name="connsiteX189" fmla="*/ 4383866 w 11243827"/>
              <a:gd name="connsiteY189" fmla="*/ 5626546 h 5641173"/>
              <a:gd name="connsiteX190" fmla="*/ 4385596 w 11243827"/>
              <a:gd name="connsiteY190" fmla="*/ 5634646 h 5641173"/>
              <a:gd name="connsiteX191" fmla="*/ 4360864 w 11243827"/>
              <a:gd name="connsiteY191" fmla="*/ 5641173 h 5641173"/>
              <a:gd name="connsiteX192" fmla="*/ 4328321 w 11243827"/>
              <a:gd name="connsiteY192" fmla="*/ 5626332 h 5641173"/>
              <a:gd name="connsiteX193" fmla="*/ 4309842 w 11243827"/>
              <a:gd name="connsiteY193" fmla="*/ 5626471 h 5641173"/>
              <a:gd name="connsiteX194" fmla="*/ 4277424 w 11243827"/>
              <a:gd name="connsiteY194" fmla="*/ 5631598 h 5641173"/>
              <a:gd name="connsiteX195" fmla="*/ 4266627 w 11243827"/>
              <a:gd name="connsiteY195" fmla="*/ 5633969 h 5641173"/>
              <a:gd name="connsiteX196" fmla="*/ 4185525 w 11243827"/>
              <a:gd name="connsiteY196" fmla="*/ 5617508 h 5641173"/>
              <a:gd name="connsiteX197" fmla="*/ 4177617 w 11243827"/>
              <a:gd name="connsiteY197" fmla="*/ 5610903 h 5641173"/>
              <a:gd name="connsiteX198" fmla="*/ 4136948 w 11243827"/>
              <a:gd name="connsiteY198" fmla="*/ 5608031 h 5641173"/>
              <a:gd name="connsiteX199" fmla="*/ 4132323 w 11243827"/>
              <a:gd name="connsiteY199" fmla="*/ 5609784 h 5641173"/>
              <a:gd name="connsiteX200" fmla="*/ 4098620 w 11243827"/>
              <a:gd name="connsiteY200" fmla="*/ 5599672 h 5641173"/>
              <a:gd name="connsiteX201" fmla="*/ 3963475 w 11243827"/>
              <a:gd name="connsiteY201" fmla="*/ 5581841 h 5641173"/>
              <a:gd name="connsiteX202" fmla="*/ 3703613 w 11243827"/>
              <a:gd name="connsiteY202" fmla="*/ 5572482 h 5641173"/>
              <a:gd name="connsiteX203" fmla="*/ 3432987 w 11243827"/>
              <a:gd name="connsiteY203" fmla="*/ 5545768 h 5641173"/>
              <a:gd name="connsiteX204" fmla="*/ 3176381 w 11243827"/>
              <a:gd name="connsiteY204" fmla="*/ 5556110 h 5641173"/>
              <a:gd name="connsiteX205" fmla="*/ 2710156 w 11243827"/>
              <a:gd name="connsiteY205" fmla="*/ 5527517 h 5641173"/>
              <a:gd name="connsiteX206" fmla="*/ 2550206 w 11243827"/>
              <a:gd name="connsiteY206" fmla="*/ 5524958 h 5641173"/>
              <a:gd name="connsiteX207" fmla="*/ 2443041 w 11243827"/>
              <a:gd name="connsiteY207" fmla="*/ 5523990 h 5641173"/>
              <a:gd name="connsiteX208" fmla="*/ 2435613 w 11243827"/>
              <a:gd name="connsiteY208" fmla="*/ 5526704 h 5641173"/>
              <a:gd name="connsiteX209" fmla="*/ 2405682 w 11243827"/>
              <a:gd name="connsiteY209" fmla="*/ 5528307 h 5641173"/>
              <a:gd name="connsiteX210" fmla="*/ 2397487 w 11243827"/>
              <a:gd name="connsiteY210" fmla="*/ 5540337 h 5641173"/>
              <a:gd name="connsiteX211" fmla="*/ 2297454 w 11243827"/>
              <a:gd name="connsiteY211" fmla="*/ 5550765 h 5641173"/>
              <a:gd name="connsiteX212" fmla="*/ 2056700 w 11243827"/>
              <a:gd name="connsiteY212" fmla="*/ 5555489 h 5641173"/>
              <a:gd name="connsiteX213" fmla="*/ 1878530 w 11243827"/>
              <a:gd name="connsiteY213" fmla="*/ 5535330 h 5641173"/>
              <a:gd name="connsiteX214" fmla="*/ 1859292 w 11243827"/>
              <a:gd name="connsiteY214" fmla="*/ 5535461 h 5641173"/>
              <a:gd name="connsiteX215" fmla="*/ 1835626 w 11243827"/>
              <a:gd name="connsiteY215" fmla="*/ 5533793 h 5641173"/>
              <a:gd name="connsiteX216" fmla="*/ 1798939 w 11243827"/>
              <a:gd name="connsiteY216" fmla="*/ 5540285 h 5641173"/>
              <a:gd name="connsiteX217" fmla="*/ 1779046 w 11243827"/>
              <a:gd name="connsiteY217" fmla="*/ 5549949 h 5641173"/>
              <a:gd name="connsiteX218" fmla="*/ 1772421 w 11243827"/>
              <a:gd name="connsiteY218" fmla="*/ 5549018 h 5641173"/>
              <a:gd name="connsiteX219" fmla="*/ 1772052 w 11243827"/>
              <a:gd name="connsiteY219" fmla="*/ 5545689 h 5641173"/>
              <a:gd name="connsiteX220" fmla="*/ 1711543 w 11243827"/>
              <a:gd name="connsiteY220" fmla="*/ 5534558 h 5641173"/>
              <a:gd name="connsiteX221" fmla="*/ 1631462 w 11243827"/>
              <a:gd name="connsiteY221" fmla="*/ 5491807 h 5641173"/>
              <a:gd name="connsiteX222" fmla="*/ 1538763 w 11243827"/>
              <a:gd name="connsiteY222" fmla="*/ 5482781 h 5641173"/>
              <a:gd name="connsiteX223" fmla="*/ 1501533 w 11243827"/>
              <a:gd name="connsiteY223" fmla="*/ 5467817 h 5641173"/>
              <a:gd name="connsiteX224" fmla="*/ 1461266 w 11243827"/>
              <a:gd name="connsiteY224" fmla="*/ 5469343 h 5641173"/>
              <a:gd name="connsiteX225" fmla="*/ 1449415 w 11243827"/>
              <a:gd name="connsiteY225" fmla="*/ 5460467 h 5641173"/>
              <a:gd name="connsiteX226" fmla="*/ 1447454 w 11243827"/>
              <a:gd name="connsiteY226" fmla="*/ 5458776 h 5641173"/>
              <a:gd name="connsiteX227" fmla="*/ 1437814 w 11243827"/>
              <a:gd name="connsiteY227" fmla="*/ 5455515 h 5641173"/>
              <a:gd name="connsiteX228" fmla="*/ 1437334 w 11243827"/>
              <a:gd name="connsiteY228" fmla="*/ 5450209 h 5641173"/>
              <a:gd name="connsiteX229" fmla="*/ 1424429 w 11243827"/>
              <a:gd name="connsiteY229" fmla="*/ 5442157 h 5641173"/>
              <a:gd name="connsiteX230" fmla="*/ 1406063 w 11243827"/>
              <a:gd name="connsiteY230" fmla="*/ 5437380 h 5641173"/>
              <a:gd name="connsiteX231" fmla="*/ 1316379 w 11243827"/>
              <a:gd name="connsiteY231" fmla="*/ 5419601 h 5641173"/>
              <a:gd name="connsiteX232" fmla="*/ 1264090 w 11243827"/>
              <a:gd name="connsiteY232" fmla="*/ 5406153 h 5641173"/>
              <a:gd name="connsiteX233" fmla="*/ 1246374 w 11243827"/>
              <a:gd name="connsiteY233" fmla="*/ 5396631 h 5641173"/>
              <a:gd name="connsiteX234" fmla="*/ 1220190 w 11243827"/>
              <a:gd name="connsiteY234" fmla="*/ 5386301 h 5641173"/>
              <a:gd name="connsiteX235" fmla="*/ 1175643 w 11243827"/>
              <a:gd name="connsiteY235" fmla="*/ 5364651 h 5641173"/>
              <a:gd name="connsiteX236" fmla="*/ 1150342 w 11243827"/>
              <a:gd name="connsiteY236" fmla="*/ 5358447 h 5641173"/>
              <a:gd name="connsiteX237" fmla="*/ 1137272 w 11243827"/>
              <a:gd name="connsiteY237" fmla="*/ 5351191 h 5641173"/>
              <a:gd name="connsiteX238" fmla="*/ 1112024 w 11243827"/>
              <a:gd name="connsiteY238" fmla="*/ 5345786 h 5641173"/>
              <a:gd name="connsiteX239" fmla="*/ 1100870 w 11243827"/>
              <a:gd name="connsiteY239" fmla="*/ 5343651 h 5641173"/>
              <a:gd name="connsiteX240" fmla="*/ 1096383 w 11243827"/>
              <a:gd name="connsiteY240" fmla="*/ 5343015 h 5641173"/>
              <a:gd name="connsiteX241" fmla="*/ 1085571 w 11243827"/>
              <a:gd name="connsiteY241" fmla="*/ 5345836 h 5641173"/>
              <a:gd name="connsiteX242" fmla="*/ 1073168 w 11243827"/>
              <a:gd name="connsiteY242" fmla="*/ 5341521 h 5641173"/>
              <a:gd name="connsiteX243" fmla="*/ 1058039 w 11243827"/>
              <a:gd name="connsiteY243" fmla="*/ 5343504 h 5641173"/>
              <a:gd name="connsiteX244" fmla="*/ 1055426 w 11243827"/>
              <a:gd name="connsiteY244" fmla="*/ 5339088 h 5641173"/>
              <a:gd name="connsiteX245" fmla="*/ 1044738 w 11243827"/>
              <a:gd name="connsiteY245" fmla="*/ 5333063 h 5641173"/>
              <a:gd name="connsiteX246" fmla="*/ 1033909 w 11243827"/>
              <a:gd name="connsiteY246" fmla="*/ 5335680 h 5641173"/>
              <a:gd name="connsiteX247" fmla="*/ 1012649 w 11243827"/>
              <a:gd name="connsiteY247" fmla="*/ 5334541 h 5641173"/>
              <a:gd name="connsiteX248" fmla="*/ 1007115 w 11243827"/>
              <a:gd name="connsiteY248" fmla="*/ 5332775 h 5641173"/>
              <a:gd name="connsiteX249" fmla="*/ 986002 w 11243827"/>
              <a:gd name="connsiteY249" fmla="*/ 5334906 h 5641173"/>
              <a:gd name="connsiteX250" fmla="*/ 953418 w 11243827"/>
              <a:gd name="connsiteY250" fmla="*/ 5333901 h 5641173"/>
              <a:gd name="connsiteX251" fmla="*/ 916854 w 11243827"/>
              <a:gd name="connsiteY251" fmla="*/ 5329435 h 5641173"/>
              <a:gd name="connsiteX252" fmla="*/ 905651 w 11243827"/>
              <a:gd name="connsiteY252" fmla="*/ 5332114 h 5641173"/>
              <a:gd name="connsiteX253" fmla="*/ 836961 w 11243827"/>
              <a:gd name="connsiteY253" fmla="*/ 5330803 h 5641173"/>
              <a:gd name="connsiteX254" fmla="*/ 817627 w 11243827"/>
              <a:gd name="connsiteY254" fmla="*/ 5330580 h 5641173"/>
              <a:gd name="connsiteX255" fmla="*/ 801817 w 11243827"/>
              <a:gd name="connsiteY255" fmla="*/ 5325937 h 5641173"/>
              <a:gd name="connsiteX256" fmla="*/ 798857 w 11243827"/>
              <a:gd name="connsiteY256" fmla="*/ 5320979 h 5641173"/>
              <a:gd name="connsiteX257" fmla="*/ 788354 w 11243827"/>
              <a:gd name="connsiteY257" fmla="*/ 5320143 h 5641173"/>
              <a:gd name="connsiteX258" fmla="*/ 785726 w 11243827"/>
              <a:gd name="connsiteY258" fmla="*/ 5318989 h 5641173"/>
              <a:gd name="connsiteX259" fmla="*/ 770507 w 11243827"/>
              <a:gd name="connsiteY259" fmla="*/ 5313309 h 5641173"/>
              <a:gd name="connsiteX260" fmla="*/ 733810 w 11243827"/>
              <a:gd name="connsiteY260" fmla="*/ 5324286 h 5641173"/>
              <a:gd name="connsiteX261" fmla="*/ 692117 w 11243827"/>
              <a:gd name="connsiteY261" fmla="*/ 5318786 h 5641173"/>
              <a:gd name="connsiteX262" fmla="*/ 574943 w 11243827"/>
              <a:gd name="connsiteY262" fmla="*/ 5327578 h 5641173"/>
              <a:gd name="connsiteX263" fmla="*/ 441302 w 11243827"/>
              <a:gd name="connsiteY263" fmla="*/ 5307062 h 5641173"/>
              <a:gd name="connsiteX264" fmla="*/ 336819 w 11243827"/>
              <a:gd name="connsiteY264" fmla="*/ 5336690 h 5641173"/>
              <a:gd name="connsiteX265" fmla="*/ 270932 w 11243827"/>
              <a:gd name="connsiteY265" fmla="*/ 5345451 h 5641173"/>
              <a:gd name="connsiteX266" fmla="*/ 194189 w 11243827"/>
              <a:gd name="connsiteY266" fmla="*/ 5343588 h 5641173"/>
              <a:gd name="connsiteX267" fmla="*/ 192552 w 11243827"/>
              <a:gd name="connsiteY267" fmla="*/ 5342845 h 5641173"/>
              <a:gd name="connsiteX268" fmla="*/ 178320 w 11243827"/>
              <a:gd name="connsiteY268" fmla="*/ 5343766 h 5641173"/>
              <a:gd name="connsiteX269" fmla="*/ 175596 w 11243827"/>
              <a:gd name="connsiteY269" fmla="*/ 5346411 h 5641173"/>
              <a:gd name="connsiteX270" fmla="*/ 147287 w 11243827"/>
              <a:gd name="connsiteY270" fmla="*/ 5352625 h 5641173"/>
              <a:gd name="connsiteX271" fmla="*/ 114847 w 11243827"/>
              <a:gd name="connsiteY271" fmla="*/ 5355844 h 5641173"/>
              <a:gd name="connsiteX272" fmla="*/ 114306 w 11243827"/>
              <a:gd name="connsiteY272" fmla="*/ 5354983 h 5641173"/>
              <a:gd name="connsiteX273" fmla="*/ 89264 w 11243827"/>
              <a:gd name="connsiteY273" fmla="*/ 5348886 h 5641173"/>
              <a:gd name="connsiteX274" fmla="*/ 49794 w 11243827"/>
              <a:gd name="connsiteY274" fmla="*/ 5329950 h 5641173"/>
              <a:gd name="connsiteX275" fmla="*/ 19924 w 11243827"/>
              <a:gd name="connsiteY275" fmla="*/ 5334282 h 5641173"/>
              <a:gd name="connsiteX276" fmla="*/ 13819 w 11243827"/>
              <a:gd name="connsiteY276" fmla="*/ 5334653 h 5641173"/>
              <a:gd name="connsiteX277" fmla="*/ 13657 w 11243827"/>
              <a:gd name="connsiteY277" fmla="*/ 5334455 h 5641173"/>
              <a:gd name="connsiteX278" fmla="*/ 7139 w 11243827"/>
              <a:gd name="connsiteY278" fmla="*/ 5334438 h 5641173"/>
              <a:gd name="connsiteX279" fmla="*/ 2684 w 11243827"/>
              <a:gd name="connsiteY279" fmla="*/ 5335333 h 5641173"/>
              <a:gd name="connsiteX280" fmla="*/ 0 w 11243827"/>
              <a:gd name="connsiteY280" fmla="*/ 5335496 h 5641173"/>
              <a:gd name="connsiteX281" fmla="*/ 0 w 11243827"/>
              <a:gd name="connsiteY281" fmla="*/ 10592 h 5641173"/>
              <a:gd name="connsiteX282" fmla="*/ 11243827 w 11243827"/>
              <a:gd name="connsiteY282" fmla="*/ 0 h 5641173"/>
              <a:gd name="connsiteX0" fmla="*/ 11243827 w 11243827"/>
              <a:gd name="connsiteY0" fmla="*/ 0 h 5641173"/>
              <a:gd name="connsiteX1" fmla="*/ 11243827 w 11243827"/>
              <a:gd name="connsiteY1" fmla="*/ 1470035 h 5641173"/>
              <a:gd name="connsiteX2" fmla="*/ 11243827 w 11243827"/>
              <a:gd name="connsiteY2" fmla="*/ 5001571 h 5641173"/>
              <a:gd name="connsiteX3" fmla="*/ 11243827 w 11243827"/>
              <a:gd name="connsiteY3" fmla="*/ 5209610 h 5641173"/>
              <a:gd name="connsiteX4" fmla="*/ 11240675 w 11243827"/>
              <a:gd name="connsiteY4" fmla="*/ 5210442 h 5641173"/>
              <a:gd name="connsiteX5" fmla="*/ 11179959 w 11243827"/>
              <a:gd name="connsiteY5" fmla="*/ 5221199 h 5641173"/>
              <a:gd name="connsiteX6" fmla="*/ 11105493 w 11243827"/>
              <a:gd name="connsiteY6" fmla="*/ 5259905 h 5641173"/>
              <a:gd name="connsiteX7" fmla="*/ 11078640 w 11243827"/>
              <a:gd name="connsiteY7" fmla="*/ 5263531 h 5641173"/>
              <a:gd name="connsiteX8" fmla="*/ 11079616 w 11243827"/>
              <a:gd name="connsiteY8" fmla="*/ 5270380 h 5641173"/>
              <a:gd name="connsiteX9" fmla="*/ 11069641 w 11243827"/>
              <a:gd name="connsiteY9" fmla="*/ 5270884 h 5641173"/>
              <a:gd name="connsiteX10" fmla="*/ 11047377 w 11243827"/>
              <a:gd name="connsiteY10" fmla="*/ 5271051 h 5641173"/>
              <a:gd name="connsiteX11" fmla="*/ 10980705 w 11243827"/>
              <a:gd name="connsiteY11" fmla="*/ 5272951 h 5641173"/>
              <a:gd name="connsiteX12" fmla="*/ 10962514 w 11243827"/>
              <a:gd name="connsiteY12" fmla="*/ 5286084 h 5641173"/>
              <a:gd name="connsiteX13" fmla="*/ 10945307 w 11243827"/>
              <a:gd name="connsiteY13" fmla="*/ 5286290 h 5641173"/>
              <a:gd name="connsiteX14" fmla="*/ 10845516 w 11243827"/>
              <a:gd name="connsiteY14" fmla="*/ 5303894 h 5641173"/>
              <a:gd name="connsiteX15" fmla="*/ 10831795 w 11243827"/>
              <a:gd name="connsiteY15" fmla="*/ 5305210 h 5641173"/>
              <a:gd name="connsiteX16" fmla="*/ 10824365 w 11243827"/>
              <a:gd name="connsiteY16" fmla="*/ 5311111 h 5641173"/>
              <a:gd name="connsiteX17" fmla="*/ 10797756 w 11243827"/>
              <a:gd name="connsiteY17" fmla="*/ 5312285 h 5641173"/>
              <a:gd name="connsiteX18" fmla="*/ 10796525 w 11243827"/>
              <a:gd name="connsiteY18" fmla="*/ 5315645 h 5641173"/>
              <a:gd name="connsiteX19" fmla="*/ 10709063 w 11243827"/>
              <a:gd name="connsiteY19" fmla="*/ 5344492 h 5641173"/>
              <a:gd name="connsiteX20" fmla="*/ 10694078 w 11243827"/>
              <a:gd name="connsiteY20" fmla="*/ 5349258 h 5641173"/>
              <a:gd name="connsiteX21" fmla="*/ 10681131 w 11243827"/>
              <a:gd name="connsiteY21" fmla="*/ 5347812 h 5641173"/>
              <a:gd name="connsiteX22" fmla="*/ 10609448 w 11243827"/>
              <a:gd name="connsiteY22" fmla="*/ 5351931 h 5641173"/>
              <a:gd name="connsiteX23" fmla="*/ 10592397 w 11243827"/>
              <a:gd name="connsiteY23" fmla="*/ 5349402 h 5641173"/>
              <a:gd name="connsiteX24" fmla="*/ 10585227 w 11243827"/>
              <a:gd name="connsiteY24" fmla="*/ 5344063 h 5641173"/>
              <a:gd name="connsiteX25" fmla="*/ 10557472 w 11243827"/>
              <a:gd name="connsiteY25" fmla="*/ 5354151 h 5641173"/>
              <a:gd name="connsiteX26" fmla="*/ 10514646 w 11243827"/>
              <a:gd name="connsiteY26" fmla="*/ 5361064 h 5641173"/>
              <a:gd name="connsiteX27" fmla="*/ 10494292 w 11243827"/>
              <a:gd name="connsiteY27" fmla="*/ 5366054 h 5641173"/>
              <a:gd name="connsiteX28" fmla="*/ 10477869 w 11243827"/>
              <a:gd name="connsiteY28" fmla="*/ 5363025 h 5641173"/>
              <a:gd name="connsiteX29" fmla="*/ 10384411 w 11243827"/>
              <a:gd name="connsiteY29" fmla="*/ 5362257 h 5641173"/>
              <a:gd name="connsiteX30" fmla="*/ 10362921 w 11243827"/>
              <a:gd name="connsiteY30" fmla="*/ 5357444 h 5641173"/>
              <a:gd name="connsiteX31" fmla="*/ 10352736 w 11243827"/>
              <a:gd name="connsiteY31" fmla="*/ 5347851 h 5641173"/>
              <a:gd name="connsiteX32" fmla="*/ 10344754 w 11243827"/>
              <a:gd name="connsiteY32" fmla="*/ 5351272 h 5641173"/>
              <a:gd name="connsiteX33" fmla="*/ 10288226 w 11243827"/>
              <a:gd name="connsiteY33" fmla="*/ 5351613 h 5641173"/>
              <a:gd name="connsiteX34" fmla="*/ 10251350 w 11243827"/>
              <a:gd name="connsiteY34" fmla="*/ 5352711 h 5641173"/>
              <a:gd name="connsiteX35" fmla="*/ 10249108 w 11243827"/>
              <a:gd name="connsiteY35" fmla="*/ 5365881 h 5641173"/>
              <a:gd name="connsiteX36" fmla="*/ 10216272 w 11243827"/>
              <a:gd name="connsiteY36" fmla="*/ 5370573 h 5641173"/>
              <a:gd name="connsiteX37" fmla="*/ 10181278 w 11243827"/>
              <a:gd name="connsiteY37" fmla="*/ 5362119 h 5641173"/>
              <a:gd name="connsiteX38" fmla="*/ 10140033 w 11243827"/>
              <a:gd name="connsiteY38" fmla="*/ 5363304 h 5641173"/>
              <a:gd name="connsiteX39" fmla="*/ 10115353 w 11243827"/>
              <a:gd name="connsiteY39" fmla="*/ 5363869 h 5641173"/>
              <a:gd name="connsiteX40" fmla="*/ 10050578 w 11243827"/>
              <a:gd name="connsiteY40" fmla="*/ 5376153 h 5641173"/>
              <a:gd name="connsiteX41" fmla="*/ 9945478 w 11243827"/>
              <a:gd name="connsiteY41" fmla="*/ 5422859 h 5641173"/>
              <a:gd name="connsiteX42" fmla="*/ 9912481 w 11243827"/>
              <a:gd name="connsiteY42" fmla="*/ 5429477 h 5641173"/>
              <a:gd name="connsiteX43" fmla="*/ 9906713 w 11243827"/>
              <a:gd name="connsiteY43" fmla="*/ 5426784 h 5641173"/>
              <a:gd name="connsiteX44" fmla="*/ 9742436 w 11243827"/>
              <a:gd name="connsiteY44" fmla="*/ 5454834 h 5641173"/>
              <a:gd name="connsiteX45" fmla="*/ 9713044 w 11243827"/>
              <a:gd name="connsiteY45" fmla="*/ 5456476 h 5641173"/>
              <a:gd name="connsiteX46" fmla="*/ 9691033 w 11243827"/>
              <a:gd name="connsiteY46" fmla="*/ 5455451 h 5641173"/>
              <a:gd name="connsiteX47" fmla="*/ 9638355 w 11243827"/>
              <a:gd name="connsiteY47" fmla="*/ 5464794 h 5641173"/>
              <a:gd name="connsiteX48" fmla="*/ 9552434 w 11243827"/>
              <a:gd name="connsiteY48" fmla="*/ 5485280 h 5641173"/>
              <a:gd name="connsiteX49" fmla="*/ 9533883 w 11243827"/>
              <a:gd name="connsiteY49" fmla="*/ 5488516 h 5641173"/>
              <a:gd name="connsiteX50" fmla="*/ 9516916 w 11243827"/>
              <a:gd name="connsiteY50" fmla="*/ 5486828 h 5641173"/>
              <a:gd name="connsiteX51" fmla="*/ 9512093 w 11243827"/>
              <a:gd name="connsiteY51" fmla="*/ 5482541 h 5641173"/>
              <a:gd name="connsiteX52" fmla="*/ 9501725 w 11243827"/>
              <a:gd name="connsiteY52" fmla="*/ 5483603 h 5641173"/>
              <a:gd name="connsiteX53" fmla="*/ 9498754 w 11243827"/>
              <a:gd name="connsiteY53" fmla="*/ 5482951 h 5641173"/>
              <a:gd name="connsiteX54" fmla="*/ 9481932 w 11243827"/>
              <a:gd name="connsiteY54" fmla="*/ 5480151 h 5641173"/>
              <a:gd name="connsiteX55" fmla="*/ 9451321 w 11243827"/>
              <a:gd name="connsiteY55" fmla="*/ 5497375 h 5641173"/>
              <a:gd name="connsiteX56" fmla="*/ 9409298 w 11243827"/>
              <a:gd name="connsiteY56" fmla="*/ 5499478 h 5641173"/>
              <a:gd name="connsiteX57" fmla="*/ 9303056 w 11243827"/>
              <a:gd name="connsiteY57" fmla="*/ 5519093 h 5641173"/>
              <a:gd name="connsiteX58" fmla="*/ 9229078 w 11243827"/>
              <a:gd name="connsiteY58" fmla="*/ 5524154 h 5641173"/>
              <a:gd name="connsiteX59" fmla="*/ 9165105 w 11243827"/>
              <a:gd name="connsiteY59" fmla="*/ 5532892 h 5641173"/>
              <a:gd name="connsiteX60" fmla="*/ 9077301 w 11243827"/>
              <a:gd name="connsiteY60" fmla="*/ 5580356 h 5641173"/>
              <a:gd name="connsiteX61" fmla="*/ 8960065 w 11243827"/>
              <a:gd name="connsiteY61" fmla="*/ 5597982 h 5641173"/>
              <a:gd name="connsiteX62" fmla="*/ 8953536 w 11243827"/>
              <a:gd name="connsiteY62" fmla="*/ 5606638 h 5641173"/>
              <a:gd name="connsiteX63" fmla="*/ 8943907 w 11243827"/>
              <a:gd name="connsiteY63" fmla="*/ 5612541 h 5641173"/>
              <a:gd name="connsiteX64" fmla="*/ 8942046 w 11243827"/>
              <a:gd name="connsiteY64" fmla="*/ 5612112 h 5641173"/>
              <a:gd name="connsiteX65" fmla="*/ 8928824 w 11243827"/>
              <a:gd name="connsiteY65" fmla="*/ 5615549 h 5641173"/>
              <a:gd name="connsiteX66" fmla="*/ 8927294 w 11243827"/>
              <a:gd name="connsiteY66" fmla="*/ 5618607 h 5641173"/>
              <a:gd name="connsiteX67" fmla="*/ 8918651 w 11243827"/>
              <a:gd name="connsiteY67" fmla="*/ 5621688 h 5641173"/>
              <a:gd name="connsiteX68" fmla="*/ 8902772 w 11243827"/>
              <a:gd name="connsiteY68" fmla="*/ 5629703 h 5641173"/>
              <a:gd name="connsiteX69" fmla="*/ 8898724 w 11243827"/>
              <a:gd name="connsiteY69" fmla="*/ 5629379 h 5641173"/>
              <a:gd name="connsiteX70" fmla="*/ 8873099 w 11243827"/>
              <a:gd name="connsiteY70" fmla="*/ 5638628 h 5641173"/>
              <a:gd name="connsiteX71" fmla="*/ 8872234 w 11243827"/>
              <a:gd name="connsiteY71" fmla="*/ 5637889 h 5641173"/>
              <a:gd name="connsiteX72" fmla="*/ 8862777 w 11243827"/>
              <a:gd name="connsiteY72" fmla="*/ 5636711 h 5641173"/>
              <a:gd name="connsiteX73" fmla="*/ 8845869 w 11243827"/>
              <a:gd name="connsiteY73" fmla="*/ 5636436 h 5641173"/>
              <a:gd name="connsiteX74" fmla="*/ 8800548 w 11243827"/>
              <a:gd name="connsiteY74" fmla="*/ 5625084 h 5641173"/>
              <a:gd name="connsiteX75" fmla="*/ 8773774 w 11243827"/>
              <a:gd name="connsiteY75" fmla="*/ 5634630 h 5641173"/>
              <a:gd name="connsiteX76" fmla="*/ 8698255 w 11243827"/>
              <a:gd name="connsiteY76" fmla="*/ 5636083 h 5641173"/>
              <a:gd name="connsiteX77" fmla="*/ 8619167 w 11243827"/>
              <a:gd name="connsiteY77" fmla="*/ 5619130 h 5641173"/>
              <a:gd name="connsiteX78" fmla="*/ 8539822 w 11243827"/>
              <a:gd name="connsiteY78" fmla="*/ 5616905 h 5641173"/>
              <a:gd name="connsiteX79" fmla="*/ 8511094 w 11243827"/>
              <a:gd name="connsiteY79" fmla="*/ 5617360 h 5641173"/>
              <a:gd name="connsiteX80" fmla="*/ 8459886 w 11243827"/>
              <a:gd name="connsiteY80" fmla="*/ 5612612 h 5641173"/>
              <a:gd name="connsiteX81" fmla="*/ 8436432 w 11243827"/>
              <a:gd name="connsiteY81" fmla="*/ 5606990 h 5641173"/>
              <a:gd name="connsiteX82" fmla="*/ 8435403 w 11243827"/>
              <a:gd name="connsiteY82" fmla="*/ 5607336 h 5641173"/>
              <a:gd name="connsiteX83" fmla="*/ 8433307 w 11243827"/>
              <a:gd name="connsiteY83" fmla="*/ 5604917 h 5641173"/>
              <a:gd name="connsiteX84" fmla="*/ 8428968 w 11243827"/>
              <a:gd name="connsiteY84" fmla="*/ 5603796 h 5641173"/>
              <a:gd name="connsiteX85" fmla="*/ 8417124 w 11243827"/>
              <a:gd name="connsiteY85" fmla="*/ 5604518 h 5641173"/>
              <a:gd name="connsiteX86" fmla="*/ 8412669 w 11243827"/>
              <a:gd name="connsiteY86" fmla="*/ 5605413 h 5641173"/>
              <a:gd name="connsiteX87" fmla="*/ 8406152 w 11243827"/>
              <a:gd name="connsiteY87" fmla="*/ 5605396 h 5641173"/>
              <a:gd name="connsiteX88" fmla="*/ 8405989 w 11243827"/>
              <a:gd name="connsiteY88" fmla="*/ 5605197 h 5641173"/>
              <a:gd name="connsiteX89" fmla="*/ 8399884 w 11243827"/>
              <a:gd name="connsiteY89" fmla="*/ 5605568 h 5641173"/>
              <a:gd name="connsiteX90" fmla="*/ 8370014 w 11243827"/>
              <a:gd name="connsiteY90" fmla="*/ 5609900 h 5641173"/>
              <a:gd name="connsiteX91" fmla="*/ 8330544 w 11243827"/>
              <a:gd name="connsiteY91" fmla="*/ 5590964 h 5641173"/>
              <a:gd name="connsiteX92" fmla="*/ 8314221 w 11243827"/>
              <a:gd name="connsiteY92" fmla="*/ 5587682 h 5641173"/>
              <a:gd name="connsiteX93" fmla="*/ 8305502 w 11243827"/>
              <a:gd name="connsiteY93" fmla="*/ 5584868 h 5641173"/>
              <a:gd name="connsiteX94" fmla="*/ 8304962 w 11243827"/>
              <a:gd name="connsiteY94" fmla="*/ 5584007 h 5641173"/>
              <a:gd name="connsiteX95" fmla="*/ 8276324 w 11243827"/>
              <a:gd name="connsiteY95" fmla="*/ 5588260 h 5641173"/>
              <a:gd name="connsiteX96" fmla="*/ 8272522 w 11243827"/>
              <a:gd name="connsiteY96" fmla="*/ 5587226 h 5641173"/>
              <a:gd name="connsiteX97" fmla="*/ 8253857 w 11243827"/>
              <a:gd name="connsiteY97" fmla="*/ 5592043 h 5641173"/>
              <a:gd name="connsiteX98" fmla="*/ 8244212 w 11243827"/>
              <a:gd name="connsiteY98" fmla="*/ 5593439 h 5641173"/>
              <a:gd name="connsiteX99" fmla="*/ 8241488 w 11243827"/>
              <a:gd name="connsiteY99" fmla="*/ 5596085 h 5641173"/>
              <a:gd name="connsiteX100" fmla="*/ 8227256 w 11243827"/>
              <a:gd name="connsiteY100" fmla="*/ 5597005 h 5641173"/>
              <a:gd name="connsiteX101" fmla="*/ 8225619 w 11243827"/>
              <a:gd name="connsiteY101" fmla="*/ 5596262 h 5641173"/>
              <a:gd name="connsiteX102" fmla="*/ 8213882 w 11243827"/>
              <a:gd name="connsiteY102" fmla="*/ 5600179 h 5641173"/>
              <a:gd name="connsiteX103" fmla="*/ 8204045 w 11243827"/>
              <a:gd name="connsiteY103" fmla="*/ 5607275 h 5641173"/>
              <a:gd name="connsiteX104" fmla="*/ 8082989 w 11243827"/>
              <a:gd name="connsiteY104" fmla="*/ 5603160 h 5641173"/>
              <a:gd name="connsiteX105" fmla="*/ 7976942 w 11243827"/>
              <a:gd name="connsiteY105" fmla="*/ 5598455 h 5641173"/>
              <a:gd name="connsiteX106" fmla="*/ 7950121 w 11243827"/>
              <a:gd name="connsiteY106" fmla="*/ 5590893 h 5641173"/>
              <a:gd name="connsiteX107" fmla="*/ 7727691 w 11243827"/>
              <a:gd name="connsiteY107" fmla="*/ 5621064 h 5641173"/>
              <a:gd name="connsiteX108" fmla="*/ 7685998 w 11243827"/>
              <a:gd name="connsiteY108" fmla="*/ 5615564 h 5641173"/>
              <a:gd name="connsiteX109" fmla="*/ 7649302 w 11243827"/>
              <a:gd name="connsiteY109" fmla="*/ 5626541 h 5641173"/>
              <a:gd name="connsiteX110" fmla="*/ 7634083 w 11243827"/>
              <a:gd name="connsiteY110" fmla="*/ 5620862 h 5641173"/>
              <a:gd name="connsiteX111" fmla="*/ 7631455 w 11243827"/>
              <a:gd name="connsiteY111" fmla="*/ 5619708 h 5641173"/>
              <a:gd name="connsiteX112" fmla="*/ 7620952 w 11243827"/>
              <a:gd name="connsiteY112" fmla="*/ 5618872 h 5641173"/>
              <a:gd name="connsiteX113" fmla="*/ 7617992 w 11243827"/>
              <a:gd name="connsiteY113" fmla="*/ 5613914 h 5641173"/>
              <a:gd name="connsiteX114" fmla="*/ 7602182 w 11243827"/>
              <a:gd name="connsiteY114" fmla="*/ 5609271 h 5641173"/>
              <a:gd name="connsiteX115" fmla="*/ 7582847 w 11243827"/>
              <a:gd name="connsiteY115" fmla="*/ 5609047 h 5641173"/>
              <a:gd name="connsiteX116" fmla="*/ 7514158 w 11243827"/>
              <a:gd name="connsiteY116" fmla="*/ 5607737 h 5641173"/>
              <a:gd name="connsiteX117" fmla="*/ 7502955 w 11243827"/>
              <a:gd name="connsiteY117" fmla="*/ 5610415 h 5641173"/>
              <a:gd name="connsiteX118" fmla="*/ 7466391 w 11243827"/>
              <a:gd name="connsiteY118" fmla="*/ 5605949 h 5641173"/>
              <a:gd name="connsiteX119" fmla="*/ 7433806 w 11243827"/>
              <a:gd name="connsiteY119" fmla="*/ 5604945 h 5641173"/>
              <a:gd name="connsiteX120" fmla="*/ 7412693 w 11243827"/>
              <a:gd name="connsiteY120" fmla="*/ 5607075 h 5641173"/>
              <a:gd name="connsiteX121" fmla="*/ 7407159 w 11243827"/>
              <a:gd name="connsiteY121" fmla="*/ 5605310 h 5641173"/>
              <a:gd name="connsiteX122" fmla="*/ 7385900 w 11243827"/>
              <a:gd name="connsiteY122" fmla="*/ 5604171 h 5641173"/>
              <a:gd name="connsiteX123" fmla="*/ 7375071 w 11243827"/>
              <a:gd name="connsiteY123" fmla="*/ 5606788 h 5641173"/>
              <a:gd name="connsiteX124" fmla="*/ 7364382 w 11243827"/>
              <a:gd name="connsiteY124" fmla="*/ 5600762 h 5641173"/>
              <a:gd name="connsiteX125" fmla="*/ 7361770 w 11243827"/>
              <a:gd name="connsiteY125" fmla="*/ 5596347 h 5641173"/>
              <a:gd name="connsiteX126" fmla="*/ 7346641 w 11243827"/>
              <a:gd name="connsiteY126" fmla="*/ 5598329 h 5641173"/>
              <a:gd name="connsiteX127" fmla="*/ 7334238 w 11243827"/>
              <a:gd name="connsiteY127" fmla="*/ 5594014 h 5641173"/>
              <a:gd name="connsiteX128" fmla="*/ 7323426 w 11243827"/>
              <a:gd name="connsiteY128" fmla="*/ 5596835 h 5641173"/>
              <a:gd name="connsiteX129" fmla="*/ 7318938 w 11243827"/>
              <a:gd name="connsiteY129" fmla="*/ 5596200 h 5641173"/>
              <a:gd name="connsiteX130" fmla="*/ 7307784 w 11243827"/>
              <a:gd name="connsiteY130" fmla="*/ 5594065 h 5641173"/>
              <a:gd name="connsiteX131" fmla="*/ 7288540 w 11243827"/>
              <a:gd name="connsiteY131" fmla="*/ 5589320 h 5641173"/>
              <a:gd name="connsiteX132" fmla="*/ 7282537 w 11243827"/>
              <a:gd name="connsiteY132" fmla="*/ 5588660 h 5641173"/>
              <a:gd name="connsiteX133" fmla="*/ 7269466 w 11243827"/>
              <a:gd name="connsiteY133" fmla="*/ 5581404 h 5641173"/>
              <a:gd name="connsiteX134" fmla="*/ 7244165 w 11243827"/>
              <a:gd name="connsiteY134" fmla="*/ 5575200 h 5641173"/>
              <a:gd name="connsiteX135" fmla="*/ 7199619 w 11243827"/>
              <a:gd name="connsiteY135" fmla="*/ 5553550 h 5641173"/>
              <a:gd name="connsiteX136" fmla="*/ 7173434 w 11243827"/>
              <a:gd name="connsiteY136" fmla="*/ 5543219 h 5641173"/>
              <a:gd name="connsiteX137" fmla="*/ 7155718 w 11243827"/>
              <a:gd name="connsiteY137" fmla="*/ 5533697 h 5641173"/>
              <a:gd name="connsiteX138" fmla="*/ 7103430 w 11243827"/>
              <a:gd name="connsiteY138" fmla="*/ 5520249 h 5641173"/>
              <a:gd name="connsiteX139" fmla="*/ 7013746 w 11243827"/>
              <a:gd name="connsiteY139" fmla="*/ 5502470 h 5641173"/>
              <a:gd name="connsiteX140" fmla="*/ 6995379 w 11243827"/>
              <a:gd name="connsiteY140" fmla="*/ 5497693 h 5641173"/>
              <a:gd name="connsiteX141" fmla="*/ 6982475 w 11243827"/>
              <a:gd name="connsiteY141" fmla="*/ 5489641 h 5641173"/>
              <a:gd name="connsiteX142" fmla="*/ 6981994 w 11243827"/>
              <a:gd name="connsiteY142" fmla="*/ 5484335 h 5641173"/>
              <a:gd name="connsiteX143" fmla="*/ 6972355 w 11243827"/>
              <a:gd name="connsiteY143" fmla="*/ 5481074 h 5641173"/>
              <a:gd name="connsiteX144" fmla="*/ 6970394 w 11243827"/>
              <a:gd name="connsiteY144" fmla="*/ 5479383 h 5641173"/>
              <a:gd name="connsiteX145" fmla="*/ 6958543 w 11243827"/>
              <a:gd name="connsiteY145" fmla="*/ 5470507 h 5641173"/>
              <a:gd name="connsiteX146" fmla="*/ 6918276 w 11243827"/>
              <a:gd name="connsiteY146" fmla="*/ 5472034 h 5641173"/>
              <a:gd name="connsiteX147" fmla="*/ 6881046 w 11243827"/>
              <a:gd name="connsiteY147" fmla="*/ 5457070 h 5641173"/>
              <a:gd name="connsiteX148" fmla="*/ 6752164 w 11243827"/>
              <a:gd name="connsiteY148" fmla="*/ 5425021 h 5641173"/>
              <a:gd name="connsiteX149" fmla="*/ 6724964 w 11243827"/>
              <a:gd name="connsiteY149" fmla="*/ 5414071 h 5641173"/>
              <a:gd name="connsiteX150" fmla="*/ 6683286 w 11243827"/>
              <a:gd name="connsiteY150" fmla="*/ 5405383 h 5641173"/>
              <a:gd name="connsiteX151" fmla="*/ 6644277 w 11243827"/>
              <a:gd name="connsiteY151" fmla="*/ 5429684 h 5641173"/>
              <a:gd name="connsiteX152" fmla="*/ 6532914 w 11243827"/>
              <a:gd name="connsiteY152" fmla="*/ 5431205 h 5641173"/>
              <a:gd name="connsiteX153" fmla="*/ 6307459 w 11243827"/>
              <a:gd name="connsiteY153" fmla="*/ 5467087 h 5641173"/>
              <a:gd name="connsiteX154" fmla="*/ 6196243 w 11243827"/>
              <a:gd name="connsiteY154" fmla="*/ 5515042 h 5641173"/>
              <a:gd name="connsiteX155" fmla="*/ 6099124 w 11243827"/>
              <a:gd name="connsiteY155" fmla="*/ 5516848 h 5641173"/>
              <a:gd name="connsiteX156" fmla="*/ 6016077 w 11243827"/>
              <a:gd name="connsiteY156" fmla="*/ 5528642 h 5641173"/>
              <a:gd name="connsiteX157" fmla="*/ 6004389 w 11243827"/>
              <a:gd name="connsiteY157" fmla="*/ 5531206 h 5641173"/>
              <a:gd name="connsiteX158" fmla="*/ 5933945 w 11243827"/>
              <a:gd name="connsiteY158" fmla="*/ 5538840 h 5641173"/>
              <a:gd name="connsiteX159" fmla="*/ 5883936 w 11243827"/>
              <a:gd name="connsiteY159" fmla="*/ 5553807 h 5641173"/>
              <a:gd name="connsiteX160" fmla="*/ 5798331 w 11243827"/>
              <a:gd name="connsiteY160" fmla="*/ 5564248 h 5641173"/>
              <a:gd name="connsiteX161" fmla="*/ 5712738 w 11243827"/>
              <a:gd name="connsiteY161" fmla="*/ 5573120 h 5641173"/>
              <a:gd name="connsiteX162" fmla="*/ 5681342 w 11243827"/>
              <a:gd name="connsiteY162" fmla="*/ 5575621 h 5641173"/>
              <a:gd name="connsiteX163" fmla="*/ 5627167 w 11243827"/>
              <a:gd name="connsiteY163" fmla="*/ 5583215 h 5641173"/>
              <a:gd name="connsiteX164" fmla="*/ 5591414 w 11243827"/>
              <a:gd name="connsiteY164" fmla="*/ 5587695 h 5641173"/>
              <a:gd name="connsiteX165" fmla="*/ 5583028 w 11243827"/>
              <a:gd name="connsiteY165" fmla="*/ 5580877 h 5641173"/>
              <a:gd name="connsiteX166" fmla="*/ 5549426 w 11243827"/>
              <a:gd name="connsiteY166" fmla="*/ 5582858 h 5641173"/>
              <a:gd name="connsiteX167" fmla="*/ 5519999 w 11243827"/>
              <a:gd name="connsiteY167" fmla="*/ 5592246 h 5641173"/>
              <a:gd name="connsiteX168" fmla="*/ 5480028 w 11243827"/>
              <a:gd name="connsiteY168" fmla="*/ 5597282 h 5641173"/>
              <a:gd name="connsiteX169" fmla="*/ 5456175 w 11243827"/>
              <a:gd name="connsiteY169" fmla="*/ 5600371 h 5641173"/>
              <a:gd name="connsiteX170" fmla="*/ 5388463 w 11243827"/>
              <a:gd name="connsiteY170" fmla="*/ 5602638 h 5641173"/>
              <a:gd name="connsiteX171" fmla="*/ 5265898 w 11243827"/>
              <a:gd name="connsiteY171" fmla="*/ 5591830 h 5641173"/>
              <a:gd name="connsiteX172" fmla="*/ 5231231 w 11243827"/>
              <a:gd name="connsiteY172" fmla="*/ 5592790 h 5641173"/>
              <a:gd name="connsiteX173" fmla="*/ 5226996 w 11243827"/>
              <a:gd name="connsiteY173" fmla="*/ 5595040 h 5641173"/>
              <a:gd name="connsiteX174" fmla="*/ 5175988 w 11243827"/>
              <a:gd name="connsiteY174" fmla="*/ 5588131 h 5641173"/>
              <a:gd name="connsiteX175" fmla="*/ 5107470 w 11243827"/>
              <a:gd name="connsiteY175" fmla="*/ 5594771 h 5641173"/>
              <a:gd name="connsiteX176" fmla="*/ 5027868 w 11243827"/>
              <a:gd name="connsiteY176" fmla="*/ 5605624 h 5641173"/>
              <a:gd name="connsiteX177" fmla="*/ 5007324 w 11243827"/>
              <a:gd name="connsiteY177" fmla="*/ 5609209 h 5641173"/>
              <a:gd name="connsiteX178" fmla="*/ 4952559 w 11243827"/>
              <a:gd name="connsiteY178" fmla="*/ 5611402 h 5641173"/>
              <a:gd name="connsiteX179" fmla="*/ 4826081 w 11243827"/>
              <a:gd name="connsiteY179" fmla="*/ 5616191 h 5641173"/>
              <a:gd name="connsiteX180" fmla="*/ 4823501 w 11243827"/>
              <a:gd name="connsiteY180" fmla="*/ 5619174 h 5641173"/>
              <a:gd name="connsiteX181" fmla="*/ 4813093 w 11243827"/>
              <a:gd name="connsiteY181" fmla="*/ 5620026 h 5641173"/>
              <a:gd name="connsiteX182" fmla="*/ 4810563 w 11243827"/>
              <a:gd name="connsiteY182" fmla="*/ 5620787 h 5641173"/>
              <a:gd name="connsiteX183" fmla="*/ 4795818 w 11243827"/>
              <a:gd name="connsiteY183" fmla="*/ 5624618 h 5641173"/>
              <a:gd name="connsiteX184" fmla="*/ 4758404 w 11243827"/>
              <a:gd name="connsiteY184" fmla="*/ 5619510 h 5641173"/>
              <a:gd name="connsiteX185" fmla="*/ 4717254 w 11243827"/>
              <a:gd name="connsiteY185" fmla="*/ 5624155 h 5641173"/>
              <a:gd name="connsiteX186" fmla="*/ 4591958 w 11243827"/>
              <a:gd name="connsiteY186" fmla="*/ 5624710 h 5641173"/>
              <a:gd name="connsiteX187" fmla="*/ 4476215 w 11243827"/>
              <a:gd name="connsiteY187" fmla="*/ 5628210 h 5641173"/>
              <a:gd name="connsiteX188" fmla="*/ 4425193 w 11243827"/>
              <a:gd name="connsiteY188" fmla="*/ 5627414 h 5641173"/>
              <a:gd name="connsiteX189" fmla="*/ 4383866 w 11243827"/>
              <a:gd name="connsiteY189" fmla="*/ 5626546 h 5641173"/>
              <a:gd name="connsiteX190" fmla="*/ 4385596 w 11243827"/>
              <a:gd name="connsiteY190" fmla="*/ 5634646 h 5641173"/>
              <a:gd name="connsiteX191" fmla="*/ 4360864 w 11243827"/>
              <a:gd name="connsiteY191" fmla="*/ 5641173 h 5641173"/>
              <a:gd name="connsiteX192" fmla="*/ 4328321 w 11243827"/>
              <a:gd name="connsiteY192" fmla="*/ 5626332 h 5641173"/>
              <a:gd name="connsiteX193" fmla="*/ 4309842 w 11243827"/>
              <a:gd name="connsiteY193" fmla="*/ 5626471 h 5641173"/>
              <a:gd name="connsiteX194" fmla="*/ 4277424 w 11243827"/>
              <a:gd name="connsiteY194" fmla="*/ 5631598 h 5641173"/>
              <a:gd name="connsiteX195" fmla="*/ 4266627 w 11243827"/>
              <a:gd name="connsiteY195" fmla="*/ 5633969 h 5641173"/>
              <a:gd name="connsiteX196" fmla="*/ 4185525 w 11243827"/>
              <a:gd name="connsiteY196" fmla="*/ 5617508 h 5641173"/>
              <a:gd name="connsiteX197" fmla="*/ 4177617 w 11243827"/>
              <a:gd name="connsiteY197" fmla="*/ 5610903 h 5641173"/>
              <a:gd name="connsiteX198" fmla="*/ 4136948 w 11243827"/>
              <a:gd name="connsiteY198" fmla="*/ 5608031 h 5641173"/>
              <a:gd name="connsiteX199" fmla="*/ 4132323 w 11243827"/>
              <a:gd name="connsiteY199" fmla="*/ 5609784 h 5641173"/>
              <a:gd name="connsiteX200" fmla="*/ 4098620 w 11243827"/>
              <a:gd name="connsiteY200" fmla="*/ 5599672 h 5641173"/>
              <a:gd name="connsiteX201" fmla="*/ 3963475 w 11243827"/>
              <a:gd name="connsiteY201" fmla="*/ 5581841 h 5641173"/>
              <a:gd name="connsiteX202" fmla="*/ 3703613 w 11243827"/>
              <a:gd name="connsiteY202" fmla="*/ 5572482 h 5641173"/>
              <a:gd name="connsiteX203" fmla="*/ 3432987 w 11243827"/>
              <a:gd name="connsiteY203" fmla="*/ 5545768 h 5641173"/>
              <a:gd name="connsiteX204" fmla="*/ 3176381 w 11243827"/>
              <a:gd name="connsiteY204" fmla="*/ 5556110 h 5641173"/>
              <a:gd name="connsiteX205" fmla="*/ 2710156 w 11243827"/>
              <a:gd name="connsiteY205" fmla="*/ 5527517 h 5641173"/>
              <a:gd name="connsiteX206" fmla="*/ 2550206 w 11243827"/>
              <a:gd name="connsiteY206" fmla="*/ 5524958 h 5641173"/>
              <a:gd name="connsiteX207" fmla="*/ 2443041 w 11243827"/>
              <a:gd name="connsiteY207" fmla="*/ 5523990 h 5641173"/>
              <a:gd name="connsiteX208" fmla="*/ 2435613 w 11243827"/>
              <a:gd name="connsiteY208" fmla="*/ 5526704 h 5641173"/>
              <a:gd name="connsiteX209" fmla="*/ 2405682 w 11243827"/>
              <a:gd name="connsiteY209" fmla="*/ 5528307 h 5641173"/>
              <a:gd name="connsiteX210" fmla="*/ 2397487 w 11243827"/>
              <a:gd name="connsiteY210" fmla="*/ 5540337 h 5641173"/>
              <a:gd name="connsiteX211" fmla="*/ 2297454 w 11243827"/>
              <a:gd name="connsiteY211" fmla="*/ 5550765 h 5641173"/>
              <a:gd name="connsiteX212" fmla="*/ 2056700 w 11243827"/>
              <a:gd name="connsiteY212" fmla="*/ 5555489 h 5641173"/>
              <a:gd name="connsiteX213" fmla="*/ 1878530 w 11243827"/>
              <a:gd name="connsiteY213" fmla="*/ 5535330 h 5641173"/>
              <a:gd name="connsiteX214" fmla="*/ 1859292 w 11243827"/>
              <a:gd name="connsiteY214" fmla="*/ 5535461 h 5641173"/>
              <a:gd name="connsiteX215" fmla="*/ 1835626 w 11243827"/>
              <a:gd name="connsiteY215" fmla="*/ 5533793 h 5641173"/>
              <a:gd name="connsiteX216" fmla="*/ 1798939 w 11243827"/>
              <a:gd name="connsiteY216" fmla="*/ 5540285 h 5641173"/>
              <a:gd name="connsiteX217" fmla="*/ 1779046 w 11243827"/>
              <a:gd name="connsiteY217" fmla="*/ 5549949 h 5641173"/>
              <a:gd name="connsiteX218" fmla="*/ 1772421 w 11243827"/>
              <a:gd name="connsiteY218" fmla="*/ 5549018 h 5641173"/>
              <a:gd name="connsiteX219" fmla="*/ 1772052 w 11243827"/>
              <a:gd name="connsiteY219" fmla="*/ 5545689 h 5641173"/>
              <a:gd name="connsiteX220" fmla="*/ 1711543 w 11243827"/>
              <a:gd name="connsiteY220" fmla="*/ 5534558 h 5641173"/>
              <a:gd name="connsiteX221" fmla="*/ 1631462 w 11243827"/>
              <a:gd name="connsiteY221" fmla="*/ 5491807 h 5641173"/>
              <a:gd name="connsiteX222" fmla="*/ 1538763 w 11243827"/>
              <a:gd name="connsiteY222" fmla="*/ 5482781 h 5641173"/>
              <a:gd name="connsiteX223" fmla="*/ 1501533 w 11243827"/>
              <a:gd name="connsiteY223" fmla="*/ 5467817 h 5641173"/>
              <a:gd name="connsiteX224" fmla="*/ 1461266 w 11243827"/>
              <a:gd name="connsiteY224" fmla="*/ 5469343 h 5641173"/>
              <a:gd name="connsiteX225" fmla="*/ 1449415 w 11243827"/>
              <a:gd name="connsiteY225" fmla="*/ 5460467 h 5641173"/>
              <a:gd name="connsiteX226" fmla="*/ 1447454 w 11243827"/>
              <a:gd name="connsiteY226" fmla="*/ 5458776 h 5641173"/>
              <a:gd name="connsiteX227" fmla="*/ 1437814 w 11243827"/>
              <a:gd name="connsiteY227" fmla="*/ 5455515 h 5641173"/>
              <a:gd name="connsiteX228" fmla="*/ 1437334 w 11243827"/>
              <a:gd name="connsiteY228" fmla="*/ 5450209 h 5641173"/>
              <a:gd name="connsiteX229" fmla="*/ 1424429 w 11243827"/>
              <a:gd name="connsiteY229" fmla="*/ 5442157 h 5641173"/>
              <a:gd name="connsiteX230" fmla="*/ 1406063 w 11243827"/>
              <a:gd name="connsiteY230" fmla="*/ 5437380 h 5641173"/>
              <a:gd name="connsiteX231" fmla="*/ 1316379 w 11243827"/>
              <a:gd name="connsiteY231" fmla="*/ 5419601 h 5641173"/>
              <a:gd name="connsiteX232" fmla="*/ 1264090 w 11243827"/>
              <a:gd name="connsiteY232" fmla="*/ 5406153 h 5641173"/>
              <a:gd name="connsiteX233" fmla="*/ 1246374 w 11243827"/>
              <a:gd name="connsiteY233" fmla="*/ 5396631 h 5641173"/>
              <a:gd name="connsiteX234" fmla="*/ 1220190 w 11243827"/>
              <a:gd name="connsiteY234" fmla="*/ 5386301 h 5641173"/>
              <a:gd name="connsiteX235" fmla="*/ 1175643 w 11243827"/>
              <a:gd name="connsiteY235" fmla="*/ 5364651 h 5641173"/>
              <a:gd name="connsiteX236" fmla="*/ 1150342 w 11243827"/>
              <a:gd name="connsiteY236" fmla="*/ 5358447 h 5641173"/>
              <a:gd name="connsiteX237" fmla="*/ 1112024 w 11243827"/>
              <a:gd name="connsiteY237" fmla="*/ 5345786 h 5641173"/>
              <a:gd name="connsiteX238" fmla="*/ 1100870 w 11243827"/>
              <a:gd name="connsiteY238" fmla="*/ 5343651 h 5641173"/>
              <a:gd name="connsiteX239" fmla="*/ 1096383 w 11243827"/>
              <a:gd name="connsiteY239" fmla="*/ 5343015 h 5641173"/>
              <a:gd name="connsiteX240" fmla="*/ 1085571 w 11243827"/>
              <a:gd name="connsiteY240" fmla="*/ 5345836 h 5641173"/>
              <a:gd name="connsiteX241" fmla="*/ 1073168 w 11243827"/>
              <a:gd name="connsiteY241" fmla="*/ 5341521 h 5641173"/>
              <a:gd name="connsiteX242" fmla="*/ 1058039 w 11243827"/>
              <a:gd name="connsiteY242" fmla="*/ 5343504 h 5641173"/>
              <a:gd name="connsiteX243" fmla="*/ 1055426 w 11243827"/>
              <a:gd name="connsiteY243" fmla="*/ 5339088 h 5641173"/>
              <a:gd name="connsiteX244" fmla="*/ 1044738 w 11243827"/>
              <a:gd name="connsiteY244" fmla="*/ 5333063 h 5641173"/>
              <a:gd name="connsiteX245" fmla="*/ 1033909 w 11243827"/>
              <a:gd name="connsiteY245" fmla="*/ 5335680 h 5641173"/>
              <a:gd name="connsiteX246" fmla="*/ 1012649 w 11243827"/>
              <a:gd name="connsiteY246" fmla="*/ 5334541 h 5641173"/>
              <a:gd name="connsiteX247" fmla="*/ 1007115 w 11243827"/>
              <a:gd name="connsiteY247" fmla="*/ 5332775 h 5641173"/>
              <a:gd name="connsiteX248" fmla="*/ 986002 w 11243827"/>
              <a:gd name="connsiteY248" fmla="*/ 5334906 h 5641173"/>
              <a:gd name="connsiteX249" fmla="*/ 953418 w 11243827"/>
              <a:gd name="connsiteY249" fmla="*/ 5333901 h 5641173"/>
              <a:gd name="connsiteX250" fmla="*/ 916854 w 11243827"/>
              <a:gd name="connsiteY250" fmla="*/ 5329435 h 5641173"/>
              <a:gd name="connsiteX251" fmla="*/ 905651 w 11243827"/>
              <a:gd name="connsiteY251" fmla="*/ 5332114 h 5641173"/>
              <a:gd name="connsiteX252" fmla="*/ 836961 w 11243827"/>
              <a:gd name="connsiteY252" fmla="*/ 5330803 h 5641173"/>
              <a:gd name="connsiteX253" fmla="*/ 817627 w 11243827"/>
              <a:gd name="connsiteY253" fmla="*/ 5330580 h 5641173"/>
              <a:gd name="connsiteX254" fmla="*/ 801817 w 11243827"/>
              <a:gd name="connsiteY254" fmla="*/ 5325937 h 5641173"/>
              <a:gd name="connsiteX255" fmla="*/ 798857 w 11243827"/>
              <a:gd name="connsiteY255" fmla="*/ 5320979 h 5641173"/>
              <a:gd name="connsiteX256" fmla="*/ 788354 w 11243827"/>
              <a:gd name="connsiteY256" fmla="*/ 5320143 h 5641173"/>
              <a:gd name="connsiteX257" fmla="*/ 785726 w 11243827"/>
              <a:gd name="connsiteY257" fmla="*/ 5318989 h 5641173"/>
              <a:gd name="connsiteX258" fmla="*/ 770507 w 11243827"/>
              <a:gd name="connsiteY258" fmla="*/ 5313309 h 5641173"/>
              <a:gd name="connsiteX259" fmla="*/ 733810 w 11243827"/>
              <a:gd name="connsiteY259" fmla="*/ 5324286 h 5641173"/>
              <a:gd name="connsiteX260" fmla="*/ 692117 w 11243827"/>
              <a:gd name="connsiteY260" fmla="*/ 5318786 h 5641173"/>
              <a:gd name="connsiteX261" fmla="*/ 574943 w 11243827"/>
              <a:gd name="connsiteY261" fmla="*/ 5327578 h 5641173"/>
              <a:gd name="connsiteX262" fmla="*/ 441302 w 11243827"/>
              <a:gd name="connsiteY262" fmla="*/ 5307062 h 5641173"/>
              <a:gd name="connsiteX263" fmla="*/ 336819 w 11243827"/>
              <a:gd name="connsiteY263" fmla="*/ 5336690 h 5641173"/>
              <a:gd name="connsiteX264" fmla="*/ 270932 w 11243827"/>
              <a:gd name="connsiteY264" fmla="*/ 5345451 h 5641173"/>
              <a:gd name="connsiteX265" fmla="*/ 194189 w 11243827"/>
              <a:gd name="connsiteY265" fmla="*/ 5343588 h 5641173"/>
              <a:gd name="connsiteX266" fmla="*/ 192552 w 11243827"/>
              <a:gd name="connsiteY266" fmla="*/ 5342845 h 5641173"/>
              <a:gd name="connsiteX267" fmla="*/ 178320 w 11243827"/>
              <a:gd name="connsiteY267" fmla="*/ 5343766 h 5641173"/>
              <a:gd name="connsiteX268" fmla="*/ 175596 w 11243827"/>
              <a:gd name="connsiteY268" fmla="*/ 5346411 h 5641173"/>
              <a:gd name="connsiteX269" fmla="*/ 147287 w 11243827"/>
              <a:gd name="connsiteY269" fmla="*/ 5352625 h 5641173"/>
              <a:gd name="connsiteX270" fmla="*/ 114847 w 11243827"/>
              <a:gd name="connsiteY270" fmla="*/ 5355844 h 5641173"/>
              <a:gd name="connsiteX271" fmla="*/ 114306 w 11243827"/>
              <a:gd name="connsiteY271" fmla="*/ 5354983 h 5641173"/>
              <a:gd name="connsiteX272" fmla="*/ 89264 w 11243827"/>
              <a:gd name="connsiteY272" fmla="*/ 5348886 h 5641173"/>
              <a:gd name="connsiteX273" fmla="*/ 49794 w 11243827"/>
              <a:gd name="connsiteY273" fmla="*/ 5329950 h 5641173"/>
              <a:gd name="connsiteX274" fmla="*/ 19924 w 11243827"/>
              <a:gd name="connsiteY274" fmla="*/ 5334282 h 5641173"/>
              <a:gd name="connsiteX275" fmla="*/ 13819 w 11243827"/>
              <a:gd name="connsiteY275" fmla="*/ 5334653 h 5641173"/>
              <a:gd name="connsiteX276" fmla="*/ 13657 w 11243827"/>
              <a:gd name="connsiteY276" fmla="*/ 5334455 h 5641173"/>
              <a:gd name="connsiteX277" fmla="*/ 7139 w 11243827"/>
              <a:gd name="connsiteY277" fmla="*/ 5334438 h 5641173"/>
              <a:gd name="connsiteX278" fmla="*/ 2684 w 11243827"/>
              <a:gd name="connsiteY278" fmla="*/ 5335333 h 5641173"/>
              <a:gd name="connsiteX279" fmla="*/ 0 w 11243827"/>
              <a:gd name="connsiteY279" fmla="*/ 5335496 h 5641173"/>
              <a:gd name="connsiteX280" fmla="*/ 0 w 11243827"/>
              <a:gd name="connsiteY280" fmla="*/ 10592 h 5641173"/>
              <a:gd name="connsiteX281" fmla="*/ 11243827 w 11243827"/>
              <a:gd name="connsiteY281" fmla="*/ 0 h 5641173"/>
              <a:gd name="connsiteX0" fmla="*/ 11243827 w 11243827"/>
              <a:gd name="connsiteY0" fmla="*/ 0 h 5641173"/>
              <a:gd name="connsiteX1" fmla="*/ 11243827 w 11243827"/>
              <a:gd name="connsiteY1" fmla="*/ 1470035 h 5641173"/>
              <a:gd name="connsiteX2" fmla="*/ 11243827 w 11243827"/>
              <a:gd name="connsiteY2" fmla="*/ 5001571 h 5641173"/>
              <a:gd name="connsiteX3" fmla="*/ 11243827 w 11243827"/>
              <a:gd name="connsiteY3" fmla="*/ 5209610 h 5641173"/>
              <a:gd name="connsiteX4" fmla="*/ 11240675 w 11243827"/>
              <a:gd name="connsiteY4" fmla="*/ 5210442 h 5641173"/>
              <a:gd name="connsiteX5" fmla="*/ 11179959 w 11243827"/>
              <a:gd name="connsiteY5" fmla="*/ 5221199 h 5641173"/>
              <a:gd name="connsiteX6" fmla="*/ 11105493 w 11243827"/>
              <a:gd name="connsiteY6" fmla="*/ 5259905 h 5641173"/>
              <a:gd name="connsiteX7" fmla="*/ 11078640 w 11243827"/>
              <a:gd name="connsiteY7" fmla="*/ 5263531 h 5641173"/>
              <a:gd name="connsiteX8" fmla="*/ 11079616 w 11243827"/>
              <a:gd name="connsiteY8" fmla="*/ 5270380 h 5641173"/>
              <a:gd name="connsiteX9" fmla="*/ 11069641 w 11243827"/>
              <a:gd name="connsiteY9" fmla="*/ 5270884 h 5641173"/>
              <a:gd name="connsiteX10" fmla="*/ 11047377 w 11243827"/>
              <a:gd name="connsiteY10" fmla="*/ 5271051 h 5641173"/>
              <a:gd name="connsiteX11" fmla="*/ 10980705 w 11243827"/>
              <a:gd name="connsiteY11" fmla="*/ 5272951 h 5641173"/>
              <a:gd name="connsiteX12" fmla="*/ 10962514 w 11243827"/>
              <a:gd name="connsiteY12" fmla="*/ 5286084 h 5641173"/>
              <a:gd name="connsiteX13" fmla="*/ 10945307 w 11243827"/>
              <a:gd name="connsiteY13" fmla="*/ 5286290 h 5641173"/>
              <a:gd name="connsiteX14" fmla="*/ 10845516 w 11243827"/>
              <a:gd name="connsiteY14" fmla="*/ 5303894 h 5641173"/>
              <a:gd name="connsiteX15" fmla="*/ 10831795 w 11243827"/>
              <a:gd name="connsiteY15" fmla="*/ 5305210 h 5641173"/>
              <a:gd name="connsiteX16" fmla="*/ 10824365 w 11243827"/>
              <a:gd name="connsiteY16" fmla="*/ 5311111 h 5641173"/>
              <a:gd name="connsiteX17" fmla="*/ 10797756 w 11243827"/>
              <a:gd name="connsiteY17" fmla="*/ 5312285 h 5641173"/>
              <a:gd name="connsiteX18" fmla="*/ 10796525 w 11243827"/>
              <a:gd name="connsiteY18" fmla="*/ 5315645 h 5641173"/>
              <a:gd name="connsiteX19" fmla="*/ 10709063 w 11243827"/>
              <a:gd name="connsiteY19" fmla="*/ 5344492 h 5641173"/>
              <a:gd name="connsiteX20" fmla="*/ 10694078 w 11243827"/>
              <a:gd name="connsiteY20" fmla="*/ 5349258 h 5641173"/>
              <a:gd name="connsiteX21" fmla="*/ 10681131 w 11243827"/>
              <a:gd name="connsiteY21" fmla="*/ 5347812 h 5641173"/>
              <a:gd name="connsiteX22" fmla="*/ 10609448 w 11243827"/>
              <a:gd name="connsiteY22" fmla="*/ 5351931 h 5641173"/>
              <a:gd name="connsiteX23" fmla="*/ 10592397 w 11243827"/>
              <a:gd name="connsiteY23" fmla="*/ 5349402 h 5641173"/>
              <a:gd name="connsiteX24" fmla="*/ 10585227 w 11243827"/>
              <a:gd name="connsiteY24" fmla="*/ 5344063 h 5641173"/>
              <a:gd name="connsiteX25" fmla="*/ 10557472 w 11243827"/>
              <a:gd name="connsiteY25" fmla="*/ 5354151 h 5641173"/>
              <a:gd name="connsiteX26" fmla="*/ 10514646 w 11243827"/>
              <a:gd name="connsiteY26" fmla="*/ 5361064 h 5641173"/>
              <a:gd name="connsiteX27" fmla="*/ 10494292 w 11243827"/>
              <a:gd name="connsiteY27" fmla="*/ 5366054 h 5641173"/>
              <a:gd name="connsiteX28" fmla="*/ 10477869 w 11243827"/>
              <a:gd name="connsiteY28" fmla="*/ 5363025 h 5641173"/>
              <a:gd name="connsiteX29" fmla="*/ 10384411 w 11243827"/>
              <a:gd name="connsiteY29" fmla="*/ 5362257 h 5641173"/>
              <a:gd name="connsiteX30" fmla="*/ 10362921 w 11243827"/>
              <a:gd name="connsiteY30" fmla="*/ 5357444 h 5641173"/>
              <a:gd name="connsiteX31" fmla="*/ 10352736 w 11243827"/>
              <a:gd name="connsiteY31" fmla="*/ 5347851 h 5641173"/>
              <a:gd name="connsiteX32" fmla="*/ 10344754 w 11243827"/>
              <a:gd name="connsiteY32" fmla="*/ 5351272 h 5641173"/>
              <a:gd name="connsiteX33" fmla="*/ 10288226 w 11243827"/>
              <a:gd name="connsiteY33" fmla="*/ 5351613 h 5641173"/>
              <a:gd name="connsiteX34" fmla="*/ 10251350 w 11243827"/>
              <a:gd name="connsiteY34" fmla="*/ 5352711 h 5641173"/>
              <a:gd name="connsiteX35" fmla="*/ 10249108 w 11243827"/>
              <a:gd name="connsiteY35" fmla="*/ 5365881 h 5641173"/>
              <a:gd name="connsiteX36" fmla="*/ 10216272 w 11243827"/>
              <a:gd name="connsiteY36" fmla="*/ 5370573 h 5641173"/>
              <a:gd name="connsiteX37" fmla="*/ 10181278 w 11243827"/>
              <a:gd name="connsiteY37" fmla="*/ 5362119 h 5641173"/>
              <a:gd name="connsiteX38" fmla="*/ 10140033 w 11243827"/>
              <a:gd name="connsiteY38" fmla="*/ 5363304 h 5641173"/>
              <a:gd name="connsiteX39" fmla="*/ 10115353 w 11243827"/>
              <a:gd name="connsiteY39" fmla="*/ 5363869 h 5641173"/>
              <a:gd name="connsiteX40" fmla="*/ 10050578 w 11243827"/>
              <a:gd name="connsiteY40" fmla="*/ 5376153 h 5641173"/>
              <a:gd name="connsiteX41" fmla="*/ 9945478 w 11243827"/>
              <a:gd name="connsiteY41" fmla="*/ 5422859 h 5641173"/>
              <a:gd name="connsiteX42" fmla="*/ 9912481 w 11243827"/>
              <a:gd name="connsiteY42" fmla="*/ 5429477 h 5641173"/>
              <a:gd name="connsiteX43" fmla="*/ 9906713 w 11243827"/>
              <a:gd name="connsiteY43" fmla="*/ 5426784 h 5641173"/>
              <a:gd name="connsiteX44" fmla="*/ 9742436 w 11243827"/>
              <a:gd name="connsiteY44" fmla="*/ 5454834 h 5641173"/>
              <a:gd name="connsiteX45" fmla="*/ 9713044 w 11243827"/>
              <a:gd name="connsiteY45" fmla="*/ 5456476 h 5641173"/>
              <a:gd name="connsiteX46" fmla="*/ 9691033 w 11243827"/>
              <a:gd name="connsiteY46" fmla="*/ 5455451 h 5641173"/>
              <a:gd name="connsiteX47" fmla="*/ 9638355 w 11243827"/>
              <a:gd name="connsiteY47" fmla="*/ 5464794 h 5641173"/>
              <a:gd name="connsiteX48" fmla="*/ 9552434 w 11243827"/>
              <a:gd name="connsiteY48" fmla="*/ 5485280 h 5641173"/>
              <a:gd name="connsiteX49" fmla="*/ 9533883 w 11243827"/>
              <a:gd name="connsiteY49" fmla="*/ 5488516 h 5641173"/>
              <a:gd name="connsiteX50" fmla="*/ 9516916 w 11243827"/>
              <a:gd name="connsiteY50" fmla="*/ 5486828 h 5641173"/>
              <a:gd name="connsiteX51" fmla="*/ 9512093 w 11243827"/>
              <a:gd name="connsiteY51" fmla="*/ 5482541 h 5641173"/>
              <a:gd name="connsiteX52" fmla="*/ 9501725 w 11243827"/>
              <a:gd name="connsiteY52" fmla="*/ 5483603 h 5641173"/>
              <a:gd name="connsiteX53" fmla="*/ 9498754 w 11243827"/>
              <a:gd name="connsiteY53" fmla="*/ 5482951 h 5641173"/>
              <a:gd name="connsiteX54" fmla="*/ 9481932 w 11243827"/>
              <a:gd name="connsiteY54" fmla="*/ 5480151 h 5641173"/>
              <a:gd name="connsiteX55" fmla="*/ 9451321 w 11243827"/>
              <a:gd name="connsiteY55" fmla="*/ 5497375 h 5641173"/>
              <a:gd name="connsiteX56" fmla="*/ 9409298 w 11243827"/>
              <a:gd name="connsiteY56" fmla="*/ 5499478 h 5641173"/>
              <a:gd name="connsiteX57" fmla="*/ 9303056 w 11243827"/>
              <a:gd name="connsiteY57" fmla="*/ 5519093 h 5641173"/>
              <a:gd name="connsiteX58" fmla="*/ 9229078 w 11243827"/>
              <a:gd name="connsiteY58" fmla="*/ 5524154 h 5641173"/>
              <a:gd name="connsiteX59" fmla="*/ 9165105 w 11243827"/>
              <a:gd name="connsiteY59" fmla="*/ 5532892 h 5641173"/>
              <a:gd name="connsiteX60" fmla="*/ 9077301 w 11243827"/>
              <a:gd name="connsiteY60" fmla="*/ 5580356 h 5641173"/>
              <a:gd name="connsiteX61" fmla="*/ 8960065 w 11243827"/>
              <a:gd name="connsiteY61" fmla="*/ 5597982 h 5641173"/>
              <a:gd name="connsiteX62" fmla="*/ 8953536 w 11243827"/>
              <a:gd name="connsiteY62" fmla="*/ 5606638 h 5641173"/>
              <a:gd name="connsiteX63" fmla="*/ 8943907 w 11243827"/>
              <a:gd name="connsiteY63" fmla="*/ 5612541 h 5641173"/>
              <a:gd name="connsiteX64" fmla="*/ 8942046 w 11243827"/>
              <a:gd name="connsiteY64" fmla="*/ 5612112 h 5641173"/>
              <a:gd name="connsiteX65" fmla="*/ 8928824 w 11243827"/>
              <a:gd name="connsiteY65" fmla="*/ 5615549 h 5641173"/>
              <a:gd name="connsiteX66" fmla="*/ 8927294 w 11243827"/>
              <a:gd name="connsiteY66" fmla="*/ 5618607 h 5641173"/>
              <a:gd name="connsiteX67" fmla="*/ 8918651 w 11243827"/>
              <a:gd name="connsiteY67" fmla="*/ 5621688 h 5641173"/>
              <a:gd name="connsiteX68" fmla="*/ 8902772 w 11243827"/>
              <a:gd name="connsiteY68" fmla="*/ 5629703 h 5641173"/>
              <a:gd name="connsiteX69" fmla="*/ 8898724 w 11243827"/>
              <a:gd name="connsiteY69" fmla="*/ 5629379 h 5641173"/>
              <a:gd name="connsiteX70" fmla="*/ 8873099 w 11243827"/>
              <a:gd name="connsiteY70" fmla="*/ 5638628 h 5641173"/>
              <a:gd name="connsiteX71" fmla="*/ 8872234 w 11243827"/>
              <a:gd name="connsiteY71" fmla="*/ 5637889 h 5641173"/>
              <a:gd name="connsiteX72" fmla="*/ 8862777 w 11243827"/>
              <a:gd name="connsiteY72" fmla="*/ 5636711 h 5641173"/>
              <a:gd name="connsiteX73" fmla="*/ 8845869 w 11243827"/>
              <a:gd name="connsiteY73" fmla="*/ 5636436 h 5641173"/>
              <a:gd name="connsiteX74" fmla="*/ 8800548 w 11243827"/>
              <a:gd name="connsiteY74" fmla="*/ 5625084 h 5641173"/>
              <a:gd name="connsiteX75" fmla="*/ 8773774 w 11243827"/>
              <a:gd name="connsiteY75" fmla="*/ 5634630 h 5641173"/>
              <a:gd name="connsiteX76" fmla="*/ 8698255 w 11243827"/>
              <a:gd name="connsiteY76" fmla="*/ 5636083 h 5641173"/>
              <a:gd name="connsiteX77" fmla="*/ 8619167 w 11243827"/>
              <a:gd name="connsiteY77" fmla="*/ 5619130 h 5641173"/>
              <a:gd name="connsiteX78" fmla="*/ 8539822 w 11243827"/>
              <a:gd name="connsiteY78" fmla="*/ 5616905 h 5641173"/>
              <a:gd name="connsiteX79" fmla="*/ 8511094 w 11243827"/>
              <a:gd name="connsiteY79" fmla="*/ 5617360 h 5641173"/>
              <a:gd name="connsiteX80" fmla="*/ 8459886 w 11243827"/>
              <a:gd name="connsiteY80" fmla="*/ 5612612 h 5641173"/>
              <a:gd name="connsiteX81" fmla="*/ 8436432 w 11243827"/>
              <a:gd name="connsiteY81" fmla="*/ 5606990 h 5641173"/>
              <a:gd name="connsiteX82" fmla="*/ 8435403 w 11243827"/>
              <a:gd name="connsiteY82" fmla="*/ 5607336 h 5641173"/>
              <a:gd name="connsiteX83" fmla="*/ 8433307 w 11243827"/>
              <a:gd name="connsiteY83" fmla="*/ 5604917 h 5641173"/>
              <a:gd name="connsiteX84" fmla="*/ 8428968 w 11243827"/>
              <a:gd name="connsiteY84" fmla="*/ 5603796 h 5641173"/>
              <a:gd name="connsiteX85" fmla="*/ 8417124 w 11243827"/>
              <a:gd name="connsiteY85" fmla="*/ 5604518 h 5641173"/>
              <a:gd name="connsiteX86" fmla="*/ 8412669 w 11243827"/>
              <a:gd name="connsiteY86" fmla="*/ 5605413 h 5641173"/>
              <a:gd name="connsiteX87" fmla="*/ 8406152 w 11243827"/>
              <a:gd name="connsiteY87" fmla="*/ 5605396 h 5641173"/>
              <a:gd name="connsiteX88" fmla="*/ 8405989 w 11243827"/>
              <a:gd name="connsiteY88" fmla="*/ 5605197 h 5641173"/>
              <a:gd name="connsiteX89" fmla="*/ 8399884 w 11243827"/>
              <a:gd name="connsiteY89" fmla="*/ 5605568 h 5641173"/>
              <a:gd name="connsiteX90" fmla="*/ 8370014 w 11243827"/>
              <a:gd name="connsiteY90" fmla="*/ 5609900 h 5641173"/>
              <a:gd name="connsiteX91" fmla="*/ 8330544 w 11243827"/>
              <a:gd name="connsiteY91" fmla="*/ 5590964 h 5641173"/>
              <a:gd name="connsiteX92" fmla="*/ 8314221 w 11243827"/>
              <a:gd name="connsiteY92" fmla="*/ 5587682 h 5641173"/>
              <a:gd name="connsiteX93" fmla="*/ 8305502 w 11243827"/>
              <a:gd name="connsiteY93" fmla="*/ 5584868 h 5641173"/>
              <a:gd name="connsiteX94" fmla="*/ 8304962 w 11243827"/>
              <a:gd name="connsiteY94" fmla="*/ 5584007 h 5641173"/>
              <a:gd name="connsiteX95" fmla="*/ 8276324 w 11243827"/>
              <a:gd name="connsiteY95" fmla="*/ 5588260 h 5641173"/>
              <a:gd name="connsiteX96" fmla="*/ 8272522 w 11243827"/>
              <a:gd name="connsiteY96" fmla="*/ 5587226 h 5641173"/>
              <a:gd name="connsiteX97" fmla="*/ 8253857 w 11243827"/>
              <a:gd name="connsiteY97" fmla="*/ 5592043 h 5641173"/>
              <a:gd name="connsiteX98" fmla="*/ 8244212 w 11243827"/>
              <a:gd name="connsiteY98" fmla="*/ 5593439 h 5641173"/>
              <a:gd name="connsiteX99" fmla="*/ 8241488 w 11243827"/>
              <a:gd name="connsiteY99" fmla="*/ 5596085 h 5641173"/>
              <a:gd name="connsiteX100" fmla="*/ 8227256 w 11243827"/>
              <a:gd name="connsiteY100" fmla="*/ 5597005 h 5641173"/>
              <a:gd name="connsiteX101" fmla="*/ 8225619 w 11243827"/>
              <a:gd name="connsiteY101" fmla="*/ 5596262 h 5641173"/>
              <a:gd name="connsiteX102" fmla="*/ 8213882 w 11243827"/>
              <a:gd name="connsiteY102" fmla="*/ 5600179 h 5641173"/>
              <a:gd name="connsiteX103" fmla="*/ 8204045 w 11243827"/>
              <a:gd name="connsiteY103" fmla="*/ 5607275 h 5641173"/>
              <a:gd name="connsiteX104" fmla="*/ 8082989 w 11243827"/>
              <a:gd name="connsiteY104" fmla="*/ 5603160 h 5641173"/>
              <a:gd name="connsiteX105" fmla="*/ 7976942 w 11243827"/>
              <a:gd name="connsiteY105" fmla="*/ 5598455 h 5641173"/>
              <a:gd name="connsiteX106" fmla="*/ 7950121 w 11243827"/>
              <a:gd name="connsiteY106" fmla="*/ 5590893 h 5641173"/>
              <a:gd name="connsiteX107" fmla="*/ 7727691 w 11243827"/>
              <a:gd name="connsiteY107" fmla="*/ 5621064 h 5641173"/>
              <a:gd name="connsiteX108" fmla="*/ 7685998 w 11243827"/>
              <a:gd name="connsiteY108" fmla="*/ 5615564 h 5641173"/>
              <a:gd name="connsiteX109" fmla="*/ 7649302 w 11243827"/>
              <a:gd name="connsiteY109" fmla="*/ 5626541 h 5641173"/>
              <a:gd name="connsiteX110" fmla="*/ 7634083 w 11243827"/>
              <a:gd name="connsiteY110" fmla="*/ 5620862 h 5641173"/>
              <a:gd name="connsiteX111" fmla="*/ 7631455 w 11243827"/>
              <a:gd name="connsiteY111" fmla="*/ 5619708 h 5641173"/>
              <a:gd name="connsiteX112" fmla="*/ 7620952 w 11243827"/>
              <a:gd name="connsiteY112" fmla="*/ 5618872 h 5641173"/>
              <a:gd name="connsiteX113" fmla="*/ 7617992 w 11243827"/>
              <a:gd name="connsiteY113" fmla="*/ 5613914 h 5641173"/>
              <a:gd name="connsiteX114" fmla="*/ 7602182 w 11243827"/>
              <a:gd name="connsiteY114" fmla="*/ 5609271 h 5641173"/>
              <a:gd name="connsiteX115" fmla="*/ 7582847 w 11243827"/>
              <a:gd name="connsiteY115" fmla="*/ 5609047 h 5641173"/>
              <a:gd name="connsiteX116" fmla="*/ 7514158 w 11243827"/>
              <a:gd name="connsiteY116" fmla="*/ 5607737 h 5641173"/>
              <a:gd name="connsiteX117" fmla="*/ 7502955 w 11243827"/>
              <a:gd name="connsiteY117" fmla="*/ 5610415 h 5641173"/>
              <a:gd name="connsiteX118" fmla="*/ 7466391 w 11243827"/>
              <a:gd name="connsiteY118" fmla="*/ 5605949 h 5641173"/>
              <a:gd name="connsiteX119" fmla="*/ 7433806 w 11243827"/>
              <a:gd name="connsiteY119" fmla="*/ 5604945 h 5641173"/>
              <a:gd name="connsiteX120" fmla="*/ 7412693 w 11243827"/>
              <a:gd name="connsiteY120" fmla="*/ 5607075 h 5641173"/>
              <a:gd name="connsiteX121" fmla="*/ 7407159 w 11243827"/>
              <a:gd name="connsiteY121" fmla="*/ 5605310 h 5641173"/>
              <a:gd name="connsiteX122" fmla="*/ 7385900 w 11243827"/>
              <a:gd name="connsiteY122" fmla="*/ 5604171 h 5641173"/>
              <a:gd name="connsiteX123" fmla="*/ 7375071 w 11243827"/>
              <a:gd name="connsiteY123" fmla="*/ 5606788 h 5641173"/>
              <a:gd name="connsiteX124" fmla="*/ 7364382 w 11243827"/>
              <a:gd name="connsiteY124" fmla="*/ 5600762 h 5641173"/>
              <a:gd name="connsiteX125" fmla="*/ 7361770 w 11243827"/>
              <a:gd name="connsiteY125" fmla="*/ 5596347 h 5641173"/>
              <a:gd name="connsiteX126" fmla="*/ 7346641 w 11243827"/>
              <a:gd name="connsiteY126" fmla="*/ 5598329 h 5641173"/>
              <a:gd name="connsiteX127" fmla="*/ 7334238 w 11243827"/>
              <a:gd name="connsiteY127" fmla="*/ 5594014 h 5641173"/>
              <a:gd name="connsiteX128" fmla="*/ 7323426 w 11243827"/>
              <a:gd name="connsiteY128" fmla="*/ 5596835 h 5641173"/>
              <a:gd name="connsiteX129" fmla="*/ 7318938 w 11243827"/>
              <a:gd name="connsiteY129" fmla="*/ 5596200 h 5641173"/>
              <a:gd name="connsiteX130" fmla="*/ 7307784 w 11243827"/>
              <a:gd name="connsiteY130" fmla="*/ 5594065 h 5641173"/>
              <a:gd name="connsiteX131" fmla="*/ 7288540 w 11243827"/>
              <a:gd name="connsiteY131" fmla="*/ 5589320 h 5641173"/>
              <a:gd name="connsiteX132" fmla="*/ 7282537 w 11243827"/>
              <a:gd name="connsiteY132" fmla="*/ 5588660 h 5641173"/>
              <a:gd name="connsiteX133" fmla="*/ 7269466 w 11243827"/>
              <a:gd name="connsiteY133" fmla="*/ 5581404 h 5641173"/>
              <a:gd name="connsiteX134" fmla="*/ 7244165 w 11243827"/>
              <a:gd name="connsiteY134" fmla="*/ 5575200 h 5641173"/>
              <a:gd name="connsiteX135" fmla="*/ 7199619 w 11243827"/>
              <a:gd name="connsiteY135" fmla="*/ 5553550 h 5641173"/>
              <a:gd name="connsiteX136" fmla="*/ 7173434 w 11243827"/>
              <a:gd name="connsiteY136" fmla="*/ 5543219 h 5641173"/>
              <a:gd name="connsiteX137" fmla="*/ 7155718 w 11243827"/>
              <a:gd name="connsiteY137" fmla="*/ 5533697 h 5641173"/>
              <a:gd name="connsiteX138" fmla="*/ 7103430 w 11243827"/>
              <a:gd name="connsiteY138" fmla="*/ 5520249 h 5641173"/>
              <a:gd name="connsiteX139" fmla="*/ 7013746 w 11243827"/>
              <a:gd name="connsiteY139" fmla="*/ 5502470 h 5641173"/>
              <a:gd name="connsiteX140" fmla="*/ 6995379 w 11243827"/>
              <a:gd name="connsiteY140" fmla="*/ 5497693 h 5641173"/>
              <a:gd name="connsiteX141" fmla="*/ 6982475 w 11243827"/>
              <a:gd name="connsiteY141" fmla="*/ 5489641 h 5641173"/>
              <a:gd name="connsiteX142" fmla="*/ 6981994 w 11243827"/>
              <a:gd name="connsiteY142" fmla="*/ 5484335 h 5641173"/>
              <a:gd name="connsiteX143" fmla="*/ 6972355 w 11243827"/>
              <a:gd name="connsiteY143" fmla="*/ 5481074 h 5641173"/>
              <a:gd name="connsiteX144" fmla="*/ 6970394 w 11243827"/>
              <a:gd name="connsiteY144" fmla="*/ 5479383 h 5641173"/>
              <a:gd name="connsiteX145" fmla="*/ 6958543 w 11243827"/>
              <a:gd name="connsiteY145" fmla="*/ 5470507 h 5641173"/>
              <a:gd name="connsiteX146" fmla="*/ 6918276 w 11243827"/>
              <a:gd name="connsiteY146" fmla="*/ 5472034 h 5641173"/>
              <a:gd name="connsiteX147" fmla="*/ 6881046 w 11243827"/>
              <a:gd name="connsiteY147" fmla="*/ 5457070 h 5641173"/>
              <a:gd name="connsiteX148" fmla="*/ 6752164 w 11243827"/>
              <a:gd name="connsiteY148" fmla="*/ 5425021 h 5641173"/>
              <a:gd name="connsiteX149" fmla="*/ 6724964 w 11243827"/>
              <a:gd name="connsiteY149" fmla="*/ 5414071 h 5641173"/>
              <a:gd name="connsiteX150" fmla="*/ 6683286 w 11243827"/>
              <a:gd name="connsiteY150" fmla="*/ 5405383 h 5641173"/>
              <a:gd name="connsiteX151" fmla="*/ 6644277 w 11243827"/>
              <a:gd name="connsiteY151" fmla="*/ 5429684 h 5641173"/>
              <a:gd name="connsiteX152" fmla="*/ 6532914 w 11243827"/>
              <a:gd name="connsiteY152" fmla="*/ 5431205 h 5641173"/>
              <a:gd name="connsiteX153" fmla="*/ 6307459 w 11243827"/>
              <a:gd name="connsiteY153" fmla="*/ 5467087 h 5641173"/>
              <a:gd name="connsiteX154" fmla="*/ 6196243 w 11243827"/>
              <a:gd name="connsiteY154" fmla="*/ 5515042 h 5641173"/>
              <a:gd name="connsiteX155" fmla="*/ 6099124 w 11243827"/>
              <a:gd name="connsiteY155" fmla="*/ 5516848 h 5641173"/>
              <a:gd name="connsiteX156" fmla="*/ 6016077 w 11243827"/>
              <a:gd name="connsiteY156" fmla="*/ 5528642 h 5641173"/>
              <a:gd name="connsiteX157" fmla="*/ 6004389 w 11243827"/>
              <a:gd name="connsiteY157" fmla="*/ 5531206 h 5641173"/>
              <a:gd name="connsiteX158" fmla="*/ 5933945 w 11243827"/>
              <a:gd name="connsiteY158" fmla="*/ 5538840 h 5641173"/>
              <a:gd name="connsiteX159" fmla="*/ 5883936 w 11243827"/>
              <a:gd name="connsiteY159" fmla="*/ 5553807 h 5641173"/>
              <a:gd name="connsiteX160" fmla="*/ 5798331 w 11243827"/>
              <a:gd name="connsiteY160" fmla="*/ 5564248 h 5641173"/>
              <a:gd name="connsiteX161" fmla="*/ 5712738 w 11243827"/>
              <a:gd name="connsiteY161" fmla="*/ 5573120 h 5641173"/>
              <a:gd name="connsiteX162" fmla="*/ 5681342 w 11243827"/>
              <a:gd name="connsiteY162" fmla="*/ 5575621 h 5641173"/>
              <a:gd name="connsiteX163" fmla="*/ 5627167 w 11243827"/>
              <a:gd name="connsiteY163" fmla="*/ 5583215 h 5641173"/>
              <a:gd name="connsiteX164" fmla="*/ 5591414 w 11243827"/>
              <a:gd name="connsiteY164" fmla="*/ 5587695 h 5641173"/>
              <a:gd name="connsiteX165" fmla="*/ 5583028 w 11243827"/>
              <a:gd name="connsiteY165" fmla="*/ 5580877 h 5641173"/>
              <a:gd name="connsiteX166" fmla="*/ 5549426 w 11243827"/>
              <a:gd name="connsiteY166" fmla="*/ 5582858 h 5641173"/>
              <a:gd name="connsiteX167" fmla="*/ 5519999 w 11243827"/>
              <a:gd name="connsiteY167" fmla="*/ 5592246 h 5641173"/>
              <a:gd name="connsiteX168" fmla="*/ 5480028 w 11243827"/>
              <a:gd name="connsiteY168" fmla="*/ 5597282 h 5641173"/>
              <a:gd name="connsiteX169" fmla="*/ 5456175 w 11243827"/>
              <a:gd name="connsiteY169" fmla="*/ 5600371 h 5641173"/>
              <a:gd name="connsiteX170" fmla="*/ 5388463 w 11243827"/>
              <a:gd name="connsiteY170" fmla="*/ 5602638 h 5641173"/>
              <a:gd name="connsiteX171" fmla="*/ 5265898 w 11243827"/>
              <a:gd name="connsiteY171" fmla="*/ 5591830 h 5641173"/>
              <a:gd name="connsiteX172" fmla="*/ 5231231 w 11243827"/>
              <a:gd name="connsiteY172" fmla="*/ 5592790 h 5641173"/>
              <a:gd name="connsiteX173" fmla="*/ 5226996 w 11243827"/>
              <a:gd name="connsiteY173" fmla="*/ 5595040 h 5641173"/>
              <a:gd name="connsiteX174" fmla="*/ 5175988 w 11243827"/>
              <a:gd name="connsiteY174" fmla="*/ 5588131 h 5641173"/>
              <a:gd name="connsiteX175" fmla="*/ 5107470 w 11243827"/>
              <a:gd name="connsiteY175" fmla="*/ 5594771 h 5641173"/>
              <a:gd name="connsiteX176" fmla="*/ 5027868 w 11243827"/>
              <a:gd name="connsiteY176" fmla="*/ 5605624 h 5641173"/>
              <a:gd name="connsiteX177" fmla="*/ 5007324 w 11243827"/>
              <a:gd name="connsiteY177" fmla="*/ 5609209 h 5641173"/>
              <a:gd name="connsiteX178" fmla="*/ 4952559 w 11243827"/>
              <a:gd name="connsiteY178" fmla="*/ 5611402 h 5641173"/>
              <a:gd name="connsiteX179" fmla="*/ 4826081 w 11243827"/>
              <a:gd name="connsiteY179" fmla="*/ 5616191 h 5641173"/>
              <a:gd name="connsiteX180" fmla="*/ 4823501 w 11243827"/>
              <a:gd name="connsiteY180" fmla="*/ 5619174 h 5641173"/>
              <a:gd name="connsiteX181" fmla="*/ 4813093 w 11243827"/>
              <a:gd name="connsiteY181" fmla="*/ 5620026 h 5641173"/>
              <a:gd name="connsiteX182" fmla="*/ 4810563 w 11243827"/>
              <a:gd name="connsiteY182" fmla="*/ 5620787 h 5641173"/>
              <a:gd name="connsiteX183" fmla="*/ 4795818 w 11243827"/>
              <a:gd name="connsiteY183" fmla="*/ 5624618 h 5641173"/>
              <a:gd name="connsiteX184" fmla="*/ 4758404 w 11243827"/>
              <a:gd name="connsiteY184" fmla="*/ 5619510 h 5641173"/>
              <a:gd name="connsiteX185" fmla="*/ 4717254 w 11243827"/>
              <a:gd name="connsiteY185" fmla="*/ 5624155 h 5641173"/>
              <a:gd name="connsiteX186" fmla="*/ 4591958 w 11243827"/>
              <a:gd name="connsiteY186" fmla="*/ 5624710 h 5641173"/>
              <a:gd name="connsiteX187" fmla="*/ 4476215 w 11243827"/>
              <a:gd name="connsiteY187" fmla="*/ 5628210 h 5641173"/>
              <a:gd name="connsiteX188" fmla="*/ 4425193 w 11243827"/>
              <a:gd name="connsiteY188" fmla="*/ 5627414 h 5641173"/>
              <a:gd name="connsiteX189" fmla="*/ 4383866 w 11243827"/>
              <a:gd name="connsiteY189" fmla="*/ 5626546 h 5641173"/>
              <a:gd name="connsiteX190" fmla="*/ 4385596 w 11243827"/>
              <a:gd name="connsiteY190" fmla="*/ 5634646 h 5641173"/>
              <a:gd name="connsiteX191" fmla="*/ 4360864 w 11243827"/>
              <a:gd name="connsiteY191" fmla="*/ 5641173 h 5641173"/>
              <a:gd name="connsiteX192" fmla="*/ 4328321 w 11243827"/>
              <a:gd name="connsiteY192" fmla="*/ 5626332 h 5641173"/>
              <a:gd name="connsiteX193" fmla="*/ 4309842 w 11243827"/>
              <a:gd name="connsiteY193" fmla="*/ 5626471 h 5641173"/>
              <a:gd name="connsiteX194" fmla="*/ 4277424 w 11243827"/>
              <a:gd name="connsiteY194" fmla="*/ 5631598 h 5641173"/>
              <a:gd name="connsiteX195" fmla="*/ 4266627 w 11243827"/>
              <a:gd name="connsiteY195" fmla="*/ 5633969 h 5641173"/>
              <a:gd name="connsiteX196" fmla="*/ 4185525 w 11243827"/>
              <a:gd name="connsiteY196" fmla="*/ 5617508 h 5641173"/>
              <a:gd name="connsiteX197" fmla="*/ 4177617 w 11243827"/>
              <a:gd name="connsiteY197" fmla="*/ 5610903 h 5641173"/>
              <a:gd name="connsiteX198" fmla="*/ 4136948 w 11243827"/>
              <a:gd name="connsiteY198" fmla="*/ 5608031 h 5641173"/>
              <a:gd name="connsiteX199" fmla="*/ 4132323 w 11243827"/>
              <a:gd name="connsiteY199" fmla="*/ 5609784 h 5641173"/>
              <a:gd name="connsiteX200" fmla="*/ 4098620 w 11243827"/>
              <a:gd name="connsiteY200" fmla="*/ 5599672 h 5641173"/>
              <a:gd name="connsiteX201" fmla="*/ 3963475 w 11243827"/>
              <a:gd name="connsiteY201" fmla="*/ 5581841 h 5641173"/>
              <a:gd name="connsiteX202" fmla="*/ 3703613 w 11243827"/>
              <a:gd name="connsiteY202" fmla="*/ 5572482 h 5641173"/>
              <a:gd name="connsiteX203" fmla="*/ 3432987 w 11243827"/>
              <a:gd name="connsiteY203" fmla="*/ 5545768 h 5641173"/>
              <a:gd name="connsiteX204" fmla="*/ 3176381 w 11243827"/>
              <a:gd name="connsiteY204" fmla="*/ 5556110 h 5641173"/>
              <a:gd name="connsiteX205" fmla="*/ 2710156 w 11243827"/>
              <a:gd name="connsiteY205" fmla="*/ 5527517 h 5641173"/>
              <a:gd name="connsiteX206" fmla="*/ 2550206 w 11243827"/>
              <a:gd name="connsiteY206" fmla="*/ 5524958 h 5641173"/>
              <a:gd name="connsiteX207" fmla="*/ 2443041 w 11243827"/>
              <a:gd name="connsiteY207" fmla="*/ 5523990 h 5641173"/>
              <a:gd name="connsiteX208" fmla="*/ 2435613 w 11243827"/>
              <a:gd name="connsiteY208" fmla="*/ 5526704 h 5641173"/>
              <a:gd name="connsiteX209" fmla="*/ 2405682 w 11243827"/>
              <a:gd name="connsiteY209" fmla="*/ 5528307 h 5641173"/>
              <a:gd name="connsiteX210" fmla="*/ 2397487 w 11243827"/>
              <a:gd name="connsiteY210" fmla="*/ 5540337 h 5641173"/>
              <a:gd name="connsiteX211" fmla="*/ 2297454 w 11243827"/>
              <a:gd name="connsiteY211" fmla="*/ 5550765 h 5641173"/>
              <a:gd name="connsiteX212" fmla="*/ 2056700 w 11243827"/>
              <a:gd name="connsiteY212" fmla="*/ 5555489 h 5641173"/>
              <a:gd name="connsiteX213" fmla="*/ 1878530 w 11243827"/>
              <a:gd name="connsiteY213" fmla="*/ 5535330 h 5641173"/>
              <a:gd name="connsiteX214" fmla="*/ 1859292 w 11243827"/>
              <a:gd name="connsiteY214" fmla="*/ 5535461 h 5641173"/>
              <a:gd name="connsiteX215" fmla="*/ 1835626 w 11243827"/>
              <a:gd name="connsiteY215" fmla="*/ 5533793 h 5641173"/>
              <a:gd name="connsiteX216" fmla="*/ 1798939 w 11243827"/>
              <a:gd name="connsiteY216" fmla="*/ 5540285 h 5641173"/>
              <a:gd name="connsiteX217" fmla="*/ 1779046 w 11243827"/>
              <a:gd name="connsiteY217" fmla="*/ 5549949 h 5641173"/>
              <a:gd name="connsiteX218" fmla="*/ 1772421 w 11243827"/>
              <a:gd name="connsiteY218" fmla="*/ 5549018 h 5641173"/>
              <a:gd name="connsiteX219" fmla="*/ 1772052 w 11243827"/>
              <a:gd name="connsiteY219" fmla="*/ 5545689 h 5641173"/>
              <a:gd name="connsiteX220" fmla="*/ 1711543 w 11243827"/>
              <a:gd name="connsiteY220" fmla="*/ 5534558 h 5641173"/>
              <a:gd name="connsiteX221" fmla="*/ 1631462 w 11243827"/>
              <a:gd name="connsiteY221" fmla="*/ 5491807 h 5641173"/>
              <a:gd name="connsiteX222" fmla="*/ 1538763 w 11243827"/>
              <a:gd name="connsiteY222" fmla="*/ 5482781 h 5641173"/>
              <a:gd name="connsiteX223" fmla="*/ 1501533 w 11243827"/>
              <a:gd name="connsiteY223" fmla="*/ 5467817 h 5641173"/>
              <a:gd name="connsiteX224" fmla="*/ 1461266 w 11243827"/>
              <a:gd name="connsiteY224" fmla="*/ 5469343 h 5641173"/>
              <a:gd name="connsiteX225" fmla="*/ 1449415 w 11243827"/>
              <a:gd name="connsiteY225" fmla="*/ 5460467 h 5641173"/>
              <a:gd name="connsiteX226" fmla="*/ 1447454 w 11243827"/>
              <a:gd name="connsiteY226" fmla="*/ 5458776 h 5641173"/>
              <a:gd name="connsiteX227" fmla="*/ 1437814 w 11243827"/>
              <a:gd name="connsiteY227" fmla="*/ 5455515 h 5641173"/>
              <a:gd name="connsiteX228" fmla="*/ 1437334 w 11243827"/>
              <a:gd name="connsiteY228" fmla="*/ 5450209 h 5641173"/>
              <a:gd name="connsiteX229" fmla="*/ 1424429 w 11243827"/>
              <a:gd name="connsiteY229" fmla="*/ 5442157 h 5641173"/>
              <a:gd name="connsiteX230" fmla="*/ 1406063 w 11243827"/>
              <a:gd name="connsiteY230" fmla="*/ 5437380 h 5641173"/>
              <a:gd name="connsiteX231" fmla="*/ 1316379 w 11243827"/>
              <a:gd name="connsiteY231" fmla="*/ 5419601 h 5641173"/>
              <a:gd name="connsiteX232" fmla="*/ 1264090 w 11243827"/>
              <a:gd name="connsiteY232" fmla="*/ 5406153 h 5641173"/>
              <a:gd name="connsiteX233" fmla="*/ 1246374 w 11243827"/>
              <a:gd name="connsiteY233" fmla="*/ 5396631 h 5641173"/>
              <a:gd name="connsiteX234" fmla="*/ 1220190 w 11243827"/>
              <a:gd name="connsiteY234" fmla="*/ 5386301 h 5641173"/>
              <a:gd name="connsiteX235" fmla="*/ 1175643 w 11243827"/>
              <a:gd name="connsiteY235" fmla="*/ 5364651 h 5641173"/>
              <a:gd name="connsiteX236" fmla="*/ 1150342 w 11243827"/>
              <a:gd name="connsiteY236" fmla="*/ 5358447 h 5641173"/>
              <a:gd name="connsiteX237" fmla="*/ 1112024 w 11243827"/>
              <a:gd name="connsiteY237" fmla="*/ 5345786 h 5641173"/>
              <a:gd name="connsiteX238" fmla="*/ 1100870 w 11243827"/>
              <a:gd name="connsiteY238" fmla="*/ 5343651 h 5641173"/>
              <a:gd name="connsiteX239" fmla="*/ 1096383 w 11243827"/>
              <a:gd name="connsiteY239" fmla="*/ 5343015 h 5641173"/>
              <a:gd name="connsiteX240" fmla="*/ 1085571 w 11243827"/>
              <a:gd name="connsiteY240" fmla="*/ 5345836 h 5641173"/>
              <a:gd name="connsiteX241" fmla="*/ 1058039 w 11243827"/>
              <a:gd name="connsiteY241" fmla="*/ 5343504 h 5641173"/>
              <a:gd name="connsiteX242" fmla="*/ 1055426 w 11243827"/>
              <a:gd name="connsiteY242" fmla="*/ 5339088 h 5641173"/>
              <a:gd name="connsiteX243" fmla="*/ 1044738 w 11243827"/>
              <a:gd name="connsiteY243" fmla="*/ 5333063 h 5641173"/>
              <a:gd name="connsiteX244" fmla="*/ 1033909 w 11243827"/>
              <a:gd name="connsiteY244" fmla="*/ 5335680 h 5641173"/>
              <a:gd name="connsiteX245" fmla="*/ 1012649 w 11243827"/>
              <a:gd name="connsiteY245" fmla="*/ 5334541 h 5641173"/>
              <a:gd name="connsiteX246" fmla="*/ 1007115 w 11243827"/>
              <a:gd name="connsiteY246" fmla="*/ 5332775 h 5641173"/>
              <a:gd name="connsiteX247" fmla="*/ 986002 w 11243827"/>
              <a:gd name="connsiteY247" fmla="*/ 5334906 h 5641173"/>
              <a:gd name="connsiteX248" fmla="*/ 953418 w 11243827"/>
              <a:gd name="connsiteY248" fmla="*/ 5333901 h 5641173"/>
              <a:gd name="connsiteX249" fmla="*/ 916854 w 11243827"/>
              <a:gd name="connsiteY249" fmla="*/ 5329435 h 5641173"/>
              <a:gd name="connsiteX250" fmla="*/ 905651 w 11243827"/>
              <a:gd name="connsiteY250" fmla="*/ 5332114 h 5641173"/>
              <a:gd name="connsiteX251" fmla="*/ 836961 w 11243827"/>
              <a:gd name="connsiteY251" fmla="*/ 5330803 h 5641173"/>
              <a:gd name="connsiteX252" fmla="*/ 817627 w 11243827"/>
              <a:gd name="connsiteY252" fmla="*/ 5330580 h 5641173"/>
              <a:gd name="connsiteX253" fmla="*/ 801817 w 11243827"/>
              <a:gd name="connsiteY253" fmla="*/ 5325937 h 5641173"/>
              <a:gd name="connsiteX254" fmla="*/ 798857 w 11243827"/>
              <a:gd name="connsiteY254" fmla="*/ 5320979 h 5641173"/>
              <a:gd name="connsiteX255" fmla="*/ 788354 w 11243827"/>
              <a:gd name="connsiteY255" fmla="*/ 5320143 h 5641173"/>
              <a:gd name="connsiteX256" fmla="*/ 785726 w 11243827"/>
              <a:gd name="connsiteY256" fmla="*/ 5318989 h 5641173"/>
              <a:gd name="connsiteX257" fmla="*/ 770507 w 11243827"/>
              <a:gd name="connsiteY257" fmla="*/ 5313309 h 5641173"/>
              <a:gd name="connsiteX258" fmla="*/ 733810 w 11243827"/>
              <a:gd name="connsiteY258" fmla="*/ 5324286 h 5641173"/>
              <a:gd name="connsiteX259" fmla="*/ 692117 w 11243827"/>
              <a:gd name="connsiteY259" fmla="*/ 5318786 h 5641173"/>
              <a:gd name="connsiteX260" fmla="*/ 574943 w 11243827"/>
              <a:gd name="connsiteY260" fmla="*/ 5327578 h 5641173"/>
              <a:gd name="connsiteX261" fmla="*/ 441302 w 11243827"/>
              <a:gd name="connsiteY261" fmla="*/ 5307062 h 5641173"/>
              <a:gd name="connsiteX262" fmla="*/ 336819 w 11243827"/>
              <a:gd name="connsiteY262" fmla="*/ 5336690 h 5641173"/>
              <a:gd name="connsiteX263" fmla="*/ 270932 w 11243827"/>
              <a:gd name="connsiteY263" fmla="*/ 5345451 h 5641173"/>
              <a:gd name="connsiteX264" fmla="*/ 194189 w 11243827"/>
              <a:gd name="connsiteY264" fmla="*/ 5343588 h 5641173"/>
              <a:gd name="connsiteX265" fmla="*/ 192552 w 11243827"/>
              <a:gd name="connsiteY265" fmla="*/ 5342845 h 5641173"/>
              <a:gd name="connsiteX266" fmla="*/ 178320 w 11243827"/>
              <a:gd name="connsiteY266" fmla="*/ 5343766 h 5641173"/>
              <a:gd name="connsiteX267" fmla="*/ 175596 w 11243827"/>
              <a:gd name="connsiteY267" fmla="*/ 5346411 h 5641173"/>
              <a:gd name="connsiteX268" fmla="*/ 147287 w 11243827"/>
              <a:gd name="connsiteY268" fmla="*/ 5352625 h 5641173"/>
              <a:gd name="connsiteX269" fmla="*/ 114847 w 11243827"/>
              <a:gd name="connsiteY269" fmla="*/ 5355844 h 5641173"/>
              <a:gd name="connsiteX270" fmla="*/ 114306 w 11243827"/>
              <a:gd name="connsiteY270" fmla="*/ 5354983 h 5641173"/>
              <a:gd name="connsiteX271" fmla="*/ 89264 w 11243827"/>
              <a:gd name="connsiteY271" fmla="*/ 5348886 h 5641173"/>
              <a:gd name="connsiteX272" fmla="*/ 49794 w 11243827"/>
              <a:gd name="connsiteY272" fmla="*/ 5329950 h 5641173"/>
              <a:gd name="connsiteX273" fmla="*/ 19924 w 11243827"/>
              <a:gd name="connsiteY273" fmla="*/ 5334282 h 5641173"/>
              <a:gd name="connsiteX274" fmla="*/ 13819 w 11243827"/>
              <a:gd name="connsiteY274" fmla="*/ 5334653 h 5641173"/>
              <a:gd name="connsiteX275" fmla="*/ 13657 w 11243827"/>
              <a:gd name="connsiteY275" fmla="*/ 5334455 h 5641173"/>
              <a:gd name="connsiteX276" fmla="*/ 7139 w 11243827"/>
              <a:gd name="connsiteY276" fmla="*/ 5334438 h 5641173"/>
              <a:gd name="connsiteX277" fmla="*/ 2684 w 11243827"/>
              <a:gd name="connsiteY277" fmla="*/ 5335333 h 5641173"/>
              <a:gd name="connsiteX278" fmla="*/ 0 w 11243827"/>
              <a:gd name="connsiteY278" fmla="*/ 5335496 h 5641173"/>
              <a:gd name="connsiteX279" fmla="*/ 0 w 11243827"/>
              <a:gd name="connsiteY279" fmla="*/ 10592 h 5641173"/>
              <a:gd name="connsiteX280" fmla="*/ 11243827 w 11243827"/>
              <a:gd name="connsiteY280" fmla="*/ 0 h 5641173"/>
              <a:gd name="connsiteX0" fmla="*/ 11243827 w 11243827"/>
              <a:gd name="connsiteY0" fmla="*/ 0 h 5641173"/>
              <a:gd name="connsiteX1" fmla="*/ 11243827 w 11243827"/>
              <a:gd name="connsiteY1" fmla="*/ 1470035 h 5641173"/>
              <a:gd name="connsiteX2" fmla="*/ 11243827 w 11243827"/>
              <a:gd name="connsiteY2" fmla="*/ 5001571 h 5641173"/>
              <a:gd name="connsiteX3" fmla="*/ 11243827 w 11243827"/>
              <a:gd name="connsiteY3" fmla="*/ 5209610 h 5641173"/>
              <a:gd name="connsiteX4" fmla="*/ 11240675 w 11243827"/>
              <a:gd name="connsiteY4" fmla="*/ 5210442 h 5641173"/>
              <a:gd name="connsiteX5" fmla="*/ 11179959 w 11243827"/>
              <a:gd name="connsiteY5" fmla="*/ 5221199 h 5641173"/>
              <a:gd name="connsiteX6" fmla="*/ 11105493 w 11243827"/>
              <a:gd name="connsiteY6" fmla="*/ 5259905 h 5641173"/>
              <a:gd name="connsiteX7" fmla="*/ 11078640 w 11243827"/>
              <a:gd name="connsiteY7" fmla="*/ 5263531 h 5641173"/>
              <a:gd name="connsiteX8" fmla="*/ 11079616 w 11243827"/>
              <a:gd name="connsiteY8" fmla="*/ 5270380 h 5641173"/>
              <a:gd name="connsiteX9" fmla="*/ 11069641 w 11243827"/>
              <a:gd name="connsiteY9" fmla="*/ 5270884 h 5641173"/>
              <a:gd name="connsiteX10" fmla="*/ 11047377 w 11243827"/>
              <a:gd name="connsiteY10" fmla="*/ 5271051 h 5641173"/>
              <a:gd name="connsiteX11" fmla="*/ 10980705 w 11243827"/>
              <a:gd name="connsiteY11" fmla="*/ 5272951 h 5641173"/>
              <a:gd name="connsiteX12" fmla="*/ 10962514 w 11243827"/>
              <a:gd name="connsiteY12" fmla="*/ 5286084 h 5641173"/>
              <a:gd name="connsiteX13" fmla="*/ 10945307 w 11243827"/>
              <a:gd name="connsiteY13" fmla="*/ 5286290 h 5641173"/>
              <a:gd name="connsiteX14" fmla="*/ 10845516 w 11243827"/>
              <a:gd name="connsiteY14" fmla="*/ 5303894 h 5641173"/>
              <a:gd name="connsiteX15" fmla="*/ 10831795 w 11243827"/>
              <a:gd name="connsiteY15" fmla="*/ 5305210 h 5641173"/>
              <a:gd name="connsiteX16" fmla="*/ 10824365 w 11243827"/>
              <a:gd name="connsiteY16" fmla="*/ 5311111 h 5641173"/>
              <a:gd name="connsiteX17" fmla="*/ 10797756 w 11243827"/>
              <a:gd name="connsiteY17" fmla="*/ 5312285 h 5641173"/>
              <a:gd name="connsiteX18" fmla="*/ 10796525 w 11243827"/>
              <a:gd name="connsiteY18" fmla="*/ 5315645 h 5641173"/>
              <a:gd name="connsiteX19" fmla="*/ 10709063 w 11243827"/>
              <a:gd name="connsiteY19" fmla="*/ 5344492 h 5641173"/>
              <a:gd name="connsiteX20" fmla="*/ 10694078 w 11243827"/>
              <a:gd name="connsiteY20" fmla="*/ 5349258 h 5641173"/>
              <a:gd name="connsiteX21" fmla="*/ 10681131 w 11243827"/>
              <a:gd name="connsiteY21" fmla="*/ 5347812 h 5641173"/>
              <a:gd name="connsiteX22" fmla="*/ 10609448 w 11243827"/>
              <a:gd name="connsiteY22" fmla="*/ 5351931 h 5641173"/>
              <a:gd name="connsiteX23" fmla="*/ 10592397 w 11243827"/>
              <a:gd name="connsiteY23" fmla="*/ 5349402 h 5641173"/>
              <a:gd name="connsiteX24" fmla="*/ 10585227 w 11243827"/>
              <a:gd name="connsiteY24" fmla="*/ 5344063 h 5641173"/>
              <a:gd name="connsiteX25" fmla="*/ 10557472 w 11243827"/>
              <a:gd name="connsiteY25" fmla="*/ 5354151 h 5641173"/>
              <a:gd name="connsiteX26" fmla="*/ 10514646 w 11243827"/>
              <a:gd name="connsiteY26" fmla="*/ 5361064 h 5641173"/>
              <a:gd name="connsiteX27" fmla="*/ 10494292 w 11243827"/>
              <a:gd name="connsiteY27" fmla="*/ 5366054 h 5641173"/>
              <a:gd name="connsiteX28" fmla="*/ 10477869 w 11243827"/>
              <a:gd name="connsiteY28" fmla="*/ 5363025 h 5641173"/>
              <a:gd name="connsiteX29" fmla="*/ 10384411 w 11243827"/>
              <a:gd name="connsiteY29" fmla="*/ 5362257 h 5641173"/>
              <a:gd name="connsiteX30" fmla="*/ 10362921 w 11243827"/>
              <a:gd name="connsiteY30" fmla="*/ 5357444 h 5641173"/>
              <a:gd name="connsiteX31" fmla="*/ 10352736 w 11243827"/>
              <a:gd name="connsiteY31" fmla="*/ 5347851 h 5641173"/>
              <a:gd name="connsiteX32" fmla="*/ 10344754 w 11243827"/>
              <a:gd name="connsiteY32" fmla="*/ 5351272 h 5641173"/>
              <a:gd name="connsiteX33" fmla="*/ 10288226 w 11243827"/>
              <a:gd name="connsiteY33" fmla="*/ 5351613 h 5641173"/>
              <a:gd name="connsiteX34" fmla="*/ 10251350 w 11243827"/>
              <a:gd name="connsiteY34" fmla="*/ 5352711 h 5641173"/>
              <a:gd name="connsiteX35" fmla="*/ 10249108 w 11243827"/>
              <a:gd name="connsiteY35" fmla="*/ 5365881 h 5641173"/>
              <a:gd name="connsiteX36" fmla="*/ 10216272 w 11243827"/>
              <a:gd name="connsiteY36" fmla="*/ 5370573 h 5641173"/>
              <a:gd name="connsiteX37" fmla="*/ 10181278 w 11243827"/>
              <a:gd name="connsiteY37" fmla="*/ 5362119 h 5641173"/>
              <a:gd name="connsiteX38" fmla="*/ 10140033 w 11243827"/>
              <a:gd name="connsiteY38" fmla="*/ 5363304 h 5641173"/>
              <a:gd name="connsiteX39" fmla="*/ 10115353 w 11243827"/>
              <a:gd name="connsiteY39" fmla="*/ 5363869 h 5641173"/>
              <a:gd name="connsiteX40" fmla="*/ 10050578 w 11243827"/>
              <a:gd name="connsiteY40" fmla="*/ 5376153 h 5641173"/>
              <a:gd name="connsiteX41" fmla="*/ 9945478 w 11243827"/>
              <a:gd name="connsiteY41" fmla="*/ 5422859 h 5641173"/>
              <a:gd name="connsiteX42" fmla="*/ 9912481 w 11243827"/>
              <a:gd name="connsiteY42" fmla="*/ 5429477 h 5641173"/>
              <a:gd name="connsiteX43" fmla="*/ 9906713 w 11243827"/>
              <a:gd name="connsiteY43" fmla="*/ 5426784 h 5641173"/>
              <a:gd name="connsiteX44" fmla="*/ 9742436 w 11243827"/>
              <a:gd name="connsiteY44" fmla="*/ 5454834 h 5641173"/>
              <a:gd name="connsiteX45" fmla="*/ 9713044 w 11243827"/>
              <a:gd name="connsiteY45" fmla="*/ 5456476 h 5641173"/>
              <a:gd name="connsiteX46" fmla="*/ 9691033 w 11243827"/>
              <a:gd name="connsiteY46" fmla="*/ 5455451 h 5641173"/>
              <a:gd name="connsiteX47" fmla="*/ 9638355 w 11243827"/>
              <a:gd name="connsiteY47" fmla="*/ 5464794 h 5641173"/>
              <a:gd name="connsiteX48" fmla="*/ 9552434 w 11243827"/>
              <a:gd name="connsiteY48" fmla="*/ 5485280 h 5641173"/>
              <a:gd name="connsiteX49" fmla="*/ 9533883 w 11243827"/>
              <a:gd name="connsiteY49" fmla="*/ 5488516 h 5641173"/>
              <a:gd name="connsiteX50" fmla="*/ 9516916 w 11243827"/>
              <a:gd name="connsiteY50" fmla="*/ 5486828 h 5641173"/>
              <a:gd name="connsiteX51" fmla="*/ 9512093 w 11243827"/>
              <a:gd name="connsiteY51" fmla="*/ 5482541 h 5641173"/>
              <a:gd name="connsiteX52" fmla="*/ 9501725 w 11243827"/>
              <a:gd name="connsiteY52" fmla="*/ 5483603 h 5641173"/>
              <a:gd name="connsiteX53" fmla="*/ 9498754 w 11243827"/>
              <a:gd name="connsiteY53" fmla="*/ 5482951 h 5641173"/>
              <a:gd name="connsiteX54" fmla="*/ 9481932 w 11243827"/>
              <a:gd name="connsiteY54" fmla="*/ 5480151 h 5641173"/>
              <a:gd name="connsiteX55" fmla="*/ 9451321 w 11243827"/>
              <a:gd name="connsiteY55" fmla="*/ 5497375 h 5641173"/>
              <a:gd name="connsiteX56" fmla="*/ 9409298 w 11243827"/>
              <a:gd name="connsiteY56" fmla="*/ 5499478 h 5641173"/>
              <a:gd name="connsiteX57" fmla="*/ 9303056 w 11243827"/>
              <a:gd name="connsiteY57" fmla="*/ 5519093 h 5641173"/>
              <a:gd name="connsiteX58" fmla="*/ 9229078 w 11243827"/>
              <a:gd name="connsiteY58" fmla="*/ 5524154 h 5641173"/>
              <a:gd name="connsiteX59" fmla="*/ 9165105 w 11243827"/>
              <a:gd name="connsiteY59" fmla="*/ 5532892 h 5641173"/>
              <a:gd name="connsiteX60" fmla="*/ 9077301 w 11243827"/>
              <a:gd name="connsiteY60" fmla="*/ 5580356 h 5641173"/>
              <a:gd name="connsiteX61" fmla="*/ 8960065 w 11243827"/>
              <a:gd name="connsiteY61" fmla="*/ 5597982 h 5641173"/>
              <a:gd name="connsiteX62" fmla="*/ 8953536 w 11243827"/>
              <a:gd name="connsiteY62" fmla="*/ 5606638 h 5641173"/>
              <a:gd name="connsiteX63" fmla="*/ 8943907 w 11243827"/>
              <a:gd name="connsiteY63" fmla="*/ 5612541 h 5641173"/>
              <a:gd name="connsiteX64" fmla="*/ 8942046 w 11243827"/>
              <a:gd name="connsiteY64" fmla="*/ 5612112 h 5641173"/>
              <a:gd name="connsiteX65" fmla="*/ 8928824 w 11243827"/>
              <a:gd name="connsiteY65" fmla="*/ 5615549 h 5641173"/>
              <a:gd name="connsiteX66" fmla="*/ 8927294 w 11243827"/>
              <a:gd name="connsiteY66" fmla="*/ 5618607 h 5641173"/>
              <a:gd name="connsiteX67" fmla="*/ 8918651 w 11243827"/>
              <a:gd name="connsiteY67" fmla="*/ 5621688 h 5641173"/>
              <a:gd name="connsiteX68" fmla="*/ 8902772 w 11243827"/>
              <a:gd name="connsiteY68" fmla="*/ 5629703 h 5641173"/>
              <a:gd name="connsiteX69" fmla="*/ 8898724 w 11243827"/>
              <a:gd name="connsiteY69" fmla="*/ 5629379 h 5641173"/>
              <a:gd name="connsiteX70" fmla="*/ 8873099 w 11243827"/>
              <a:gd name="connsiteY70" fmla="*/ 5638628 h 5641173"/>
              <a:gd name="connsiteX71" fmla="*/ 8872234 w 11243827"/>
              <a:gd name="connsiteY71" fmla="*/ 5637889 h 5641173"/>
              <a:gd name="connsiteX72" fmla="*/ 8862777 w 11243827"/>
              <a:gd name="connsiteY72" fmla="*/ 5636711 h 5641173"/>
              <a:gd name="connsiteX73" fmla="*/ 8845869 w 11243827"/>
              <a:gd name="connsiteY73" fmla="*/ 5636436 h 5641173"/>
              <a:gd name="connsiteX74" fmla="*/ 8800548 w 11243827"/>
              <a:gd name="connsiteY74" fmla="*/ 5625084 h 5641173"/>
              <a:gd name="connsiteX75" fmla="*/ 8773774 w 11243827"/>
              <a:gd name="connsiteY75" fmla="*/ 5634630 h 5641173"/>
              <a:gd name="connsiteX76" fmla="*/ 8698255 w 11243827"/>
              <a:gd name="connsiteY76" fmla="*/ 5636083 h 5641173"/>
              <a:gd name="connsiteX77" fmla="*/ 8619167 w 11243827"/>
              <a:gd name="connsiteY77" fmla="*/ 5619130 h 5641173"/>
              <a:gd name="connsiteX78" fmla="*/ 8539822 w 11243827"/>
              <a:gd name="connsiteY78" fmla="*/ 5616905 h 5641173"/>
              <a:gd name="connsiteX79" fmla="*/ 8511094 w 11243827"/>
              <a:gd name="connsiteY79" fmla="*/ 5617360 h 5641173"/>
              <a:gd name="connsiteX80" fmla="*/ 8459886 w 11243827"/>
              <a:gd name="connsiteY80" fmla="*/ 5612612 h 5641173"/>
              <a:gd name="connsiteX81" fmla="*/ 8436432 w 11243827"/>
              <a:gd name="connsiteY81" fmla="*/ 5606990 h 5641173"/>
              <a:gd name="connsiteX82" fmla="*/ 8435403 w 11243827"/>
              <a:gd name="connsiteY82" fmla="*/ 5607336 h 5641173"/>
              <a:gd name="connsiteX83" fmla="*/ 8433307 w 11243827"/>
              <a:gd name="connsiteY83" fmla="*/ 5604917 h 5641173"/>
              <a:gd name="connsiteX84" fmla="*/ 8428968 w 11243827"/>
              <a:gd name="connsiteY84" fmla="*/ 5603796 h 5641173"/>
              <a:gd name="connsiteX85" fmla="*/ 8417124 w 11243827"/>
              <a:gd name="connsiteY85" fmla="*/ 5604518 h 5641173"/>
              <a:gd name="connsiteX86" fmla="*/ 8412669 w 11243827"/>
              <a:gd name="connsiteY86" fmla="*/ 5605413 h 5641173"/>
              <a:gd name="connsiteX87" fmla="*/ 8406152 w 11243827"/>
              <a:gd name="connsiteY87" fmla="*/ 5605396 h 5641173"/>
              <a:gd name="connsiteX88" fmla="*/ 8405989 w 11243827"/>
              <a:gd name="connsiteY88" fmla="*/ 5605197 h 5641173"/>
              <a:gd name="connsiteX89" fmla="*/ 8399884 w 11243827"/>
              <a:gd name="connsiteY89" fmla="*/ 5605568 h 5641173"/>
              <a:gd name="connsiteX90" fmla="*/ 8370014 w 11243827"/>
              <a:gd name="connsiteY90" fmla="*/ 5609900 h 5641173"/>
              <a:gd name="connsiteX91" fmla="*/ 8330544 w 11243827"/>
              <a:gd name="connsiteY91" fmla="*/ 5590964 h 5641173"/>
              <a:gd name="connsiteX92" fmla="*/ 8314221 w 11243827"/>
              <a:gd name="connsiteY92" fmla="*/ 5587682 h 5641173"/>
              <a:gd name="connsiteX93" fmla="*/ 8305502 w 11243827"/>
              <a:gd name="connsiteY93" fmla="*/ 5584868 h 5641173"/>
              <a:gd name="connsiteX94" fmla="*/ 8304962 w 11243827"/>
              <a:gd name="connsiteY94" fmla="*/ 5584007 h 5641173"/>
              <a:gd name="connsiteX95" fmla="*/ 8276324 w 11243827"/>
              <a:gd name="connsiteY95" fmla="*/ 5588260 h 5641173"/>
              <a:gd name="connsiteX96" fmla="*/ 8272522 w 11243827"/>
              <a:gd name="connsiteY96" fmla="*/ 5587226 h 5641173"/>
              <a:gd name="connsiteX97" fmla="*/ 8253857 w 11243827"/>
              <a:gd name="connsiteY97" fmla="*/ 5592043 h 5641173"/>
              <a:gd name="connsiteX98" fmla="*/ 8244212 w 11243827"/>
              <a:gd name="connsiteY98" fmla="*/ 5593439 h 5641173"/>
              <a:gd name="connsiteX99" fmla="*/ 8241488 w 11243827"/>
              <a:gd name="connsiteY99" fmla="*/ 5596085 h 5641173"/>
              <a:gd name="connsiteX100" fmla="*/ 8227256 w 11243827"/>
              <a:gd name="connsiteY100" fmla="*/ 5597005 h 5641173"/>
              <a:gd name="connsiteX101" fmla="*/ 8225619 w 11243827"/>
              <a:gd name="connsiteY101" fmla="*/ 5596262 h 5641173"/>
              <a:gd name="connsiteX102" fmla="*/ 8213882 w 11243827"/>
              <a:gd name="connsiteY102" fmla="*/ 5600179 h 5641173"/>
              <a:gd name="connsiteX103" fmla="*/ 8204045 w 11243827"/>
              <a:gd name="connsiteY103" fmla="*/ 5607275 h 5641173"/>
              <a:gd name="connsiteX104" fmla="*/ 8082989 w 11243827"/>
              <a:gd name="connsiteY104" fmla="*/ 5603160 h 5641173"/>
              <a:gd name="connsiteX105" fmla="*/ 7976942 w 11243827"/>
              <a:gd name="connsiteY105" fmla="*/ 5598455 h 5641173"/>
              <a:gd name="connsiteX106" fmla="*/ 7950121 w 11243827"/>
              <a:gd name="connsiteY106" fmla="*/ 5590893 h 5641173"/>
              <a:gd name="connsiteX107" fmla="*/ 7727691 w 11243827"/>
              <a:gd name="connsiteY107" fmla="*/ 5621064 h 5641173"/>
              <a:gd name="connsiteX108" fmla="*/ 7685998 w 11243827"/>
              <a:gd name="connsiteY108" fmla="*/ 5615564 h 5641173"/>
              <a:gd name="connsiteX109" fmla="*/ 7649302 w 11243827"/>
              <a:gd name="connsiteY109" fmla="*/ 5626541 h 5641173"/>
              <a:gd name="connsiteX110" fmla="*/ 7634083 w 11243827"/>
              <a:gd name="connsiteY110" fmla="*/ 5620862 h 5641173"/>
              <a:gd name="connsiteX111" fmla="*/ 7631455 w 11243827"/>
              <a:gd name="connsiteY111" fmla="*/ 5619708 h 5641173"/>
              <a:gd name="connsiteX112" fmla="*/ 7620952 w 11243827"/>
              <a:gd name="connsiteY112" fmla="*/ 5618872 h 5641173"/>
              <a:gd name="connsiteX113" fmla="*/ 7617992 w 11243827"/>
              <a:gd name="connsiteY113" fmla="*/ 5613914 h 5641173"/>
              <a:gd name="connsiteX114" fmla="*/ 7602182 w 11243827"/>
              <a:gd name="connsiteY114" fmla="*/ 5609271 h 5641173"/>
              <a:gd name="connsiteX115" fmla="*/ 7582847 w 11243827"/>
              <a:gd name="connsiteY115" fmla="*/ 5609047 h 5641173"/>
              <a:gd name="connsiteX116" fmla="*/ 7514158 w 11243827"/>
              <a:gd name="connsiteY116" fmla="*/ 5607737 h 5641173"/>
              <a:gd name="connsiteX117" fmla="*/ 7502955 w 11243827"/>
              <a:gd name="connsiteY117" fmla="*/ 5610415 h 5641173"/>
              <a:gd name="connsiteX118" fmla="*/ 7466391 w 11243827"/>
              <a:gd name="connsiteY118" fmla="*/ 5605949 h 5641173"/>
              <a:gd name="connsiteX119" fmla="*/ 7433806 w 11243827"/>
              <a:gd name="connsiteY119" fmla="*/ 5604945 h 5641173"/>
              <a:gd name="connsiteX120" fmla="*/ 7412693 w 11243827"/>
              <a:gd name="connsiteY120" fmla="*/ 5607075 h 5641173"/>
              <a:gd name="connsiteX121" fmla="*/ 7407159 w 11243827"/>
              <a:gd name="connsiteY121" fmla="*/ 5605310 h 5641173"/>
              <a:gd name="connsiteX122" fmla="*/ 7385900 w 11243827"/>
              <a:gd name="connsiteY122" fmla="*/ 5604171 h 5641173"/>
              <a:gd name="connsiteX123" fmla="*/ 7375071 w 11243827"/>
              <a:gd name="connsiteY123" fmla="*/ 5606788 h 5641173"/>
              <a:gd name="connsiteX124" fmla="*/ 7364382 w 11243827"/>
              <a:gd name="connsiteY124" fmla="*/ 5600762 h 5641173"/>
              <a:gd name="connsiteX125" fmla="*/ 7361770 w 11243827"/>
              <a:gd name="connsiteY125" fmla="*/ 5596347 h 5641173"/>
              <a:gd name="connsiteX126" fmla="*/ 7346641 w 11243827"/>
              <a:gd name="connsiteY126" fmla="*/ 5598329 h 5641173"/>
              <a:gd name="connsiteX127" fmla="*/ 7334238 w 11243827"/>
              <a:gd name="connsiteY127" fmla="*/ 5594014 h 5641173"/>
              <a:gd name="connsiteX128" fmla="*/ 7323426 w 11243827"/>
              <a:gd name="connsiteY128" fmla="*/ 5596835 h 5641173"/>
              <a:gd name="connsiteX129" fmla="*/ 7318938 w 11243827"/>
              <a:gd name="connsiteY129" fmla="*/ 5596200 h 5641173"/>
              <a:gd name="connsiteX130" fmla="*/ 7307784 w 11243827"/>
              <a:gd name="connsiteY130" fmla="*/ 5594065 h 5641173"/>
              <a:gd name="connsiteX131" fmla="*/ 7288540 w 11243827"/>
              <a:gd name="connsiteY131" fmla="*/ 5589320 h 5641173"/>
              <a:gd name="connsiteX132" fmla="*/ 7282537 w 11243827"/>
              <a:gd name="connsiteY132" fmla="*/ 5588660 h 5641173"/>
              <a:gd name="connsiteX133" fmla="*/ 7269466 w 11243827"/>
              <a:gd name="connsiteY133" fmla="*/ 5581404 h 5641173"/>
              <a:gd name="connsiteX134" fmla="*/ 7244165 w 11243827"/>
              <a:gd name="connsiteY134" fmla="*/ 5575200 h 5641173"/>
              <a:gd name="connsiteX135" fmla="*/ 7199619 w 11243827"/>
              <a:gd name="connsiteY135" fmla="*/ 5553550 h 5641173"/>
              <a:gd name="connsiteX136" fmla="*/ 7173434 w 11243827"/>
              <a:gd name="connsiteY136" fmla="*/ 5543219 h 5641173"/>
              <a:gd name="connsiteX137" fmla="*/ 7155718 w 11243827"/>
              <a:gd name="connsiteY137" fmla="*/ 5533697 h 5641173"/>
              <a:gd name="connsiteX138" fmla="*/ 7103430 w 11243827"/>
              <a:gd name="connsiteY138" fmla="*/ 5520249 h 5641173"/>
              <a:gd name="connsiteX139" fmla="*/ 7013746 w 11243827"/>
              <a:gd name="connsiteY139" fmla="*/ 5502470 h 5641173"/>
              <a:gd name="connsiteX140" fmla="*/ 6995379 w 11243827"/>
              <a:gd name="connsiteY140" fmla="*/ 5497693 h 5641173"/>
              <a:gd name="connsiteX141" fmla="*/ 6982475 w 11243827"/>
              <a:gd name="connsiteY141" fmla="*/ 5489641 h 5641173"/>
              <a:gd name="connsiteX142" fmla="*/ 6981994 w 11243827"/>
              <a:gd name="connsiteY142" fmla="*/ 5484335 h 5641173"/>
              <a:gd name="connsiteX143" fmla="*/ 6972355 w 11243827"/>
              <a:gd name="connsiteY143" fmla="*/ 5481074 h 5641173"/>
              <a:gd name="connsiteX144" fmla="*/ 6970394 w 11243827"/>
              <a:gd name="connsiteY144" fmla="*/ 5479383 h 5641173"/>
              <a:gd name="connsiteX145" fmla="*/ 6958543 w 11243827"/>
              <a:gd name="connsiteY145" fmla="*/ 5470507 h 5641173"/>
              <a:gd name="connsiteX146" fmla="*/ 6918276 w 11243827"/>
              <a:gd name="connsiteY146" fmla="*/ 5472034 h 5641173"/>
              <a:gd name="connsiteX147" fmla="*/ 6881046 w 11243827"/>
              <a:gd name="connsiteY147" fmla="*/ 5457070 h 5641173"/>
              <a:gd name="connsiteX148" fmla="*/ 6752164 w 11243827"/>
              <a:gd name="connsiteY148" fmla="*/ 5425021 h 5641173"/>
              <a:gd name="connsiteX149" fmla="*/ 6724964 w 11243827"/>
              <a:gd name="connsiteY149" fmla="*/ 5414071 h 5641173"/>
              <a:gd name="connsiteX150" fmla="*/ 6683286 w 11243827"/>
              <a:gd name="connsiteY150" fmla="*/ 5405383 h 5641173"/>
              <a:gd name="connsiteX151" fmla="*/ 6644277 w 11243827"/>
              <a:gd name="connsiteY151" fmla="*/ 5429684 h 5641173"/>
              <a:gd name="connsiteX152" fmla="*/ 6532914 w 11243827"/>
              <a:gd name="connsiteY152" fmla="*/ 5431205 h 5641173"/>
              <a:gd name="connsiteX153" fmla="*/ 6307459 w 11243827"/>
              <a:gd name="connsiteY153" fmla="*/ 5467087 h 5641173"/>
              <a:gd name="connsiteX154" fmla="*/ 6196243 w 11243827"/>
              <a:gd name="connsiteY154" fmla="*/ 5515042 h 5641173"/>
              <a:gd name="connsiteX155" fmla="*/ 6099124 w 11243827"/>
              <a:gd name="connsiteY155" fmla="*/ 5516848 h 5641173"/>
              <a:gd name="connsiteX156" fmla="*/ 6016077 w 11243827"/>
              <a:gd name="connsiteY156" fmla="*/ 5528642 h 5641173"/>
              <a:gd name="connsiteX157" fmla="*/ 6004389 w 11243827"/>
              <a:gd name="connsiteY157" fmla="*/ 5531206 h 5641173"/>
              <a:gd name="connsiteX158" fmla="*/ 5933945 w 11243827"/>
              <a:gd name="connsiteY158" fmla="*/ 5538840 h 5641173"/>
              <a:gd name="connsiteX159" fmla="*/ 5883936 w 11243827"/>
              <a:gd name="connsiteY159" fmla="*/ 5553807 h 5641173"/>
              <a:gd name="connsiteX160" fmla="*/ 5798331 w 11243827"/>
              <a:gd name="connsiteY160" fmla="*/ 5564248 h 5641173"/>
              <a:gd name="connsiteX161" fmla="*/ 5712738 w 11243827"/>
              <a:gd name="connsiteY161" fmla="*/ 5573120 h 5641173"/>
              <a:gd name="connsiteX162" fmla="*/ 5681342 w 11243827"/>
              <a:gd name="connsiteY162" fmla="*/ 5575621 h 5641173"/>
              <a:gd name="connsiteX163" fmla="*/ 5627167 w 11243827"/>
              <a:gd name="connsiteY163" fmla="*/ 5583215 h 5641173"/>
              <a:gd name="connsiteX164" fmla="*/ 5591414 w 11243827"/>
              <a:gd name="connsiteY164" fmla="*/ 5587695 h 5641173"/>
              <a:gd name="connsiteX165" fmla="*/ 5583028 w 11243827"/>
              <a:gd name="connsiteY165" fmla="*/ 5580877 h 5641173"/>
              <a:gd name="connsiteX166" fmla="*/ 5549426 w 11243827"/>
              <a:gd name="connsiteY166" fmla="*/ 5582858 h 5641173"/>
              <a:gd name="connsiteX167" fmla="*/ 5519999 w 11243827"/>
              <a:gd name="connsiteY167" fmla="*/ 5592246 h 5641173"/>
              <a:gd name="connsiteX168" fmla="*/ 5480028 w 11243827"/>
              <a:gd name="connsiteY168" fmla="*/ 5597282 h 5641173"/>
              <a:gd name="connsiteX169" fmla="*/ 5456175 w 11243827"/>
              <a:gd name="connsiteY169" fmla="*/ 5600371 h 5641173"/>
              <a:gd name="connsiteX170" fmla="*/ 5388463 w 11243827"/>
              <a:gd name="connsiteY170" fmla="*/ 5602638 h 5641173"/>
              <a:gd name="connsiteX171" fmla="*/ 5265898 w 11243827"/>
              <a:gd name="connsiteY171" fmla="*/ 5591830 h 5641173"/>
              <a:gd name="connsiteX172" fmla="*/ 5231231 w 11243827"/>
              <a:gd name="connsiteY172" fmla="*/ 5592790 h 5641173"/>
              <a:gd name="connsiteX173" fmla="*/ 5226996 w 11243827"/>
              <a:gd name="connsiteY173" fmla="*/ 5595040 h 5641173"/>
              <a:gd name="connsiteX174" fmla="*/ 5175988 w 11243827"/>
              <a:gd name="connsiteY174" fmla="*/ 5588131 h 5641173"/>
              <a:gd name="connsiteX175" fmla="*/ 5107470 w 11243827"/>
              <a:gd name="connsiteY175" fmla="*/ 5594771 h 5641173"/>
              <a:gd name="connsiteX176" fmla="*/ 5027868 w 11243827"/>
              <a:gd name="connsiteY176" fmla="*/ 5605624 h 5641173"/>
              <a:gd name="connsiteX177" fmla="*/ 5007324 w 11243827"/>
              <a:gd name="connsiteY177" fmla="*/ 5609209 h 5641173"/>
              <a:gd name="connsiteX178" fmla="*/ 4952559 w 11243827"/>
              <a:gd name="connsiteY178" fmla="*/ 5611402 h 5641173"/>
              <a:gd name="connsiteX179" fmla="*/ 4826081 w 11243827"/>
              <a:gd name="connsiteY179" fmla="*/ 5616191 h 5641173"/>
              <a:gd name="connsiteX180" fmla="*/ 4823501 w 11243827"/>
              <a:gd name="connsiteY180" fmla="*/ 5619174 h 5641173"/>
              <a:gd name="connsiteX181" fmla="*/ 4813093 w 11243827"/>
              <a:gd name="connsiteY181" fmla="*/ 5620026 h 5641173"/>
              <a:gd name="connsiteX182" fmla="*/ 4810563 w 11243827"/>
              <a:gd name="connsiteY182" fmla="*/ 5620787 h 5641173"/>
              <a:gd name="connsiteX183" fmla="*/ 4795818 w 11243827"/>
              <a:gd name="connsiteY183" fmla="*/ 5624618 h 5641173"/>
              <a:gd name="connsiteX184" fmla="*/ 4758404 w 11243827"/>
              <a:gd name="connsiteY184" fmla="*/ 5619510 h 5641173"/>
              <a:gd name="connsiteX185" fmla="*/ 4717254 w 11243827"/>
              <a:gd name="connsiteY185" fmla="*/ 5624155 h 5641173"/>
              <a:gd name="connsiteX186" fmla="*/ 4591958 w 11243827"/>
              <a:gd name="connsiteY186" fmla="*/ 5624710 h 5641173"/>
              <a:gd name="connsiteX187" fmla="*/ 4476215 w 11243827"/>
              <a:gd name="connsiteY187" fmla="*/ 5628210 h 5641173"/>
              <a:gd name="connsiteX188" fmla="*/ 4425193 w 11243827"/>
              <a:gd name="connsiteY188" fmla="*/ 5627414 h 5641173"/>
              <a:gd name="connsiteX189" fmla="*/ 4383866 w 11243827"/>
              <a:gd name="connsiteY189" fmla="*/ 5626546 h 5641173"/>
              <a:gd name="connsiteX190" fmla="*/ 4385596 w 11243827"/>
              <a:gd name="connsiteY190" fmla="*/ 5634646 h 5641173"/>
              <a:gd name="connsiteX191" fmla="*/ 4360864 w 11243827"/>
              <a:gd name="connsiteY191" fmla="*/ 5641173 h 5641173"/>
              <a:gd name="connsiteX192" fmla="*/ 4328321 w 11243827"/>
              <a:gd name="connsiteY192" fmla="*/ 5626332 h 5641173"/>
              <a:gd name="connsiteX193" fmla="*/ 4309842 w 11243827"/>
              <a:gd name="connsiteY193" fmla="*/ 5626471 h 5641173"/>
              <a:gd name="connsiteX194" fmla="*/ 4277424 w 11243827"/>
              <a:gd name="connsiteY194" fmla="*/ 5631598 h 5641173"/>
              <a:gd name="connsiteX195" fmla="*/ 4266627 w 11243827"/>
              <a:gd name="connsiteY195" fmla="*/ 5633969 h 5641173"/>
              <a:gd name="connsiteX196" fmla="*/ 4185525 w 11243827"/>
              <a:gd name="connsiteY196" fmla="*/ 5617508 h 5641173"/>
              <a:gd name="connsiteX197" fmla="*/ 4177617 w 11243827"/>
              <a:gd name="connsiteY197" fmla="*/ 5610903 h 5641173"/>
              <a:gd name="connsiteX198" fmla="*/ 4136948 w 11243827"/>
              <a:gd name="connsiteY198" fmla="*/ 5608031 h 5641173"/>
              <a:gd name="connsiteX199" fmla="*/ 4132323 w 11243827"/>
              <a:gd name="connsiteY199" fmla="*/ 5609784 h 5641173"/>
              <a:gd name="connsiteX200" fmla="*/ 4098620 w 11243827"/>
              <a:gd name="connsiteY200" fmla="*/ 5599672 h 5641173"/>
              <a:gd name="connsiteX201" fmla="*/ 3963475 w 11243827"/>
              <a:gd name="connsiteY201" fmla="*/ 5581841 h 5641173"/>
              <a:gd name="connsiteX202" fmla="*/ 3703613 w 11243827"/>
              <a:gd name="connsiteY202" fmla="*/ 5572482 h 5641173"/>
              <a:gd name="connsiteX203" fmla="*/ 3432987 w 11243827"/>
              <a:gd name="connsiteY203" fmla="*/ 5545768 h 5641173"/>
              <a:gd name="connsiteX204" fmla="*/ 3176381 w 11243827"/>
              <a:gd name="connsiteY204" fmla="*/ 5556110 h 5641173"/>
              <a:gd name="connsiteX205" fmla="*/ 2710156 w 11243827"/>
              <a:gd name="connsiteY205" fmla="*/ 5527517 h 5641173"/>
              <a:gd name="connsiteX206" fmla="*/ 2550206 w 11243827"/>
              <a:gd name="connsiteY206" fmla="*/ 5524958 h 5641173"/>
              <a:gd name="connsiteX207" fmla="*/ 2443041 w 11243827"/>
              <a:gd name="connsiteY207" fmla="*/ 5523990 h 5641173"/>
              <a:gd name="connsiteX208" fmla="*/ 2435613 w 11243827"/>
              <a:gd name="connsiteY208" fmla="*/ 5526704 h 5641173"/>
              <a:gd name="connsiteX209" fmla="*/ 2405682 w 11243827"/>
              <a:gd name="connsiteY209" fmla="*/ 5528307 h 5641173"/>
              <a:gd name="connsiteX210" fmla="*/ 2397487 w 11243827"/>
              <a:gd name="connsiteY210" fmla="*/ 5540337 h 5641173"/>
              <a:gd name="connsiteX211" fmla="*/ 2297454 w 11243827"/>
              <a:gd name="connsiteY211" fmla="*/ 5550765 h 5641173"/>
              <a:gd name="connsiteX212" fmla="*/ 2056700 w 11243827"/>
              <a:gd name="connsiteY212" fmla="*/ 5555489 h 5641173"/>
              <a:gd name="connsiteX213" fmla="*/ 1878530 w 11243827"/>
              <a:gd name="connsiteY213" fmla="*/ 5535330 h 5641173"/>
              <a:gd name="connsiteX214" fmla="*/ 1859292 w 11243827"/>
              <a:gd name="connsiteY214" fmla="*/ 5535461 h 5641173"/>
              <a:gd name="connsiteX215" fmla="*/ 1835626 w 11243827"/>
              <a:gd name="connsiteY215" fmla="*/ 5533793 h 5641173"/>
              <a:gd name="connsiteX216" fmla="*/ 1798939 w 11243827"/>
              <a:gd name="connsiteY216" fmla="*/ 5540285 h 5641173"/>
              <a:gd name="connsiteX217" fmla="*/ 1779046 w 11243827"/>
              <a:gd name="connsiteY217" fmla="*/ 5549949 h 5641173"/>
              <a:gd name="connsiteX218" fmla="*/ 1772421 w 11243827"/>
              <a:gd name="connsiteY218" fmla="*/ 5549018 h 5641173"/>
              <a:gd name="connsiteX219" fmla="*/ 1772052 w 11243827"/>
              <a:gd name="connsiteY219" fmla="*/ 5545689 h 5641173"/>
              <a:gd name="connsiteX220" fmla="*/ 1711543 w 11243827"/>
              <a:gd name="connsiteY220" fmla="*/ 5534558 h 5641173"/>
              <a:gd name="connsiteX221" fmla="*/ 1631462 w 11243827"/>
              <a:gd name="connsiteY221" fmla="*/ 5491807 h 5641173"/>
              <a:gd name="connsiteX222" fmla="*/ 1538763 w 11243827"/>
              <a:gd name="connsiteY222" fmla="*/ 5482781 h 5641173"/>
              <a:gd name="connsiteX223" fmla="*/ 1501533 w 11243827"/>
              <a:gd name="connsiteY223" fmla="*/ 5467817 h 5641173"/>
              <a:gd name="connsiteX224" fmla="*/ 1461266 w 11243827"/>
              <a:gd name="connsiteY224" fmla="*/ 5469343 h 5641173"/>
              <a:gd name="connsiteX225" fmla="*/ 1449415 w 11243827"/>
              <a:gd name="connsiteY225" fmla="*/ 5460467 h 5641173"/>
              <a:gd name="connsiteX226" fmla="*/ 1447454 w 11243827"/>
              <a:gd name="connsiteY226" fmla="*/ 5458776 h 5641173"/>
              <a:gd name="connsiteX227" fmla="*/ 1437814 w 11243827"/>
              <a:gd name="connsiteY227" fmla="*/ 5455515 h 5641173"/>
              <a:gd name="connsiteX228" fmla="*/ 1437334 w 11243827"/>
              <a:gd name="connsiteY228" fmla="*/ 5450209 h 5641173"/>
              <a:gd name="connsiteX229" fmla="*/ 1424429 w 11243827"/>
              <a:gd name="connsiteY229" fmla="*/ 5442157 h 5641173"/>
              <a:gd name="connsiteX230" fmla="*/ 1406063 w 11243827"/>
              <a:gd name="connsiteY230" fmla="*/ 5437380 h 5641173"/>
              <a:gd name="connsiteX231" fmla="*/ 1316379 w 11243827"/>
              <a:gd name="connsiteY231" fmla="*/ 5419601 h 5641173"/>
              <a:gd name="connsiteX232" fmla="*/ 1264090 w 11243827"/>
              <a:gd name="connsiteY232" fmla="*/ 5406153 h 5641173"/>
              <a:gd name="connsiteX233" fmla="*/ 1246374 w 11243827"/>
              <a:gd name="connsiteY233" fmla="*/ 5396631 h 5641173"/>
              <a:gd name="connsiteX234" fmla="*/ 1220190 w 11243827"/>
              <a:gd name="connsiteY234" fmla="*/ 5386301 h 5641173"/>
              <a:gd name="connsiteX235" fmla="*/ 1175643 w 11243827"/>
              <a:gd name="connsiteY235" fmla="*/ 5364651 h 5641173"/>
              <a:gd name="connsiteX236" fmla="*/ 1150342 w 11243827"/>
              <a:gd name="connsiteY236" fmla="*/ 5358447 h 5641173"/>
              <a:gd name="connsiteX237" fmla="*/ 1112024 w 11243827"/>
              <a:gd name="connsiteY237" fmla="*/ 5345786 h 5641173"/>
              <a:gd name="connsiteX238" fmla="*/ 1100870 w 11243827"/>
              <a:gd name="connsiteY238" fmla="*/ 5343651 h 5641173"/>
              <a:gd name="connsiteX239" fmla="*/ 1096383 w 11243827"/>
              <a:gd name="connsiteY239" fmla="*/ 5343015 h 5641173"/>
              <a:gd name="connsiteX240" fmla="*/ 1085571 w 11243827"/>
              <a:gd name="connsiteY240" fmla="*/ 5358836 h 5641173"/>
              <a:gd name="connsiteX241" fmla="*/ 1058039 w 11243827"/>
              <a:gd name="connsiteY241" fmla="*/ 5343504 h 5641173"/>
              <a:gd name="connsiteX242" fmla="*/ 1055426 w 11243827"/>
              <a:gd name="connsiteY242" fmla="*/ 5339088 h 5641173"/>
              <a:gd name="connsiteX243" fmla="*/ 1044738 w 11243827"/>
              <a:gd name="connsiteY243" fmla="*/ 5333063 h 5641173"/>
              <a:gd name="connsiteX244" fmla="*/ 1033909 w 11243827"/>
              <a:gd name="connsiteY244" fmla="*/ 5335680 h 5641173"/>
              <a:gd name="connsiteX245" fmla="*/ 1012649 w 11243827"/>
              <a:gd name="connsiteY245" fmla="*/ 5334541 h 5641173"/>
              <a:gd name="connsiteX246" fmla="*/ 1007115 w 11243827"/>
              <a:gd name="connsiteY246" fmla="*/ 5332775 h 5641173"/>
              <a:gd name="connsiteX247" fmla="*/ 986002 w 11243827"/>
              <a:gd name="connsiteY247" fmla="*/ 5334906 h 5641173"/>
              <a:gd name="connsiteX248" fmla="*/ 953418 w 11243827"/>
              <a:gd name="connsiteY248" fmla="*/ 5333901 h 5641173"/>
              <a:gd name="connsiteX249" fmla="*/ 916854 w 11243827"/>
              <a:gd name="connsiteY249" fmla="*/ 5329435 h 5641173"/>
              <a:gd name="connsiteX250" fmla="*/ 905651 w 11243827"/>
              <a:gd name="connsiteY250" fmla="*/ 5332114 h 5641173"/>
              <a:gd name="connsiteX251" fmla="*/ 836961 w 11243827"/>
              <a:gd name="connsiteY251" fmla="*/ 5330803 h 5641173"/>
              <a:gd name="connsiteX252" fmla="*/ 817627 w 11243827"/>
              <a:gd name="connsiteY252" fmla="*/ 5330580 h 5641173"/>
              <a:gd name="connsiteX253" fmla="*/ 801817 w 11243827"/>
              <a:gd name="connsiteY253" fmla="*/ 5325937 h 5641173"/>
              <a:gd name="connsiteX254" fmla="*/ 798857 w 11243827"/>
              <a:gd name="connsiteY254" fmla="*/ 5320979 h 5641173"/>
              <a:gd name="connsiteX255" fmla="*/ 788354 w 11243827"/>
              <a:gd name="connsiteY255" fmla="*/ 5320143 h 5641173"/>
              <a:gd name="connsiteX256" fmla="*/ 785726 w 11243827"/>
              <a:gd name="connsiteY256" fmla="*/ 5318989 h 5641173"/>
              <a:gd name="connsiteX257" fmla="*/ 770507 w 11243827"/>
              <a:gd name="connsiteY257" fmla="*/ 5313309 h 5641173"/>
              <a:gd name="connsiteX258" fmla="*/ 733810 w 11243827"/>
              <a:gd name="connsiteY258" fmla="*/ 5324286 h 5641173"/>
              <a:gd name="connsiteX259" fmla="*/ 692117 w 11243827"/>
              <a:gd name="connsiteY259" fmla="*/ 5318786 h 5641173"/>
              <a:gd name="connsiteX260" fmla="*/ 574943 w 11243827"/>
              <a:gd name="connsiteY260" fmla="*/ 5327578 h 5641173"/>
              <a:gd name="connsiteX261" fmla="*/ 441302 w 11243827"/>
              <a:gd name="connsiteY261" fmla="*/ 5307062 h 5641173"/>
              <a:gd name="connsiteX262" fmla="*/ 336819 w 11243827"/>
              <a:gd name="connsiteY262" fmla="*/ 5336690 h 5641173"/>
              <a:gd name="connsiteX263" fmla="*/ 270932 w 11243827"/>
              <a:gd name="connsiteY263" fmla="*/ 5345451 h 5641173"/>
              <a:gd name="connsiteX264" fmla="*/ 194189 w 11243827"/>
              <a:gd name="connsiteY264" fmla="*/ 5343588 h 5641173"/>
              <a:gd name="connsiteX265" fmla="*/ 192552 w 11243827"/>
              <a:gd name="connsiteY265" fmla="*/ 5342845 h 5641173"/>
              <a:gd name="connsiteX266" fmla="*/ 178320 w 11243827"/>
              <a:gd name="connsiteY266" fmla="*/ 5343766 h 5641173"/>
              <a:gd name="connsiteX267" fmla="*/ 175596 w 11243827"/>
              <a:gd name="connsiteY267" fmla="*/ 5346411 h 5641173"/>
              <a:gd name="connsiteX268" fmla="*/ 147287 w 11243827"/>
              <a:gd name="connsiteY268" fmla="*/ 5352625 h 5641173"/>
              <a:gd name="connsiteX269" fmla="*/ 114847 w 11243827"/>
              <a:gd name="connsiteY269" fmla="*/ 5355844 h 5641173"/>
              <a:gd name="connsiteX270" fmla="*/ 114306 w 11243827"/>
              <a:gd name="connsiteY270" fmla="*/ 5354983 h 5641173"/>
              <a:gd name="connsiteX271" fmla="*/ 89264 w 11243827"/>
              <a:gd name="connsiteY271" fmla="*/ 5348886 h 5641173"/>
              <a:gd name="connsiteX272" fmla="*/ 49794 w 11243827"/>
              <a:gd name="connsiteY272" fmla="*/ 5329950 h 5641173"/>
              <a:gd name="connsiteX273" fmla="*/ 19924 w 11243827"/>
              <a:gd name="connsiteY273" fmla="*/ 5334282 h 5641173"/>
              <a:gd name="connsiteX274" fmla="*/ 13819 w 11243827"/>
              <a:gd name="connsiteY274" fmla="*/ 5334653 h 5641173"/>
              <a:gd name="connsiteX275" fmla="*/ 13657 w 11243827"/>
              <a:gd name="connsiteY275" fmla="*/ 5334455 h 5641173"/>
              <a:gd name="connsiteX276" fmla="*/ 7139 w 11243827"/>
              <a:gd name="connsiteY276" fmla="*/ 5334438 h 5641173"/>
              <a:gd name="connsiteX277" fmla="*/ 2684 w 11243827"/>
              <a:gd name="connsiteY277" fmla="*/ 5335333 h 5641173"/>
              <a:gd name="connsiteX278" fmla="*/ 0 w 11243827"/>
              <a:gd name="connsiteY278" fmla="*/ 5335496 h 5641173"/>
              <a:gd name="connsiteX279" fmla="*/ 0 w 11243827"/>
              <a:gd name="connsiteY279" fmla="*/ 10592 h 5641173"/>
              <a:gd name="connsiteX280" fmla="*/ 11243827 w 11243827"/>
              <a:gd name="connsiteY280" fmla="*/ 0 h 5641173"/>
              <a:gd name="connsiteX0" fmla="*/ 11243827 w 11243827"/>
              <a:gd name="connsiteY0" fmla="*/ 0 h 5641173"/>
              <a:gd name="connsiteX1" fmla="*/ 11243827 w 11243827"/>
              <a:gd name="connsiteY1" fmla="*/ 1470035 h 5641173"/>
              <a:gd name="connsiteX2" fmla="*/ 11243827 w 11243827"/>
              <a:gd name="connsiteY2" fmla="*/ 5001571 h 5641173"/>
              <a:gd name="connsiteX3" fmla="*/ 11243827 w 11243827"/>
              <a:gd name="connsiteY3" fmla="*/ 5209610 h 5641173"/>
              <a:gd name="connsiteX4" fmla="*/ 11240675 w 11243827"/>
              <a:gd name="connsiteY4" fmla="*/ 5210442 h 5641173"/>
              <a:gd name="connsiteX5" fmla="*/ 11179959 w 11243827"/>
              <a:gd name="connsiteY5" fmla="*/ 5221199 h 5641173"/>
              <a:gd name="connsiteX6" fmla="*/ 11105493 w 11243827"/>
              <a:gd name="connsiteY6" fmla="*/ 5259905 h 5641173"/>
              <a:gd name="connsiteX7" fmla="*/ 11078640 w 11243827"/>
              <a:gd name="connsiteY7" fmla="*/ 5263531 h 5641173"/>
              <a:gd name="connsiteX8" fmla="*/ 11079616 w 11243827"/>
              <a:gd name="connsiteY8" fmla="*/ 5270380 h 5641173"/>
              <a:gd name="connsiteX9" fmla="*/ 11069641 w 11243827"/>
              <a:gd name="connsiteY9" fmla="*/ 5270884 h 5641173"/>
              <a:gd name="connsiteX10" fmla="*/ 11047377 w 11243827"/>
              <a:gd name="connsiteY10" fmla="*/ 5271051 h 5641173"/>
              <a:gd name="connsiteX11" fmla="*/ 10980705 w 11243827"/>
              <a:gd name="connsiteY11" fmla="*/ 5272951 h 5641173"/>
              <a:gd name="connsiteX12" fmla="*/ 10962514 w 11243827"/>
              <a:gd name="connsiteY12" fmla="*/ 5286084 h 5641173"/>
              <a:gd name="connsiteX13" fmla="*/ 10945307 w 11243827"/>
              <a:gd name="connsiteY13" fmla="*/ 5286290 h 5641173"/>
              <a:gd name="connsiteX14" fmla="*/ 10845516 w 11243827"/>
              <a:gd name="connsiteY14" fmla="*/ 5303894 h 5641173"/>
              <a:gd name="connsiteX15" fmla="*/ 10831795 w 11243827"/>
              <a:gd name="connsiteY15" fmla="*/ 5305210 h 5641173"/>
              <a:gd name="connsiteX16" fmla="*/ 10824365 w 11243827"/>
              <a:gd name="connsiteY16" fmla="*/ 5311111 h 5641173"/>
              <a:gd name="connsiteX17" fmla="*/ 10797756 w 11243827"/>
              <a:gd name="connsiteY17" fmla="*/ 5312285 h 5641173"/>
              <a:gd name="connsiteX18" fmla="*/ 10796525 w 11243827"/>
              <a:gd name="connsiteY18" fmla="*/ 5315645 h 5641173"/>
              <a:gd name="connsiteX19" fmla="*/ 10709063 w 11243827"/>
              <a:gd name="connsiteY19" fmla="*/ 5344492 h 5641173"/>
              <a:gd name="connsiteX20" fmla="*/ 10694078 w 11243827"/>
              <a:gd name="connsiteY20" fmla="*/ 5349258 h 5641173"/>
              <a:gd name="connsiteX21" fmla="*/ 10681131 w 11243827"/>
              <a:gd name="connsiteY21" fmla="*/ 5347812 h 5641173"/>
              <a:gd name="connsiteX22" fmla="*/ 10609448 w 11243827"/>
              <a:gd name="connsiteY22" fmla="*/ 5351931 h 5641173"/>
              <a:gd name="connsiteX23" fmla="*/ 10592397 w 11243827"/>
              <a:gd name="connsiteY23" fmla="*/ 5349402 h 5641173"/>
              <a:gd name="connsiteX24" fmla="*/ 10585227 w 11243827"/>
              <a:gd name="connsiteY24" fmla="*/ 5344063 h 5641173"/>
              <a:gd name="connsiteX25" fmla="*/ 10557472 w 11243827"/>
              <a:gd name="connsiteY25" fmla="*/ 5354151 h 5641173"/>
              <a:gd name="connsiteX26" fmla="*/ 10514646 w 11243827"/>
              <a:gd name="connsiteY26" fmla="*/ 5361064 h 5641173"/>
              <a:gd name="connsiteX27" fmla="*/ 10494292 w 11243827"/>
              <a:gd name="connsiteY27" fmla="*/ 5366054 h 5641173"/>
              <a:gd name="connsiteX28" fmla="*/ 10477869 w 11243827"/>
              <a:gd name="connsiteY28" fmla="*/ 5363025 h 5641173"/>
              <a:gd name="connsiteX29" fmla="*/ 10384411 w 11243827"/>
              <a:gd name="connsiteY29" fmla="*/ 5362257 h 5641173"/>
              <a:gd name="connsiteX30" fmla="*/ 10362921 w 11243827"/>
              <a:gd name="connsiteY30" fmla="*/ 5357444 h 5641173"/>
              <a:gd name="connsiteX31" fmla="*/ 10352736 w 11243827"/>
              <a:gd name="connsiteY31" fmla="*/ 5347851 h 5641173"/>
              <a:gd name="connsiteX32" fmla="*/ 10344754 w 11243827"/>
              <a:gd name="connsiteY32" fmla="*/ 5351272 h 5641173"/>
              <a:gd name="connsiteX33" fmla="*/ 10288226 w 11243827"/>
              <a:gd name="connsiteY33" fmla="*/ 5351613 h 5641173"/>
              <a:gd name="connsiteX34" fmla="*/ 10251350 w 11243827"/>
              <a:gd name="connsiteY34" fmla="*/ 5352711 h 5641173"/>
              <a:gd name="connsiteX35" fmla="*/ 10249108 w 11243827"/>
              <a:gd name="connsiteY35" fmla="*/ 5365881 h 5641173"/>
              <a:gd name="connsiteX36" fmla="*/ 10216272 w 11243827"/>
              <a:gd name="connsiteY36" fmla="*/ 5370573 h 5641173"/>
              <a:gd name="connsiteX37" fmla="*/ 10181278 w 11243827"/>
              <a:gd name="connsiteY37" fmla="*/ 5362119 h 5641173"/>
              <a:gd name="connsiteX38" fmla="*/ 10140033 w 11243827"/>
              <a:gd name="connsiteY38" fmla="*/ 5363304 h 5641173"/>
              <a:gd name="connsiteX39" fmla="*/ 10115353 w 11243827"/>
              <a:gd name="connsiteY39" fmla="*/ 5363869 h 5641173"/>
              <a:gd name="connsiteX40" fmla="*/ 10050578 w 11243827"/>
              <a:gd name="connsiteY40" fmla="*/ 5376153 h 5641173"/>
              <a:gd name="connsiteX41" fmla="*/ 9945478 w 11243827"/>
              <a:gd name="connsiteY41" fmla="*/ 5422859 h 5641173"/>
              <a:gd name="connsiteX42" fmla="*/ 9912481 w 11243827"/>
              <a:gd name="connsiteY42" fmla="*/ 5429477 h 5641173"/>
              <a:gd name="connsiteX43" fmla="*/ 9906713 w 11243827"/>
              <a:gd name="connsiteY43" fmla="*/ 5426784 h 5641173"/>
              <a:gd name="connsiteX44" fmla="*/ 9742436 w 11243827"/>
              <a:gd name="connsiteY44" fmla="*/ 5454834 h 5641173"/>
              <a:gd name="connsiteX45" fmla="*/ 9713044 w 11243827"/>
              <a:gd name="connsiteY45" fmla="*/ 5456476 h 5641173"/>
              <a:gd name="connsiteX46" fmla="*/ 9691033 w 11243827"/>
              <a:gd name="connsiteY46" fmla="*/ 5455451 h 5641173"/>
              <a:gd name="connsiteX47" fmla="*/ 9638355 w 11243827"/>
              <a:gd name="connsiteY47" fmla="*/ 5464794 h 5641173"/>
              <a:gd name="connsiteX48" fmla="*/ 9552434 w 11243827"/>
              <a:gd name="connsiteY48" fmla="*/ 5485280 h 5641173"/>
              <a:gd name="connsiteX49" fmla="*/ 9533883 w 11243827"/>
              <a:gd name="connsiteY49" fmla="*/ 5488516 h 5641173"/>
              <a:gd name="connsiteX50" fmla="*/ 9516916 w 11243827"/>
              <a:gd name="connsiteY50" fmla="*/ 5486828 h 5641173"/>
              <a:gd name="connsiteX51" fmla="*/ 9512093 w 11243827"/>
              <a:gd name="connsiteY51" fmla="*/ 5482541 h 5641173"/>
              <a:gd name="connsiteX52" fmla="*/ 9501725 w 11243827"/>
              <a:gd name="connsiteY52" fmla="*/ 5483603 h 5641173"/>
              <a:gd name="connsiteX53" fmla="*/ 9498754 w 11243827"/>
              <a:gd name="connsiteY53" fmla="*/ 5482951 h 5641173"/>
              <a:gd name="connsiteX54" fmla="*/ 9481932 w 11243827"/>
              <a:gd name="connsiteY54" fmla="*/ 5480151 h 5641173"/>
              <a:gd name="connsiteX55" fmla="*/ 9451321 w 11243827"/>
              <a:gd name="connsiteY55" fmla="*/ 5497375 h 5641173"/>
              <a:gd name="connsiteX56" fmla="*/ 9409298 w 11243827"/>
              <a:gd name="connsiteY56" fmla="*/ 5499478 h 5641173"/>
              <a:gd name="connsiteX57" fmla="*/ 9303056 w 11243827"/>
              <a:gd name="connsiteY57" fmla="*/ 5519093 h 5641173"/>
              <a:gd name="connsiteX58" fmla="*/ 9229078 w 11243827"/>
              <a:gd name="connsiteY58" fmla="*/ 5524154 h 5641173"/>
              <a:gd name="connsiteX59" fmla="*/ 9165105 w 11243827"/>
              <a:gd name="connsiteY59" fmla="*/ 5532892 h 5641173"/>
              <a:gd name="connsiteX60" fmla="*/ 9077301 w 11243827"/>
              <a:gd name="connsiteY60" fmla="*/ 5580356 h 5641173"/>
              <a:gd name="connsiteX61" fmla="*/ 8960065 w 11243827"/>
              <a:gd name="connsiteY61" fmla="*/ 5597982 h 5641173"/>
              <a:gd name="connsiteX62" fmla="*/ 8953536 w 11243827"/>
              <a:gd name="connsiteY62" fmla="*/ 5606638 h 5641173"/>
              <a:gd name="connsiteX63" fmla="*/ 8943907 w 11243827"/>
              <a:gd name="connsiteY63" fmla="*/ 5612541 h 5641173"/>
              <a:gd name="connsiteX64" fmla="*/ 8942046 w 11243827"/>
              <a:gd name="connsiteY64" fmla="*/ 5612112 h 5641173"/>
              <a:gd name="connsiteX65" fmla="*/ 8928824 w 11243827"/>
              <a:gd name="connsiteY65" fmla="*/ 5615549 h 5641173"/>
              <a:gd name="connsiteX66" fmla="*/ 8927294 w 11243827"/>
              <a:gd name="connsiteY66" fmla="*/ 5618607 h 5641173"/>
              <a:gd name="connsiteX67" fmla="*/ 8918651 w 11243827"/>
              <a:gd name="connsiteY67" fmla="*/ 5621688 h 5641173"/>
              <a:gd name="connsiteX68" fmla="*/ 8902772 w 11243827"/>
              <a:gd name="connsiteY68" fmla="*/ 5629703 h 5641173"/>
              <a:gd name="connsiteX69" fmla="*/ 8898724 w 11243827"/>
              <a:gd name="connsiteY69" fmla="*/ 5629379 h 5641173"/>
              <a:gd name="connsiteX70" fmla="*/ 8873099 w 11243827"/>
              <a:gd name="connsiteY70" fmla="*/ 5638628 h 5641173"/>
              <a:gd name="connsiteX71" fmla="*/ 8872234 w 11243827"/>
              <a:gd name="connsiteY71" fmla="*/ 5637889 h 5641173"/>
              <a:gd name="connsiteX72" fmla="*/ 8862777 w 11243827"/>
              <a:gd name="connsiteY72" fmla="*/ 5636711 h 5641173"/>
              <a:gd name="connsiteX73" fmla="*/ 8845869 w 11243827"/>
              <a:gd name="connsiteY73" fmla="*/ 5636436 h 5641173"/>
              <a:gd name="connsiteX74" fmla="*/ 8800548 w 11243827"/>
              <a:gd name="connsiteY74" fmla="*/ 5625084 h 5641173"/>
              <a:gd name="connsiteX75" fmla="*/ 8773774 w 11243827"/>
              <a:gd name="connsiteY75" fmla="*/ 5634630 h 5641173"/>
              <a:gd name="connsiteX76" fmla="*/ 8698255 w 11243827"/>
              <a:gd name="connsiteY76" fmla="*/ 5636083 h 5641173"/>
              <a:gd name="connsiteX77" fmla="*/ 8619167 w 11243827"/>
              <a:gd name="connsiteY77" fmla="*/ 5619130 h 5641173"/>
              <a:gd name="connsiteX78" fmla="*/ 8539822 w 11243827"/>
              <a:gd name="connsiteY78" fmla="*/ 5616905 h 5641173"/>
              <a:gd name="connsiteX79" fmla="*/ 8511094 w 11243827"/>
              <a:gd name="connsiteY79" fmla="*/ 5617360 h 5641173"/>
              <a:gd name="connsiteX80" fmla="*/ 8459886 w 11243827"/>
              <a:gd name="connsiteY80" fmla="*/ 5612612 h 5641173"/>
              <a:gd name="connsiteX81" fmla="*/ 8436432 w 11243827"/>
              <a:gd name="connsiteY81" fmla="*/ 5606990 h 5641173"/>
              <a:gd name="connsiteX82" fmla="*/ 8435403 w 11243827"/>
              <a:gd name="connsiteY82" fmla="*/ 5607336 h 5641173"/>
              <a:gd name="connsiteX83" fmla="*/ 8433307 w 11243827"/>
              <a:gd name="connsiteY83" fmla="*/ 5604917 h 5641173"/>
              <a:gd name="connsiteX84" fmla="*/ 8428968 w 11243827"/>
              <a:gd name="connsiteY84" fmla="*/ 5603796 h 5641173"/>
              <a:gd name="connsiteX85" fmla="*/ 8417124 w 11243827"/>
              <a:gd name="connsiteY85" fmla="*/ 5604518 h 5641173"/>
              <a:gd name="connsiteX86" fmla="*/ 8412669 w 11243827"/>
              <a:gd name="connsiteY86" fmla="*/ 5605413 h 5641173"/>
              <a:gd name="connsiteX87" fmla="*/ 8406152 w 11243827"/>
              <a:gd name="connsiteY87" fmla="*/ 5605396 h 5641173"/>
              <a:gd name="connsiteX88" fmla="*/ 8405989 w 11243827"/>
              <a:gd name="connsiteY88" fmla="*/ 5605197 h 5641173"/>
              <a:gd name="connsiteX89" fmla="*/ 8399884 w 11243827"/>
              <a:gd name="connsiteY89" fmla="*/ 5605568 h 5641173"/>
              <a:gd name="connsiteX90" fmla="*/ 8370014 w 11243827"/>
              <a:gd name="connsiteY90" fmla="*/ 5609900 h 5641173"/>
              <a:gd name="connsiteX91" fmla="*/ 8330544 w 11243827"/>
              <a:gd name="connsiteY91" fmla="*/ 5590964 h 5641173"/>
              <a:gd name="connsiteX92" fmla="*/ 8314221 w 11243827"/>
              <a:gd name="connsiteY92" fmla="*/ 5587682 h 5641173"/>
              <a:gd name="connsiteX93" fmla="*/ 8305502 w 11243827"/>
              <a:gd name="connsiteY93" fmla="*/ 5584868 h 5641173"/>
              <a:gd name="connsiteX94" fmla="*/ 8304962 w 11243827"/>
              <a:gd name="connsiteY94" fmla="*/ 5584007 h 5641173"/>
              <a:gd name="connsiteX95" fmla="*/ 8276324 w 11243827"/>
              <a:gd name="connsiteY95" fmla="*/ 5588260 h 5641173"/>
              <a:gd name="connsiteX96" fmla="*/ 8272522 w 11243827"/>
              <a:gd name="connsiteY96" fmla="*/ 5587226 h 5641173"/>
              <a:gd name="connsiteX97" fmla="*/ 8253857 w 11243827"/>
              <a:gd name="connsiteY97" fmla="*/ 5592043 h 5641173"/>
              <a:gd name="connsiteX98" fmla="*/ 8244212 w 11243827"/>
              <a:gd name="connsiteY98" fmla="*/ 5593439 h 5641173"/>
              <a:gd name="connsiteX99" fmla="*/ 8241488 w 11243827"/>
              <a:gd name="connsiteY99" fmla="*/ 5596085 h 5641173"/>
              <a:gd name="connsiteX100" fmla="*/ 8227256 w 11243827"/>
              <a:gd name="connsiteY100" fmla="*/ 5597005 h 5641173"/>
              <a:gd name="connsiteX101" fmla="*/ 8225619 w 11243827"/>
              <a:gd name="connsiteY101" fmla="*/ 5596262 h 5641173"/>
              <a:gd name="connsiteX102" fmla="*/ 8213882 w 11243827"/>
              <a:gd name="connsiteY102" fmla="*/ 5600179 h 5641173"/>
              <a:gd name="connsiteX103" fmla="*/ 8204045 w 11243827"/>
              <a:gd name="connsiteY103" fmla="*/ 5607275 h 5641173"/>
              <a:gd name="connsiteX104" fmla="*/ 8082989 w 11243827"/>
              <a:gd name="connsiteY104" fmla="*/ 5603160 h 5641173"/>
              <a:gd name="connsiteX105" fmla="*/ 7976942 w 11243827"/>
              <a:gd name="connsiteY105" fmla="*/ 5598455 h 5641173"/>
              <a:gd name="connsiteX106" fmla="*/ 7950121 w 11243827"/>
              <a:gd name="connsiteY106" fmla="*/ 5590893 h 5641173"/>
              <a:gd name="connsiteX107" fmla="*/ 7727691 w 11243827"/>
              <a:gd name="connsiteY107" fmla="*/ 5621064 h 5641173"/>
              <a:gd name="connsiteX108" fmla="*/ 7685998 w 11243827"/>
              <a:gd name="connsiteY108" fmla="*/ 5615564 h 5641173"/>
              <a:gd name="connsiteX109" fmla="*/ 7649302 w 11243827"/>
              <a:gd name="connsiteY109" fmla="*/ 5626541 h 5641173"/>
              <a:gd name="connsiteX110" fmla="*/ 7634083 w 11243827"/>
              <a:gd name="connsiteY110" fmla="*/ 5620862 h 5641173"/>
              <a:gd name="connsiteX111" fmla="*/ 7631455 w 11243827"/>
              <a:gd name="connsiteY111" fmla="*/ 5619708 h 5641173"/>
              <a:gd name="connsiteX112" fmla="*/ 7620952 w 11243827"/>
              <a:gd name="connsiteY112" fmla="*/ 5618872 h 5641173"/>
              <a:gd name="connsiteX113" fmla="*/ 7617992 w 11243827"/>
              <a:gd name="connsiteY113" fmla="*/ 5613914 h 5641173"/>
              <a:gd name="connsiteX114" fmla="*/ 7602182 w 11243827"/>
              <a:gd name="connsiteY114" fmla="*/ 5609271 h 5641173"/>
              <a:gd name="connsiteX115" fmla="*/ 7582847 w 11243827"/>
              <a:gd name="connsiteY115" fmla="*/ 5609047 h 5641173"/>
              <a:gd name="connsiteX116" fmla="*/ 7514158 w 11243827"/>
              <a:gd name="connsiteY116" fmla="*/ 5607737 h 5641173"/>
              <a:gd name="connsiteX117" fmla="*/ 7502955 w 11243827"/>
              <a:gd name="connsiteY117" fmla="*/ 5610415 h 5641173"/>
              <a:gd name="connsiteX118" fmla="*/ 7466391 w 11243827"/>
              <a:gd name="connsiteY118" fmla="*/ 5605949 h 5641173"/>
              <a:gd name="connsiteX119" fmla="*/ 7433806 w 11243827"/>
              <a:gd name="connsiteY119" fmla="*/ 5604945 h 5641173"/>
              <a:gd name="connsiteX120" fmla="*/ 7412693 w 11243827"/>
              <a:gd name="connsiteY120" fmla="*/ 5607075 h 5641173"/>
              <a:gd name="connsiteX121" fmla="*/ 7407159 w 11243827"/>
              <a:gd name="connsiteY121" fmla="*/ 5605310 h 5641173"/>
              <a:gd name="connsiteX122" fmla="*/ 7385900 w 11243827"/>
              <a:gd name="connsiteY122" fmla="*/ 5604171 h 5641173"/>
              <a:gd name="connsiteX123" fmla="*/ 7375071 w 11243827"/>
              <a:gd name="connsiteY123" fmla="*/ 5606788 h 5641173"/>
              <a:gd name="connsiteX124" fmla="*/ 7364382 w 11243827"/>
              <a:gd name="connsiteY124" fmla="*/ 5600762 h 5641173"/>
              <a:gd name="connsiteX125" fmla="*/ 7361770 w 11243827"/>
              <a:gd name="connsiteY125" fmla="*/ 5596347 h 5641173"/>
              <a:gd name="connsiteX126" fmla="*/ 7346641 w 11243827"/>
              <a:gd name="connsiteY126" fmla="*/ 5598329 h 5641173"/>
              <a:gd name="connsiteX127" fmla="*/ 7334238 w 11243827"/>
              <a:gd name="connsiteY127" fmla="*/ 5594014 h 5641173"/>
              <a:gd name="connsiteX128" fmla="*/ 7323426 w 11243827"/>
              <a:gd name="connsiteY128" fmla="*/ 5596835 h 5641173"/>
              <a:gd name="connsiteX129" fmla="*/ 7318938 w 11243827"/>
              <a:gd name="connsiteY129" fmla="*/ 5596200 h 5641173"/>
              <a:gd name="connsiteX130" fmla="*/ 7307784 w 11243827"/>
              <a:gd name="connsiteY130" fmla="*/ 5594065 h 5641173"/>
              <a:gd name="connsiteX131" fmla="*/ 7288540 w 11243827"/>
              <a:gd name="connsiteY131" fmla="*/ 5589320 h 5641173"/>
              <a:gd name="connsiteX132" fmla="*/ 7282537 w 11243827"/>
              <a:gd name="connsiteY132" fmla="*/ 5588660 h 5641173"/>
              <a:gd name="connsiteX133" fmla="*/ 7269466 w 11243827"/>
              <a:gd name="connsiteY133" fmla="*/ 5581404 h 5641173"/>
              <a:gd name="connsiteX134" fmla="*/ 7244165 w 11243827"/>
              <a:gd name="connsiteY134" fmla="*/ 5575200 h 5641173"/>
              <a:gd name="connsiteX135" fmla="*/ 7199619 w 11243827"/>
              <a:gd name="connsiteY135" fmla="*/ 5553550 h 5641173"/>
              <a:gd name="connsiteX136" fmla="*/ 7173434 w 11243827"/>
              <a:gd name="connsiteY136" fmla="*/ 5543219 h 5641173"/>
              <a:gd name="connsiteX137" fmla="*/ 7155718 w 11243827"/>
              <a:gd name="connsiteY137" fmla="*/ 5533697 h 5641173"/>
              <a:gd name="connsiteX138" fmla="*/ 7103430 w 11243827"/>
              <a:gd name="connsiteY138" fmla="*/ 5520249 h 5641173"/>
              <a:gd name="connsiteX139" fmla="*/ 7013746 w 11243827"/>
              <a:gd name="connsiteY139" fmla="*/ 5502470 h 5641173"/>
              <a:gd name="connsiteX140" fmla="*/ 6995379 w 11243827"/>
              <a:gd name="connsiteY140" fmla="*/ 5497693 h 5641173"/>
              <a:gd name="connsiteX141" fmla="*/ 6982475 w 11243827"/>
              <a:gd name="connsiteY141" fmla="*/ 5489641 h 5641173"/>
              <a:gd name="connsiteX142" fmla="*/ 6981994 w 11243827"/>
              <a:gd name="connsiteY142" fmla="*/ 5484335 h 5641173"/>
              <a:gd name="connsiteX143" fmla="*/ 6972355 w 11243827"/>
              <a:gd name="connsiteY143" fmla="*/ 5481074 h 5641173"/>
              <a:gd name="connsiteX144" fmla="*/ 6970394 w 11243827"/>
              <a:gd name="connsiteY144" fmla="*/ 5479383 h 5641173"/>
              <a:gd name="connsiteX145" fmla="*/ 6958543 w 11243827"/>
              <a:gd name="connsiteY145" fmla="*/ 5470507 h 5641173"/>
              <a:gd name="connsiteX146" fmla="*/ 6918276 w 11243827"/>
              <a:gd name="connsiteY146" fmla="*/ 5472034 h 5641173"/>
              <a:gd name="connsiteX147" fmla="*/ 6881046 w 11243827"/>
              <a:gd name="connsiteY147" fmla="*/ 5457070 h 5641173"/>
              <a:gd name="connsiteX148" fmla="*/ 6752164 w 11243827"/>
              <a:gd name="connsiteY148" fmla="*/ 5425021 h 5641173"/>
              <a:gd name="connsiteX149" fmla="*/ 6724964 w 11243827"/>
              <a:gd name="connsiteY149" fmla="*/ 5414071 h 5641173"/>
              <a:gd name="connsiteX150" fmla="*/ 6683286 w 11243827"/>
              <a:gd name="connsiteY150" fmla="*/ 5405383 h 5641173"/>
              <a:gd name="connsiteX151" fmla="*/ 6644277 w 11243827"/>
              <a:gd name="connsiteY151" fmla="*/ 5429684 h 5641173"/>
              <a:gd name="connsiteX152" fmla="*/ 6532914 w 11243827"/>
              <a:gd name="connsiteY152" fmla="*/ 5431205 h 5641173"/>
              <a:gd name="connsiteX153" fmla="*/ 6307459 w 11243827"/>
              <a:gd name="connsiteY153" fmla="*/ 5467087 h 5641173"/>
              <a:gd name="connsiteX154" fmla="*/ 6196243 w 11243827"/>
              <a:gd name="connsiteY154" fmla="*/ 5515042 h 5641173"/>
              <a:gd name="connsiteX155" fmla="*/ 6099124 w 11243827"/>
              <a:gd name="connsiteY155" fmla="*/ 5516848 h 5641173"/>
              <a:gd name="connsiteX156" fmla="*/ 6016077 w 11243827"/>
              <a:gd name="connsiteY156" fmla="*/ 5528642 h 5641173"/>
              <a:gd name="connsiteX157" fmla="*/ 6004389 w 11243827"/>
              <a:gd name="connsiteY157" fmla="*/ 5531206 h 5641173"/>
              <a:gd name="connsiteX158" fmla="*/ 5933945 w 11243827"/>
              <a:gd name="connsiteY158" fmla="*/ 5538840 h 5641173"/>
              <a:gd name="connsiteX159" fmla="*/ 5883936 w 11243827"/>
              <a:gd name="connsiteY159" fmla="*/ 5553807 h 5641173"/>
              <a:gd name="connsiteX160" fmla="*/ 5798331 w 11243827"/>
              <a:gd name="connsiteY160" fmla="*/ 5564248 h 5641173"/>
              <a:gd name="connsiteX161" fmla="*/ 5712738 w 11243827"/>
              <a:gd name="connsiteY161" fmla="*/ 5573120 h 5641173"/>
              <a:gd name="connsiteX162" fmla="*/ 5681342 w 11243827"/>
              <a:gd name="connsiteY162" fmla="*/ 5575621 h 5641173"/>
              <a:gd name="connsiteX163" fmla="*/ 5627167 w 11243827"/>
              <a:gd name="connsiteY163" fmla="*/ 5583215 h 5641173"/>
              <a:gd name="connsiteX164" fmla="*/ 5591414 w 11243827"/>
              <a:gd name="connsiteY164" fmla="*/ 5587695 h 5641173"/>
              <a:gd name="connsiteX165" fmla="*/ 5583028 w 11243827"/>
              <a:gd name="connsiteY165" fmla="*/ 5580877 h 5641173"/>
              <a:gd name="connsiteX166" fmla="*/ 5549426 w 11243827"/>
              <a:gd name="connsiteY166" fmla="*/ 5582858 h 5641173"/>
              <a:gd name="connsiteX167" fmla="*/ 5519999 w 11243827"/>
              <a:gd name="connsiteY167" fmla="*/ 5592246 h 5641173"/>
              <a:gd name="connsiteX168" fmla="*/ 5480028 w 11243827"/>
              <a:gd name="connsiteY168" fmla="*/ 5597282 h 5641173"/>
              <a:gd name="connsiteX169" fmla="*/ 5456175 w 11243827"/>
              <a:gd name="connsiteY169" fmla="*/ 5600371 h 5641173"/>
              <a:gd name="connsiteX170" fmla="*/ 5388463 w 11243827"/>
              <a:gd name="connsiteY170" fmla="*/ 5602638 h 5641173"/>
              <a:gd name="connsiteX171" fmla="*/ 5265898 w 11243827"/>
              <a:gd name="connsiteY171" fmla="*/ 5591830 h 5641173"/>
              <a:gd name="connsiteX172" fmla="*/ 5231231 w 11243827"/>
              <a:gd name="connsiteY172" fmla="*/ 5592790 h 5641173"/>
              <a:gd name="connsiteX173" fmla="*/ 5226996 w 11243827"/>
              <a:gd name="connsiteY173" fmla="*/ 5595040 h 5641173"/>
              <a:gd name="connsiteX174" fmla="*/ 5175988 w 11243827"/>
              <a:gd name="connsiteY174" fmla="*/ 5588131 h 5641173"/>
              <a:gd name="connsiteX175" fmla="*/ 5107470 w 11243827"/>
              <a:gd name="connsiteY175" fmla="*/ 5594771 h 5641173"/>
              <a:gd name="connsiteX176" fmla="*/ 5027868 w 11243827"/>
              <a:gd name="connsiteY176" fmla="*/ 5605624 h 5641173"/>
              <a:gd name="connsiteX177" fmla="*/ 5007324 w 11243827"/>
              <a:gd name="connsiteY177" fmla="*/ 5609209 h 5641173"/>
              <a:gd name="connsiteX178" fmla="*/ 4952559 w 11243827"/>
              <a:gd name="connsiteY178" fmla="*/ 5611402 h 5641173"/>
              <a:gd name="connsiteX179" fmla="*/ 4826081 w 11243827"/>
              <a:gd name="connsiteY179" fmla="*/ 5616191 h 5641173"/>
              <a:gd name="connsiteX180" fmla="*/ 4823501 w 11243827"/>
              <a:gd name="connsiteY180" fmla="*/ 5619174 h 5641173"/>
              <a:gd name="connsiteX181" fmla="*/ 4813093 w 11243827"/>
              <a:gd name="connsiteY181" fmla="*/ 5620026 h 5641173"/>
              <a:gd name="connsiteX182" fmla="*/ 4810563 w 11243827"/>
              <a:gd name="connsiteY182" fmla="*/ 5620787 h 5641173"/>
              <a:gd name="connsiteX183" fmla="*/ 4795818 w 11243827"/>
              <a:gd name="connsiteY183" fmla="*/ 5624618 h 5641173"/>
              <a:gd name="connsiteX184" fmla="*/ 4758404 w 11243827"/>
              <a:gd name="connsiteY184" fmla="*/ 5619510 h 5641173"/>
              <a:gd name="connsiteX185" fmla="*/ 4717254 w 11243827"/>
              <a:gd name="connsiteY185" fmla="*/ 5624155 h 5641173"/>
              <a:gd name="connsiteX186" fmla="*/ 4591958 w 11243827"/>
              <a:gd name="connsiteY186" fmla="*/ 5624710 h 5641173"/>
              <a:gd name="connsiteX187" fmla="*/ 4476215 w 11243827"/>
              <a:gd name="connsiteY187" fmla="*/ 5628210 h 5641173"/>
              <a:gd name="connsiteX188" fmla="*/ 4425193 w 11243827"/>
              <a:gd name="connsiteY188" fmla="*/ 5627414 h 5641173"/>
              <a:gd name="connsiteX189" fmla="*/ 4383866 w 11243827"/>
              <a:gd name="connsiteY189" fmla="*/ 5626546 h 5641173"/>
              <a:gd name="connsiteX190" fmla="*/ 4385596 w 11243827"/>
              <a:gd name="connsiteY190" fmla="*/ 5634646 h 5641173"/>
              <a:gd name="connsiteX191" fmla="*/ 4360864 w 11243827"/>
              <a:gd name="connsiteY191" fmla="*/ 5641173 h 5641173"/>
              <a:gd name="connsiteX192" fmla="*/ 4328321 w 11243827"/>
              <a:gd name="connsiteY192" fmla="*/ 5626332 h 5641173"/>
              <a:gd name="connsiteX193" fmla="*/ 4309842 w 11243827"/>
              <a:gd name="connsiteY193" fmla="*/ 5626471 h 5641173"/>
              <a:gd name="connsiteX194" fmla="*/ 4277424 w 11243827"/>
              <a:gd name="connsiteY194" fmla="*/ 5631598 h 5641173"/>
              <a:gd name="connsiteX195" fmla="*/ 4266627 w 11243827"/>
              <a:gd name="connsiteY195" fmla="*/ 5633969 h 5641173"/>
              <a:gd name="connsiteX196" fmla="*/ 4185525 w 11243827"/>
              <a:gd name="connsiteY196" fmla="*/ 5617508 h 5641173"/>
              <a:gd name="connsiteX197" fmla="*/ 4177617 w 11243827"/>
              <a:gd name="connsiteY197" fmla="*/ 5610903 h 5641173"/>
              <a:gd name="connsiteX198" fmla="*/ 4136948 w 11243827"/>
              <a:gd name="connsiteY198" fmla="*/ 5608031 h 5641173"/>
              <a:gd name="connsiteX199" fmla="*/ 4132323 w 11243827"/>
              <a:gd name="connsiteY199" fmla="*/ 5609784 h 5641173"/>
              <a:gd name="connsiteX200" fmla="*/ 4098620 w 11243827"/>
              <a:gd name="connsiteY200" fmla="*/ 5599672 h 5641173"/>
              <a:gd name="connsiteX201" fmla="*/ 3963475 w 11243827"/>
              <a:gd name="connsiteY201" fmla="*/ 5581841 h 5641173"/>
              <a:gd name="connsiteX202" fmla="*/ 3703613 w 11243827"/>
              <a:gd name="connsiteY202" fmla="*/ 5572482 h 5641173"/>
              <a:gd name="connsiteX203" fmla="*/ 3432987 w 11243827"/>
              <a:gd name="connsiteY203" fmla="*/ 5545768 h 5641173"/>
              <a:gd name="connsiteX204" fmla="*/ 3176381 w 11243827"/>
              <a:gd name="connsiteY204" fmla="*/ 5556110 h 5641173"/>
              <a:gd name="connsiteX205" fmla="*/ 2710156 w 11243827"/>
              <a:gd name="connsiteY205" fmla="*/ 5527517 h 5641173"/>
              <a:gd name="connsiteX206" fmla="*/ 2550206 w 11243827"/>
              <a:gd name="connsiteY206" fmla="*/ 5524958 h 5641173"/>
              <a:gd name="connsiteX207" fmla="*/ 2443041 w 11243827"/>
              <a:gd name="connsiteY207" fmla="*/ 5523990 h 5641173"/>
              <a:gd name="connsiteX208" fmla="*/ 2435613 w 11243827"/>
              <a:gd name="connsiteY208" fmla="*/ 5526704 h 5641173"/>
              <a:gd name="connsiteX209" fmla="*/ 2405682 w 11243827"/>
              <a:gd name="connsiteY209" fmla="*/ 5528307 h 5641173"/>
              <a:gd name="connsiteX210" fmla="*/ 2397487 w 11243827"/>
              <a:gd name="connsiteY210" fmla="*/ 5540337 h 5641173"/>
              <a:gd name="connsiteX211" fmla="*/ 2297454 w 11243827"/>
              <a:gd name="connsiteY211" fmla="*/ 5550765 h 5641173"/>
              <a:gd name="connsiteX212" fmla="*/ 2056700 w 11243827"/>
              <a:gd name="connsiteY212" fmla="*/ 5555489 h 5641173"/>
              <a:gd name="connsiteX213" fmla="*/ 1878530 w 11243827"/>
              <a:gd name="connsiteY213" fmla="*/ 5535330 h 5641173"/>
              <a:gd name="connsiteX214" fmla="*/ 1859292 w 11243827"/>
              <a:gd name="connsiteY214" fmla="*/ 5535461 h 5641173"/>
              <a:gd name="connsiteX215" fmla="*/ 1835626 w 11243827"/>
              <a:gd name="connsiteY215" fmla="*/ 5533793 h 5641173"/>
              <a:gd name="connsiteX216" fmla="*/ 1798939 w 11243827"/>
              <a:gd name="connsiteY216" fmla="*/ 5540285 h 5641173"/>
              <a:gd name="connsiteX217" fmla="*/ 1779046 w 11243827"/>
              <a:gd name="connsiteY217" fmla="*/ 5549949 h 5641173"/>
              <a:gd name="connsiteX218" fmla="*/ 1772421 w 11243827"/>
              <a:gd name="connsiteY218" fmla="*/ 5549018 h 5641173"/>
              <a:gd name="connsiteX219" fmla="*/ 1772052 w 11243827"/>
              <a:gd name="connsiteY219" fmla="*/ 5545689 h 5641173"/>
              <a:gd name="connsiteX220" fmla="*/ 1711543 w 11243827"/>
              <a:gd name="connsiteY220" fmla="*/ 5534558 h 5641173"/>
              <a:gd name="connsiteX221" fmla="*/ 1631462 w 11243827"/>
              <a:gd name="connsiteY221" fmla="*/ 5491807 h 5641173"/>
              <a:gd name="connsiteX222" fmla="*/ 1538763 w 11243827"/>
              <a:gd name="connsiteY222" fmla="*/ 5482781 h 5641173"/>
              <a:gd name="connsiteX223" fmla="*/ 1501533 w 11243827"/>
              <a:gd name="connsiteY223" fmla="*/ 5467817 h 5641173"/>
              <a:gd name="connsiteX224" fmla="*/ 1461266 w 11243827"/>
              <a:gd name="connsiteY224" fmla="*/ 5469343 h 5641173"/>
              <a:gd name="connsiteX225" fmla="*/ 1449415 w 11243827"/>
              <a:gd name="connsiteY225" fmla="*/ 5460467 h 5641173"/>
              <a:gd name="connsiteX226" fmla="*/ 1447454 w 11243827"/>
              <a:gd name="connsiteY226" fmla="*/ 5458776 h 5641173"/>
              <a:gd name="connsiteX227" fmla="*/ 1437814 w 11243827"/>
              <a:gd name="connsiteY227" fmla="*/ 5455515 h 5641173"/>
              <a:gd name="connsiteX228" fmla="*/ 1437334 w 11243827"/>
              <a:gd name="connsiteY228" fmla="*/ 5450209 h 5641173"/>
              <a:gd name="connsiteX229" fmla="*/ 1424429 w 11243827"/>
              <a:gd name="connsiteY229" fmla="*/ 5442157 h 5641173"/>
              <a:gd name="connsiteX230" fmla="*/ 1406063 w 11243827"/>
              <a:gd name="connsiteY230" fmla="*/ 5437380 h 5641173"/>
              <a:gd name="connsiteX231" fmla="*/ 1316379 w 11243827"/>
              <a:gd name="connsiteY231" fmla="*/ 5419601 h 5641173"/>
              <a:gd name="connsiteX232" fmla="*/ 1264090 w 11243827"/>
              <a:gd name="connsiteY232" fmla="*/ 5406153 h 5641173"/>
              <a:gd name="connsiteX233" fmla="*/ 1246374 w 11243827"/>
              <a:gd name="connsiteY233" fmla="*/ 5396631 h 5641173"/>
              <a:gd name="connsiteX234" fmla="*/ 1220190 w 11243827"/>
              <a:gd name="connsiteY234" fmla="*/ 5386301 h 5641173"/>
              <a:gd name="connsiteX235" fmla="*/ 1175643 w 11243827"/>
              <a:gd name="connsiteY235" fmla="*/ 5364651 h 5641173"/>
              <a:gd name="connsiteX236" fmla="*/ 1150342 w 11243827"/>
              <a:gd name="connsiteY236" fmla="*/ 5358447 h 5641173"/>
              <a:gd name="connsiteX237" fmla="*/ 1112024 w 11243827"/>
              <a:gd name="connsiteY237" fmla="*/ 5345786 h 5641173"/>
              <a:gd name="connsiteX238" fmla="*/ 1100870 w 11243827"/>
              <a:gd name="connsiteY238" fmla="*/ 5343651 h 5641173"/>
              <a:gd name="connsiteX239" fmla="*/ 1096383 w 11243827"/>
              <a:gd name="connsiteY239" fmla="*/ 5343015 h 5641173"/>
              <a:gd name="connsiteX240" fmla="*/ 1085571 w 11243827"/>
              <a:gd name="connsiteY240" fmla="*/ 5358836 h 5641173"/>
              <a:gd name="connsiteX241" fmla="*/ 1058039 w 11243827"/>
              <a:gd name="connsiteY241" fmla="*/ 5343504 h 5641173"/>
              <a:gd name="connsiteX242" fmla="*/ 1055426 w 11243827"/>
              <a:gd name="connsiteY242" fmla="*/ 5339088 h 5641173"/>
              <a:gd name="connsiteX243" fmla="*/ 1044738 w 11243827"/>
              <a:gd name="connsiteY243" fmla="*/ 5333063 h 5641173"/>
              <a:gd name="connsiteX244" fmla="*/ 1033909 w 11243827"/>
              <a:gd name="connsiteY244" fmla="*/ 5335680 h 5641173"/>
              <a:gd name="connsiteX245" fmla="*/ 1012649 w 11243827"/>
              <a:gd name="connsiteY245" fmla="*/ 5334541 h 5641173"/>
              <a:gd name="connsiteX246" fmla="*/ 1007115 w 11243827"/>
              <a:gd name="connsiteY246" fmla="*/ 5332775 h 5641173"/>
              <a:gd name="connsiteX247" fmla="*/ 987447 w 11243827"/>
              <a:gd name="connsiteY247" fmla="*/ 5346462 h 5641173"/>
              <a:gd name="connsiteX248" fmla="*/ 953418 w 11243827"/>
              <a:gd name="connsiteY248" fmla="*/ 5333901 h 5641173"/>
              <a:gd name="connsiteX249" fmla="*/ 916854 w 11243827"/>
              <a:gd name="connsiteY249" fmla="*/ 5329435 h 5641173"/>
              <a:gd name="connsiteX250" fmla="*/ 905651 w 11243827"/>
              <a:gd name="connsiteY250" fmla="*/ 5332114 h 5641173"/>
              <a:gd name="connsiteX251" fmla="*/ 836961 w 11243827"/>
              <a:gd name="connsiteY251" fmla="*/ 5330803 h 5641173"/>
              <a:gd name="connsiteX252" fmla="*/ 817627 w 11243827"/>
              <a:gd name="connsiteY252" fmla="*/ 5330580 h 5641173"/>
              <a:gd name="connsiteX253" fmla="*/ 801817 w 11243827"/>
              <a:gd name="connsiteY253" fmla="*/ 5325937 h 5641173"/>
              <a:gd name="connsiteX254" fmla="*/ 798857 w 11243827"/>
              <a:gd name="connsiteY254" fmla="*/ 5320979 h 5641173"/>
              <a:gd name="connsiteX255" fmla="*/ 788354 w 11243827"/>
              <a:gd name="connsiteY255" fmla="*/ 5320143 h 5641173"/>
              <a:gd name="connsiteX256" fmla="*/ 785726 w 11243827"/>
              <a:gd name="connsiteY256" fmla="*/ 5318989 h 5641173"/>
              <a:gd name="connsiteX257" fmla="*/ 770507 w 11243827"/>
              <a:gd name="connsiteY257" fmla="*/ 5313309 h 5641173"/>
              <a:gd name="connsiteX258" fmla="*/ 733810 w 11243827"/>
              <a:gd name="connsiteY258" fmla="*/ 5324286 h 5641173"/>
              <a:gd name="connsiteX259" fmla="*/ 692117 w 11243827"/>
              <a:gd name="connsiteY259" fmla="*/ 5318786 h 5641173"/>
              <a:gd name="connsiteX260" fmla="*/ 574943 w 11243827"/>
              <a:gd name="connsiteY260" fmla="*/ 5327578 h 5641173"/>
              <a:gd name="connsiteX261" fmla="*/ 441302 w 11243827"/>
              <a:gd name="connsiteY261" fmla="*/ 5307062 h 5641173"/>
              <a:gd name="connsiteX262" fmla="*/ 336819 w 11243827"/>
              <a:gd name="connsiteY262" fmla="*/ 5336690 h 5641173"/>
              <a:gd name="connsiteX263" fmla="*/ 270932 w 11243827"/>
              <a:gd name="connsiteY263" fmla="*/ 5345451 h 5641173"/>
              <a:gd name="connsiteX264" fmla="*/ 194189 w 11243827"/>
              <a:gd name="connsiteY264" fmla="*/ 5343588 h 5641173"/>
              <a:gd name="connsiteX265" fmla="*/ 192552 w 11243827"/>
              <a:gd name="connsiteY265" fmla="*/ 5342845 h 5641173"/>
              <a:gd name="connsiteX266" fmla="*/ 178320 w 11243827"/>
              <a:gd name="connsiteY266" fmla="*/ 5343766 h 5641173"/>
              <a:gd name="connsiteX267" fmla="*/ 175596 w 11243827"/>
              <a:gd name="connsiteY267" fmla="*/ 5346411 h 5641173"/>
              <a:gd name="connsiteX268" fmla="*/ 147287 w 11243827"/>
              <a:gd name="connsiteY268" fmla="*/ 5352625 h 5641173"/>
              <a:gd name="connsiteX269" fmla="*/ 114847 w 11243827"/>
              <a:gd name="connsiteY269" fmla="*/ 5355844 h 5641173"/>
              <a:gd name="connsiteX270" fmla="*/ 114306 w 11243827"/>
              <a:gd name="connsiteY270" fmla="*/ 5354983 h 5641173"/>
              <a:gd name="connsiteX271" fmla="*/ 89264 w 11243827"/>
              <a:gd name="connsiteY271" fmla="*/ 5348886 h 5641173"/>
              <a:gd name="connsiteX272" fmla="*/ 49794 w 11243827"/>
              <a:gd name="connsiteY272" fmla="*/ 5329950 h 5641173"/>
              <a:gd name="connsiteX273" fmla="*/ 19924 w 11243827"/>
              <a:gd name="connsiteY273" fmla="*/ 5334282 h 5641173"/>
              <a:gd name="connsiteX274" fmla="*/ 13819 w 11243827"/>
              <a:gd name="connsiteY274" fmla="*/ 5334653 h 5641173"/>
              <a:gd name="connsiteX275" fmla="*/ 13657 w 11243827"/>
              <a:gd name="connsiteY275" fmla="*/ 5334455 h 5641173"/>
              <a:gd name="connsiteX276" fmla="*/ 7139 w 11243827"/>
              <a:gd name="connsiteY276" fmla="*/ 5334438 h 5641173"/>
              <a:gd name="connsiteX277" fmla="*/ 2684 w 11243827"/>
              <a:gd name="connsiteY277" fmla="*/ 5335333 h 5641173"/>
              <a:gd name="connsiteX278" fmla="*/ 0 w 11243827"/>
              <a:gd name="connsiteY278" fmla="*/ 5335496 h 5641173"/>
              <a:gd name="connsiteX279" fmla="*/ 0 w 11243827"/>
              <a:gd name="connsiteY279" fmla="*/ 10592 h 5641173"/>
              <a:gd name="connsiteX280" fmla="*/ 11243827 w 11243827"/>
              <a:gd name="connsiteY280" fmla="*/ 0 h 5641173"/>
              <a:gd name="connsiteX0" fmla="*/ 11243827 w 11243827"/>
              <a:gd name="connsiteY0" fmla="*/ 0 h 5641173"/>
              <a:gd name="connsiteX1" fmla="*/ 11243827 w 11243827"/>
              <a:gd name="connsiteY1" fmla="*/ 1470035 h 5641173"/>
              <a:gd name="connsiteX2" fmla="*/ 11243827 w 11243827"/>
              <a:gd name="connsiteY2" fmla="*/ 5001571 h 5641173"/>
              <a:gd name="connsiteX3" fmla="*/ 11243827 w 11243827"/>
              <a:gd name="connsiteY3" fmla="*/ 5209610 h 5641173"/>
              <a:gd name="connsiteX4" fmla="*/ 11240675 w 11243827"/>
              <a:gd name="connsiteY4" fmla="*/ 5210442 h 5641173"/>
              <a:gd name="connsiteX5" fmla="*/ 11179959 w 11243827"/>
              <a:gd name="connsiteY5" fmla="*/ 5221199 h 5641173"/>
              <a:gd name="connsiteX6" fmla="*/ 11105493 w 11243827"/>
              <a:gd name="connsiteY6" fmla="*/ 5259905 h 5641173"/>
              <a:gd name="connsiteX7" fmla="*/ 11078640 w 11243827"/>
              <a:gd name="connsiteY7" fmla="*/ 5263531 h 5641173"/>
              <a:gd name="connsiteX8" fmla="*/ 11079616 w 11243827"/>
              <a:gd name="connsiteY8" fmla="*/ 5270380 h 5641173"/>
              <a:gd name="connsiteX9" fmla="*/ 11069641 w 11243827"/>
              <a:gd name="connsiteY9" fmla="*/ 5270884 h 5641173"/>
              <a:gd name="connsiteX10" fmla="*/ 11047377 w 11243827"/>
              <a:gd name="connsiteY10" fmla="*/ 5271051 h 5641173"/>
              <a:gd name="connsiteX11" fmla="*/ 10980705 w 11243827"/>
              <a:gd name="connsiteY11" fmla="*/ 5272951 h 5641173"/>
              <a:gd name="connsiteX12" fmla="*/ 10962514 w 11243827"/>
              <a:gd name="connsiteY12" fmla="*/ 5286084 h 5641173"/>
              <a:gd name="connsiteX13" fmla="*/ 10945307 w 11243827"/>
              <a:gd name="connsiteY13" fmla="*/ 5286290 h 5641173"/>
              <a:gd name="connsiteX14" fmla="*/ 10845516 w 11243827"/>
              <a:gd name="connsiteY14" fmla="*/ 5303894 h 5641173"/>
              <a:gd name="connsiteX15" fmla="*/ 10831795 w 11243827"/>
              <a:gd name="connsiteY15" fmla="*/ 5305210 h 5641173"/>
              <a:gd name="connsiteX16" fmla="*/ 10824365 w 11243827"/>
              <a:gd name="connsiteY16" fmla="*/ 5311111 h 5641173"/>
              <a:gd name="connsiteX17" fmla="*/ 10797756 w 11243827"/>
              <a:gd name="connsiteY17" fmla="*/ 5312285 h 5641173"/>
              <a:gd name="connsiteX18" fmla="*/ 10796525 w 11243827"/>
              <a:gd name="connsiteY18" fmla="*/ 5315645 h 5641173"/>
              <a:gd name="connsiteX19" fmla="*/ 10709063 w 11243827"/>
              <a:gd name="connsiteY19" fmla="*/ 5344492 h 5641173"/>
              <a:gd name="connsiteX20" fmla="*/ 10694078 w 11243827"/>
              <a:gd name="connsiteY20" fmla="*/ 5349258 h 5641173"/>
              <a:gd name="connsiteX21" fmla="*/ 10681131 w 11243827"/>
              <a:gd name="connsiteY21" fmla="*/ 5347812 h 5641173"/>
              <a:gd name="connsiteX22" fmla="*/ 10609448 w 11243827"/>
              <a:gd name="connsiteY22" fmla="*/ 5351931 h 5641173"/>
              <a:gd name="connsiteX23" fmla="*/ 10592397 w 11243827"/>
              <a:gd name="connsiteY23" fmla="*/ 5349402 h 5641173"/>
              <a:gd name="connsiteX24" fmla="*/ 10585227 w 11243827"/>
              <a:gd name="connsiteY24" fmla="*/ 5344063 h 5641173"/>
              <a:gd name="connsiteX25" fmla="*/ 10557472 w 11243827"/>
              <a:gd name="connsiteY25" fmla="*/ 5354151 h 5641173"/>
              <a:gd name="connsiteX26" fmla="*/ 10514646 w 11243827"/>
              <a:gd name="connsiteY26" fmla="*/ 5361064 h 5641173"/>
              <a:gd name="connsiteX27" fmla="*/ 10494292 w 11243827"/>
              <a:gd name="connsiteY27" fmla="*/ 5366054 h 5641173"/>
              <a:gd name="connsiteX28" fmla="*/ 10477869 w 11243827"/>
              <a:gd name="connsiteY28" fmla="*/ 5363025 h 5641173"/>
              <a:gd name="connsiteX29" fmla="*/ 10384411 w 11243827"/>
              <a:gd name="connsiteY29" fmla="*/ 5362257 h 5641173"/>
              <a:gd name="connsiteX30" fmla="*/ 10362921 w 11243827"/>
              <a:gd name="connsiteY30" fmla="*/ 5357444 h 5641173"/>
              <a:gd name="connsiteX31" fmla="*/ 10352736 w 11243827"/>
              <a:gd name="connsiteY31" fmla="*/ 5347851 h 5641173"/>
              <a:gd name="connsiteX32" fmla="*/ 10344754 w 11243827"/>
              <a:gd name="connsiteY32" fmla="*/ 5351272 h 5641173"/>
              <a:gd name="connsiteX33" fmla="*/ 10288226 w 11243827"/>
              <a:gd name="connsiteY33" fmla="*/ 5351613 h 5641173"/>
              <a:gd name="connsiteX34" fmla="*/ 10251350 w 11243827"/>
              <a:gd name="connsiteY34" fmla="*/ 5352711 h 5641173"/>
              <a:gd name="connsiteX35" fmla="*/ 10249108 w 11243827"/>
              <a:gd name="connsiteY35" fmla="*/ 5365881 h 5641173"/>
              <a:gd name="connsiteX36" fmla="*/ 10216272 w 11243827"/>
              <a:gd name="connsiteY36" fmla="*/ 5370573 h 5641173"/>
              <a:gd name="connsiteX37" fmla="*/ 10181278 w 11243827"/>
              <a:gd name="connsiteY37" fmla="*/ 5362119 h 5641173"/>
              <a:gd name="connsiteX38" fmla="*/ 10140033 w 11243827"/>
              <a:gd name="connsiteY38" fmla="*/ 5363304 h 5641173"/>
              <a:gd name="connsiteX39" fmla="*/ 10115353 w 11243827"/>
              <a:gd name="connsiteY39" fmla="*/ 5363869 h 5641173"/>
              <a:gd name="connsiteX40" fmla="*/ 10050578 w 11243827"/>
              <a:gd name="connsiteY40" fmla="*/ 5376153 h 5641173"/>
              <a:gd name="connsiteX41" fmla="*/ 9945478 w 11243827"/>
              <a:gd name="connsiteY41" fmla="*/ 5422859 h 5641173"/>
              <a:gd name="connsiteX42" fmla="*/ 9912481 w 11243827"/>
              <a:gd name="connsiteY42" fmla="*/ 5429477 h 5641173"/>
              <a:gd name="connsiteX43" fmla="*/ 9906713 w 11243827"/>
              <a:gd name="connsiteY43" fmla="*/ 5426784 h 5641173"/>
              <a:gd name="connsiteX44" fmla="*/ 9742436 w 11243827"/>
              <a:gd name="connsiteY44" fmla="*/ 5454834 h 5641173"/>
              <a:gd name="connsiteX45" fmla="*/ 9713044 w 11243827"/>
              <a:gd name="connsiteY45" fmla="*/ 5456476 h 5641173"/>
              <a:gd name="connsiteX46" fmla="*/ 9691033 w 11243827"/>
              <a:gd name="connsiteY46" fmla="*/ 5455451 h 5641173"/>
              <a:gd name="connsiteX47" fmla="*/ 9638355 w 11243827"/>
              <a:gd name="connsiteY47" fmla="*/ 5464794 h 5641173"/>
              <a:gd name="connsiteX48" fmla="*/ 9552434 w 11243827"/>
              <a:gd name="connsiteY48" fmla="*/ 5485280 h 5641173"/>
              <a:gd name="connsiteX49" fmla="*/ 9533883 w 11243827"/>
              <a:gd name="connsiteY49" fmla="*/ 5488516 h 5641173"/>
              <a:gd name="connsiteX50" fmla="*/ 9516916 w 11243827"/>
              <a:gd name="connsiteY50" fmla="*/ 5486828 h 5641173"/>
              <a:gd name="connsiteX51" fmla="*/ 9512093 w 11243827"/>
              <a:gd name="connsiteY51" fmla="*/ 5482541 h 5641173"/>
              <a:gd name="connsiteX52" fmla="*/ 9501725 w 11243827"/>
              <a:gd name="connsiteY52" fmla="*/ 5483603 h 5641173"/>
              <a:gd name="connsiteX53" fmla="*/ 9498754 w 11243827"/>
              <a:gd name="connsiteY53" fmla="*/ 5482951 h 5641173"/>
              <a:gd name="connsiteX54" fmla="*/ 9481932 w 11243827"/>
              <a:gd name="connsiteY54" fmla="*/ 5480151 h 5641173"/>
              <a:gd name="connsiteX55" fmla="*/ 9451321 w 11243827"/>
              <a:gd name="connsiteY55" fmla="*/ 5497375 h 5641173"/>
              <a:gd name="connsiteX56" fmla="*/ 9409298 w 11243827"/>
              <a:gd name="connsiteY56" fmla="*/ 5499478 h 5641173"/>
              <a:gd name="connsiteX57" fmla="*/ 9303056 w 11243827"/>
              <a:gd name="connsiteY57" fmla="*/ 5519093 h 5641173"/>
              <a:gd name="connsiteX58" fmla="*/ 9229078 w 11243827"/>
              <a:gd name="connsiteY58" fmla="*/ 5524154 h 5641173"/>
              <a:gd name="connsiteX59" fmla="*/ 9165105 w 11243827"/>
              <a:gd name="connsiteY59" fmla="*/ 5532892 h 5641173"/>
              <a:gd name="connsiteX60" fmla="*/ 9077301 w 11243827"/>
              <a:gd name="connsiteY60" fmla="*/ 5580356 h 5641173"/>
              <a:gd name="connsiteX61" fmla="*/ 8960065 w 11243827"/>
              <a:gd name="connsiteY61" fmla="*/ 5597982 h 5641173"/>
              <a:gd name="connsiteX62" fmla="*/ 8953536 w 11243827"/>
              <a:gd name="connsiteY62" fmla="*/ 5606638 h 5641173"/>
              <a:gd name="connsiteX63" fmla="*/ 8943907 w 11243827"/>
              <a:gd name="connsiteY63" fmla="*/ 5612541 h 5641173"/>
              <a:gd name="connsiteX64" fmla="*/ 8942046 w 11243827"/>
              <a:gd name="connsiteY64" fmla="*/ 5612112 h 5641173"/>
              <a:gd name="connsiteX65" fmla="*/ 8928824 w 11243827"/>
              <a:gd name="connsiteY65" fmla="*/ 5615549 h 5641173"/>
              <a:gd name="connsiteX66" fmla="*/ 8927294 w 11243827"/>
              <a:gd name="connsiteY66" fmla="*/ 5618607 h 5641173"/>
              <a:gd name="connsiteX67" fmla="*/ 8918651 w 11243827"/>
              <a:gd name="connsiteY67" fmla="*/ 5621688 h 5641173"/>
              <a:gd name="connsiteX68" fmla="*/ 8902772 w 11243827"/>
              <a:gd name="connsiteY68" fmla="*/ 5629703 h 5641173"/>
              <a:gd name="connsiteX69" fmla="*/ 8898724 w 11243827"/>
              <a:gd name="connsiteY69" fmla="*/ 5629379 h 5641173"/>
              <a:gd name="connsiteX70" fmla="*/ 8873099 w 11243827"/>
              <a:gd name="connsiteY70" fmla="*/ 5638628 h 5641173"/>
              <a:gd name="connsiteX71" fmla="*/ 8872234 w 11243827"/>
              <a:gd name="connsiteY71" fmla="*/ 5637889 h 5641173"/>
              <a:gd name="connsiteX72" fmla="*/ 8862777 w 11243827"/>
              <a:gd name="connsiteY72" fmla="*/ 5636711 h 5641173"/>
              <a:gd name="connsiteX73" fmla="*/ 8845869 w 11243827"/>
              <a:gd name="connsiteY73" fmla="*/ 5636436 h 5641173"/>
              <a:gd name="connsiteX74" fmla="*/ 8800548 w 11243827"/>
              <a:gd name="connsiteY74" fmla="*/ 5625084 h 5641173"/>
              <a:gd name="connsiteX75" fmla="*/ 8773774 w 11243827"/>
              <a:gd name="connsiteY75" fmla="*/ 5634630 h 5641173"/>
              <a:gd name="connsiteX76" fmla="*/ 8698255 w 11243827"/>
              <a:gd name="connsiteY76" fmla="*/ 5636083 h 5641173"/>
              <a:gd name="connsiteX77" fmla="*/ 8619167 w 11243827"/>
              <a:gd name="connsiteY77" fmla="*/ 5619130 h 5641173"/>
              <a:gd name="connsiteX78" fmla="*/ 8539822 w 11243827"/>
              <a:gd name="connsiteY78" fmla="*/ 5616905 h 5641173"/>
              <a:gd name="connsiteX79" fmla="*/ 8511094 w 11243827"/>
              <a:gd name="connsiteY79" fmla="*/ 5617360 h 5641173"/>
              <a:gd name="connsiteX80" fmla="*/ 8459886 w 11243827"/>
              <a:gd name="connsiteY80" fmla="*/ 5612612 h 5641173"/>
              <a:gd name="connsiteX81" fmla="*/ 8436432 w 11243827"/>
              <a:gd name="connsiteY81" fmla="*/ 5606990 h 5641173"/>
              <a:gd name="connsiteX82" fmla="*/ 8435403 w 11243827"/>
              <a:gd name="connsiteY82" fmla="*/ 5607336 h 5641173"/>
              <a:gd name="connsiteX83" fmla="*/ 8433307 w 11243827"/>
              <a:gd name="connsiteY83" fmla="*/ 5604917 h 5641173"/>
              <a:gd name="connsiteX84" fmla="*/ 8428968 w 11243827"/>
              <a:gd name="connsiteY84" fmla="*/ 5603796 h 5641173"/>
              <a:gd name="connsiteX85" fmla="*/ 8417124 w 11243827"/>
              <a:gd name="connsiteY85" fmla="*/ 5604518 h 5641173"/>
              <a:gd name="connsiteX86" fmla="*/ 8412669 w 11243827"/>
              <a:gd name="connsiteY86" fmla="*/ 5605413 h 5641173"/>
              <a:gd name="connsiteX87" fmla="*/ 8406152 w 11243827"/>
              <a:gd name="connsiteY87" fmla="*/ 5605396 h 5641173"/>
              <a:gd name="connsiteX88" fmla="*/ 8405989 w 11243827"/>
              <a:gd name="connsiteY88" fmla="*/ 5605197 h 5641173"/>
              <a:gd name="connsiteX89" fmla="*/ 8399884 w 11243827"/>
              <a:gd name="connsiteY89" fmla="*/ 5605568 h 5641173"/>
              <a:gd name="connsiteX90" fmla="*/ 8370014 w 11243827"/>
              <a:gd name="connsiteY90" fmla="*/ 5609900 h 5641173"/>
              <a:gd name="connsiteX91" fmla="*/ 8330544 w 11243827"/>
              <a:gd name="connsiteY91" fmla="*/ 5590964 h 5641173"/>
              <a:gd name="connsiteX92" fmla="*/ 8314221 w 11243827"/>
              <a:gd name="connsiteY92" fmla="*/ 5587682 h 5641173"/>
              <a:gd name="connsiteX93" fmla="*/ 8305502 w 11243827"/>
              <a:gd name="connsiteY93" fmla="*/ 5584868 h 5641173"/>
              <a:gd name="connsiteX94" fmla="*/ 8304962 w 11243827"/>
              <a:gd name="connsiteY94" fmla="*/ 5584007 h 5641173"/>
              <a:gd name="connsiteX95" fmla="*/ 8276324 w 11243827"/>
              <a:gd name="connsiteY95" fmla="*/ 5588260 h 5641173"/>
              <a:gd name="connsiteX96" fmla="*/ 8272522 w 11243827"/>
              <a:gd name="connsiteY96" fmla="*/ 5587226 h 5641173"/>
              <a:gd name="connsiteX97" fmla="*/ 8253857 w 11243827"/>
              <a:gd name="connsiteY97" fmla="*/ 5592043 h 5641173"/>
              <a:gd name="connsiteX98" fmla="*/ 8244212 w 11243827"/>
              <a:gd name="connsiteY98" fmla="*/ 5593439 h 5641173"/>
              <a:gd name="connsiteX99" fmla="*/ 8241488 w 11243827"/>
              <a:gd name="connsiteY99" fmla="*/ 5596085 h 5641173"/>
              <a:gd name="connsiteX100" fmla="*/ 8227256 w 11243827"/>
              <a:gd name="connsiteY100" fmla="*/ 5597005 h 5641173"/>
              <a:gd name="connsiteX101" fmla="*/ 8225619 w 11243827"/>
              <a:gd name="connsiteY101" fmla="*/ 5596262 h 5641173"/>
              <a:gd name="connsiteX102" fmla="*/ 8213882 w 11243827"/>
              <a:gd name="connsiteY102" fmla="*/ 5600179 h 5641173"/>
              <a:gd name="connsiteX103" fmla="*/ 8204045 w 11243827"/>
              <a:gd name="connsiteY103" fmla="*/ 5607275 h 5641173"/>
              <a:gd name="connsiteX104" fmla="*/ 8082989 w 11243827"/>
              <a:gd name="connsiteY104" fmla="*/ 5603160 h 5641173"/>
              <a:gd name="connsiteX105" fmla="*/ 7976942 w 11243827"/>
              <a:gd name="connsiteY105" fmla="*/ 5598455 h 5641173"/>
              <a:gd name="connsiteX106" fmla="*/ 7950121 w 11243827"/>
              <a:gd name="connsiteY106" fmla="*/ 5590893 h 5641173"/>
              <a:gd name="connsiteX107" fmla="*/ 7727691 w 11243827"/>
              <a:gd name="connsiteY107" fmla="*/ 5621064 h 5641173"/>
              <a:gd name="connsiteX108" fmla="*/ 7685998 w 11243827"/>
              <a:gd name="connsiteY108" fmla="*/ 5615564 h 5641173"/>
              <a:gd name="connsiteX109" fmla="*/ 7649302 w 11243827"/>
              <a:gd name="connsiteY109" fmla="*/ 5626541 h 5641173"/>
              <a:gd name="connsiteX110" fmla="*/ 7634083 w 11243827"/>
              <a:gd name="connsiteY110" fmla="*/ 5620862 h 5641173"/>
              <a:gd name="connsiteX111" fmla="*/ 7631455 w 11243827"/>
              <a:gd name="connsiteY111" fmla="*/ 5619708 h 5641173"/>
              <a:gd name="connsiteX112" fmla="*/ 7620952 w 11243827"/>
              <a:gd name="connsiteY112" fmla="*/ 5618872 h 5641173"/>
              <a:gd name="connsiteX113" fmla="*/ 7617992 w 11243827"/>
              <a:gd name="connsiteY113" fmla="*/ 5613914 h 5641173"/>
              <a:gd name="connsiteX114" fmla="*/ 7602182 w 11243827"/>
              <a:gd name="connsiteY114" fmla="*/ 5609271 h 5641173"/>
              <a:gd name="connsiteX115" fmla="*/ 7582847 w 11243827"/>
              <a:gd name="connsiteY115" fmla="*/ 5609047 h 5641173"/>
              <a:gd name="connsiteX116" fmla="*/ 7514158 w 11243827"/>
              <a:gd name="connsiteY116" fmla="*/ 5607737 h 5641173"/>
              <a:gd name="connsiteX117" fmla="*/ 7502955 w 11243827"/>
              <a:gd name="connsiteY117" fmla="*/ 5610415 h 5641173"/>
              <a:gd name="connsiteX118" fmla="*/ 7466391 w 11243827"/>
              <a:gd name="connsiteY118" fmla="*/ 5605949 h 5641173"/>
              <a:gd name="connsiteX119" fmla="*/ 7433806 w 11243827"/>
              <a:gd name="connsiteY119" fmla="*/ 5604945 h 5641173"/>
              <a:gd name="connsiteX120" fmla="*/ 7412693 w 11243827"/>
              <a:gd name="connsiteY120" fmla="*/ 5607075 h 5641173"/>
              <a:gd name="connsiteX121" fmla="*/ 7407159 w 11243827"/>
              <a:gd name="connsiteY121" fmla="*/ 5605310 h 5641173"/>
              <a:gd name="connsiteX122" fmla="*/ 7385900 w 11243827"/>
              <a:gd name="connsiteY122" fmla="*/ 5604171 h 5641173"/>
              <a:gd name="connsiteX123" fmla="*/ 7375071 w 11243827"/>
              <a:gd name="connsiteY123" fmla="*/ 5606788 h 5641173"/>
              <a:gd name="connsiteX124" fmla="*/ 7364382 w 11243827"/>
              <a:gd name="connsiteY124" fmla="*/ 5600762 h 5641173"/>
              <a:gd name="connsiteX125" fmla="*/ 7361770 w 11243827"/>
              <a:gd name="connsiteY125" fmla="*/ 5596347 h 5641173"/>
              <a:gd name="connsiteX126" fmla="*/ 7346641 w 11243827"/>
              <a:gd name="connsiteY126" fmla="*/ 5598329 h 5641173"/>
              <a:gd name="connsiteX127" fmla="*/ 7334238 w 11243827"/>
              <a:gd name="connsiteY127" fmla="*/ 5594014 h 5641173"/>
              <a:gd name="connsiteX128" fmla="*/ 7323426 w 11243827"/>
              <a:gd name="connsiteY128" fmla="*/ 5596835 h 5641173"/>
              <a:gd name="connsiteX129" fmla="*/ 7318938 w 11243827"/>
              <a:gd name="connsiteY129" fmla="*/ 5596200 h 5641173"/>
              <a:gd name="connsiteX130" fmla="*/ 7307784 w 11243827"/>
              <a:gd name="connsiteY130" fmla="*/ 5594065 h 5641173"/>
              <a:gd name="connsiteX131" fmla="*/ 7288540 w 11243827"/>
              <a:gd name="connsiteY131" fmla="*/ 5589320 h 5641173"/>
              <a:gd name="connsiteX132" fmla="*/ 7282537 w 11243827"/>
              <a:gd name="connsiteY132" fmla="*/ 5588660 h 5641173"/>
              <a:gd name="connsiteX133" fmla="*/ 7269466 w 11243827"/>
              <a:gd name="connsiteY133" fmla="*/ 5581404 h 5641173"/>
              <a:gd name="connsiteX134" fmla="*/ 7244165 w 11243827"/>
              <a:gd name="connsiteY134" fmla="*/ 5575200 h 5641173"/>
              <a:gd name="connsiteX135" fmla="*/ 7199619 w 11243827"/>
              <a:gd name="connsiteY135" fmla="*/ 5553550 h 5641173"/>
              <a:gd name="connsiteX136" fmla="*/ 7173434 w 11243827"/>
              <a:gd name="connsiteY136" fmla="*/ 5543219 h 5641173"/>
              <a:gd name="connsiteX137" fmla="*/ 7155718 w 11243827"/>
              <a:gd name="connsiteY137" fmla="*/ 5533697 h 5641173"/>
              <a:gd name="connsiteX138" fmla="*/ 7103430 w 11243827"/>
              <a:gd name="connsiteY138" fmla="*/ 5520249 h 5641173"/>
              <a:gd name="connsiteX139" fmla="*/ 7013746 w 11243827"/>
              <a:gd name="connsiteY139" fmla="*/ 5502470 h 5641173"/>
              <a:gd name="connsiteX140" fmla="*/ 6995379 w 11243827"/>
              <a:gd name="connsiteY140" fmla="*/ 5497693 h 5641173"/>
              <a:gd name="connsiteX141" fmla="*/ 6982475 w 11243827"/>
              <a:gd name="connsiteY141" fmla="*/ 5489641 h 5641173"/>
              <a:gd name="connsiteX142" fmla="*/ 6981994 w 11243827"/>
              <a:gd name="connsiteY142" fmla="*/ 5484335 h 5641173"/>
              <a:gd name="connsiteX143" fmla="*/ 6972355 w 11243827"/>
              <a:gd name="connsiteY143" fmla="*/ 5481074 h 5641173"/>
              <a:gd name="connsiteX144" fmla="*/ 6970394 w 11243827"/>
              <a:gd name="connsiteY144" fmla="*/ 5479383 h 5641173"/>
              <a:gd name="connsiteX145" fmla="*/ 6958543 w 11243827"/>
              <a:gd name="connsiteY145" fmla="*/ 5470507 h 5641173"/>
              <a:gd name="connsiteX146" fmla="*/ 6918276 w 11243827"/>
              <a:gd name="connsiteY146" fmla="*/ 5472034 h 5641173"/>
              <a:gd name="connsiteX147" fmla="*/ 6881046 w 11243827"/>
              <a:gd name="connsiteY147" fmla="*/ 5457070 h 5641173"/>
              <a:gd name="connsiteX148" fmla="*/ 6752164 w 11243827"/>
              <a:gd name="connsiteY148" fmla="*/ 5425021 h 5641173"/>
              <a:gd name="connsiteX149" fmla="*/ 6724964 w 11243827"/>
              <a:gd name="connsiteY149" fmla="*/ 5414071 h 5641173"/>
              <a:gd name="connsiteX150" fmla="*/ 6683286 w 11243827"/>
              <a:gd name="connsiteY150" fmla="*/ 5405383 h 5641173"/>
              <a:gd name="connsiteX151" fmla="*/ 6644277 w 11243827"/>
              <a:gd name="connsiteY151" fmla="*/ 5429684 h 5641173"/>
              <a:gd name="connsiteX152" fmla="*/ 6532914 w 11243827"/>
              <a:gd name="connsiteY152" fmla="*/ 5431205 h 5641173"/>
              <a:gd name="connsiteX153" fmla="*/ 6307459 w 11243827"/>
              <a:gd name="connsiteY153" fmla="*/ 5467087 h 5641173"/>
              <a:gd name="connsiteX154" fmla="*/ 6196243 w 11243827"/>
              <a:gd name="connsiteY154" fmla="*/ 5515042 h 5641173"/>
              <a:gd name="connsiteX155" fmla="*/ 6099124 w 11243827"/>
              <a:gd name="connsiteY155" fmla="*/ 5516848 h 5641173"/>
              <a:gd name="connsiteX156" fmla="*/ 6016077 w 11243827"/>
              <a:gd name="connsiteY156" fmla="*/ 5528642 h 5641173"/>
              <a:gd name="connsiteX157" fmla="*/ 6004389 w 11243827"/>
              <a:gd name="connsiteY157" fmla="*/ 5531206 h 5641173"/>
              <a:gd name="connsiteX158" fmla="*/ 5933945 w 11243827"/>
              <a:gd name="connsiteY158" fmla="*/ 5538840 h 5641173"/>
              <a:gd name="connsiteX159" fmla="*/ 5883936 w 11243827"/>
              <a:gd name="connsiteY159" fmla="*/ 5553807 h 5641173"/>
              <a:gd name="connsiteX160" fmla="*/ 5798331 w 11243827"/>
              <a:gd name="connsiteY160" fmla="*/ 5564248 h 5641173"/>
              <a:gd name="connsiteX161" fmla="*/ 5712738 w 11243827"/>
              <a:gd name="connsiteY161" fmla="*/ 5573120 h 5641173"/>
              <a:gd name="connsiteX162" fmla="*/ 5681342 w 11243827"/>
              <a:gd name="connsiteY162" fmla="*/ 5575621 h 5641173"/>
              <a:gd name="connsiteX163" fmla="*/ 5627167 w 11243827"/>
              <a:gd name="connsiteY163" fmla="*/ 5583215 h 5641173"/>
              <a:gd name="connsiteX164" fmla="*/ 5591414 w 11243827"/>
              <a:gd name="connsiteY164" fmla="*/ 5587695 h 5641173"/>
              <a:gd name="connsiteX165" fmla="*/ 5583028 w 11243827"/>
              <a:gd name="connsiteY165" fmla="*/ 5580877 h 5641173"/>
              <a:gd name="connsiteX166" fmla="*/ 5549426 w 11243827"/>
              <a:gd name="connsiteY166" fmla="*/ 5582858 h 5641173"/>
              <a:gd name="connsiteX167" fmla="*/ 5519999 w 11243827"/>
              <a:gd name="connsiteY167" fmla="*/ 5592246 h 5641173"/>
              <a:gd name="connsiteX168" fmla="*/ 5480028 w 11243827"/>
              <a:gd name="connsiteY168" fmla="*/ 5597282 h 5641173"/>
              <a:gd name="connsiteX169" fmla="*/ 5456175 w 11243827"/>
              <a:gd name="connsiteY169" fmla="*/ 5600371 h 5641173"/>
              <a:gd name="connsiteX170" fmla="*/ 5388463 w 11243827"/>
              <a:gd name="connsiteY170" fmla="*/ 5602638 h 5641173"/>
              <a:gd name="connsiteX171" fmla="*/ 5265898 w 11243827"/>
              <a:gd name="connsiteY171" fmla="*/ 5591830 h 5641173"/>
              <a:gd name="connsiteX172" fmla="*/ 5231231 w 11243827"/>
              <a:gd name="connsiteY172" fmla="*/ 5592790 h 5641173"/>
              <a:gd name="connsiteX173" fmla="*/ 5226996 w 11243827"/>
              <a:gd name="connsiteY173" fmla="*/ 5595040 h 5641173"/>
              <a:gd name="connsiteX174" fmla="*/ 5175988 w 11243827"/>
              <a:gd name="connsiteY174" fmla="*/ 5588131 h 5641173"/>
              <a:gd name="connsiteX175" fmla="*/ 5107470 w 11243827"/>
              <a:gd name="connsiteY175" fmla="*/ 5594771 h 5641173"/>
              <a:gd name="connsiteX176" fmla="*/ 5027868 w 11243827"/>
              <a:gd name="connsiteY176" fmla="*/ 5605624 h 5641173"/>
              <a:gd name="connsiteX177" fmla="*/ 5007324 w 11243827"/>
              <a:gd name="connsiteY177" fmla="*/ 5609209 h 5641173"/>
              <a:gd name="connsiteX178" fmla="*/ 4952559 w 11243827"/>
              <a:gd name="connsiteY178" fmla="*/ 5611402 h 5641173"/>
              <a:gd name="connsiteX179" fmla="*/ 4826081 w 11243827"/>
              <a:gd name="connsiteY179" fmla="*/ 5616191 h 5641173"/>
              <a:gd name="connsiteX180" fmla="*/ 4823501 w 11243827"/>
              <a:gd name="connsiteY180" fmla="*/ 5619174 h 5641173"/>
              <a:gd name="connsiteX181" fmla="*/ 4813093 w 11243827"/>
              <a:gd name="connsiteY181" fmla="*/ 5620026 h 5641173"/>
              <a:gd name="connsiteX182" fmla="*/ 4810563 w 11243827"/>
              <a:gd name="connsiteY182" fmla="*/ 5620787 h 5641173"/>
              <a:gd name="connsiteX183" fmla="*/ 4795818 w 11243827"/>
              <a:gd name="connsiteY183" fmla="*/ 5624618 h 5641173"/>
              <a:gd name="connsiteX184" fmla="*/ 4758404 w 11243827"/>
              <a:gd name="connsiteY184" fmla="*/ 5619510 h 5641173"/>
              <a:gd name="connsiteX185" fmla="*/ 4717254 w 11243827"/>
              <a:gd name="connsiteY185" fmla="*/ 5624155 h 5641173"/>
              <a:gd name="connsiteX186" fmla="*/ 4591958 w 11243827"/>
              <a:gd name="connsiteY186" fmla="*/ 5624710 h 5641173"/>
              <a:gd name="connsiteX187" fmla="*/ 4476215 w 11243827"/>
              <a:gd name="connsiteY187" fmla="*/ 5628210 h 5641173"/>
              <a:gd name="connsiteX188" fmla="*/ 4425193 w 11243827"/>
              <a:gd name="connsiteY188" fmla="*/ 5627414 h 5641173"/>
              <a:gd name="connsiteX189" fmla="*/ 4383866 w 11243827"/>
              <a:gd name="connsiteY189" fmla="*/ 5626546 h 5641173"/>
              <a:gd name="connsiteX190" fmla="*/ 4385596 w 11243827"/>
              <a:gd name="connsiteY190" fmla="*/ 5634646 h 5641173"/>
              <a:gd name="connsiteX191" fmla="*/ 4360864 w 11243827"/>
              <a:gd name="connsiteY191" fmla="*/ 5641173 h 5641173"/>
              <a:gd name="connsiteX192" fmla="*/ 4328321 w 11243827"/>
              <a:gd name="connsiteY192" fmla="*/ 5626332 h 5641173"/>
              <a:gd name="connsiteX193" fmla="*/ 4309842 w 11243827"/>
              <a:gd name="connsiteY193" fmla="*/ 5626471 h 5641173"/>
              <a:gd name="connsiteX194" fmla="*/ 4277424 w 11243827"/>
              <a:gd name="connsiteY194" fmla="*/ 5631598 h 5641173"/>
              <a:gd name="connsiteX195" fmla="*/ 4266627 w 11243827"/>
              <a:gd name="connsiteY195" fmla="*/ 5633969 h 5641173"/>
              <a:gd name="connsiteX196" fmla="*/ 4185525 w 11243827"/>
              <a:gd name="connsiteY196" fmla="*/ 5617508 h 5641173"/>
              <a:gd name="connsiteX197" fmla="*/ 4177617 w 11243827"/>
              <a:gd name="connsiteY197" fmla="*/ 5610903 h 5641173"/>
              <a:gd name="connsiteX198" fmla="*/ 4136948 w 11243827"/>
              <a:gd name="connsiteY198" fmla="*/ 5608031 h 5641173"/>
              <a:gd name="connsiteX199" fmla="*/ 4132323 w 11243827"/>
              <a:gd name="connsiteY199" fmla="*/ 5609784 h 5641173"/>
              <a:gd name="connsiteX200" fmla="*/ 4098620 w 11243827"/>
              <a:gd name="connsiteY200" fmla="*/ 5599672 h 5641173"/>
              <a:gd name="connsiteX201" fmla="*/ 3963475 w 11243827"/>
              <a:gd name="connsiteY201" fmla="*/ 5581841 h 5641173"/>
              <a:gd name="connsiteX202" fmla="*/ 3703613 w 11243827"/>
              <a:gd name="connsiteY202" fmla="*/ 5572482 h 5641173"/>
              <a:gd name="connsiteX203" fmla="*/ 3432987 w 11243827"/>
              <a:gd name="connsiteY203" fmla="*/ 5545768 h 5641173"/>
              <a:gd name="connsiteX204" fmla="*/ 3176381 w 11243827"/>
              <a:gd name="connsiteY204" fmla="*/ 5556110 h 5641173"/>
              <a:gd name="connsiteX205" fmla="*/ 2710156 w 11243827"/>
              <a:gd name="connsiteY205" fmla="*/ 5527517 h 5641173"/>
              <a:gd name="connsiteX206" fmla="*/ 2550206 w 11243827"/>
              <a:gd name="connsiteY206" fmla="*/ 5524958 h 5641173"/>
              <a:gd name="connsiteX207" fmla="*/ 2443041 w 11243827"/>
              <a:gd name="connsiteY207" fmla="*/ 5523990 h 5641173"/>
              <a:gd name="connsiteX208" fmla="*/ 2435613 w 11243827"/>
              <a:gd name="connsiteY208" fmla="*/ 5526704 h 5641173"/>
              <a:gd name="connsiteX209" fmla="*/ 2405682 w 11243827"/>
              <a:gd name="connsiteY209" fmla="*/ 5528307 h 5641173"/>
              <a:gd name="connsiteX210" fmla="*/ 2397487 w 11243827"/>
              <a:gd name="connsiteY210" fmla="*/ 5540337 h 5641173"/>
              <a:gd name="connsiteX211" fmla="*/ 2297454 w 11243827"/>
              <a:gd name="connsiteY211" fmla="*/ 5550765 h 5641173"/>
              <a:gd name="connsiteX212" fmla="*/ 2056700 w 11243827"/>
              <a:gd name="connsiteY212" fmla="*/ 5555489 h 5641173"/>
              <a:gd name="connsiteX213" fmla="*/ 1878530 w 11243827"/>
              <a:gd name="connsiteY213" fmla="*/ 5535330 h 5641173"/>
              <a:gd name="connsiteX214" fmla="*/ 1859292 w 11243827"/>
              <a:gd name="connsiteY214" fmla="*/ 5535461 h 5641173"/>
              <a:gd name="connsiteX215" fmla="*/ 1835626 w 11243827"/>
              <a:gd name="connsiteY215" fmla="*/ 5533793 h 5641173"/>
              <a:gd name="connsiteX216" fmla="*/ 1798939 w 11243827"/>
              <a:gd name="connsiteY216" fmla="*/ 5540285 h 5641173"/>
              <a:gd name="connsiteX217" fmla="*/ 1779046 w 11243827"/>
              <a:gd name="connsiteY217" fmla="*/ 5549949 h 5641173"/>
              <a:gd name="connsiteX218" fmla="*/ 1772421 w 11243827"/>
              <a:gd name="connsiteY218" fmla="*/ 5549018 h 5641173"/>
              <a:gd name="connsiteX219" fmla="*/ 1772052 w 11243827"/>
              <a:gd name="connsiteY219" fmla="*/ 5545689 h 5641173"/>
              <a:gd name="connsiteX220" fmla="*/ 1711543 w 11243827"/>
              <a:gd name="connsiteY220" fmla="*/ 5534558 h 5641173"/>
              <a:gd name="connsiteX221" fmla="*/ 1631462 w 11243827"/>
              <a:gd name="connsiteY221" fmla="*/ 5491807 h 5641173"/>
              <a:gd name="connsiteX222" fmla="*/ 1538763 w 11243827"/>
              <a:gd name="connsiteY222" fmla="*/ 5482781 h 5641173"/>
              <a:gd name="connsiteX223" fmla="*/ 1501533 w 11243827"/>
              <a:gd name="connsiteY223" fmla="*/ 5467817 h 5641173"/>
              <a:gd name="connsiteX224" fmla="*/ 1461266 w 11243827"/>
              <a:gd name="connsiteY224" fmla="*/ 5469343 h 5641173"/>
              <a:gd name="connsiteX225" fmla="*/ 1449415 w 11243827"/>
              <a:gd name="connsiteY225" fmla="*/ 5460467 h 5641173"/>
              <a:gd name="connsiteX226" fmla="*/ 1447454 w 11243827"/>
              <a:gd name="connsiteY226" fmla="*/ 5458776 h 5641173"/>
              <a:gd name="connsiteX227" fmla="*/ 1437814 w 11243827"/>
              <a:gd name="connsiteY227" fmla="*/ 5455515 h 5641173"/>
              <a:gd name="connsiteX228" fmla="*/ 1437334 w 11243827"/>
              <a:gd name="connsiteY228" fmla="*/ 5450209 h 5641173"/>
              <a:gd name="connsiteX229" fmla="*/ 1424429 w 11243827"/>
              <a:gd name="connsiteY229" fmla="*/ 5442157 h 5641173"/>
              <a:gd name="connsiteX230" fmla="*/ 1406063 w 11243827"/>
              <a:gd name="connsiteY230" fmla="*/ 5437380 h 5641173"/>
              <a:gd name="connsiteX231" fmla="*/ 1316379 w 11243827"/>
              <a:gd name="connsiteY231" fmla="*/ 5419601 h 5641173"/>
              <a:gd name="connsiteX232" fmla="*/ 1264090 w 11243827"/>
              <a:gd name="connsiteY232" fmla="*/ 5406153 h 5641173"/>
              <a:gd name="connsiteX233" fmla="*/ 1246374 w 11243827"/>
              <a:gd name="connsiteY233" fmla="*/ 5396631 h 5641173"/>
              <a:gd name="connsiteX234" fmla="*/ 1220190 w 11243827"/>
              <a:gd name="connsiteY234" fmla="*/ 5386301 h 5641173"/>
              <a:gd name="connsiteX235" fmla="*/ 1175643 w 11243827"/>
              <a:gd name="connsiteY235" fmla="*/ 5364651 h 5641173"/>
              <a:gd name="connsiteX236" fmla="*/ 1150342 w 11243827"/>
              <a:gd name="connsiteY236" fmla="*/ 5358447 h 5641173"/>
              <a:gd name="connsiteX237" fmla="*/ 1112024 w 11243827"/>
              <a:gd name="connsiteY237" fmla="*/ 5345786 h 5641173"/>
              <a:gd name="connsiteX238" fmla="*/ 1100870 w 11243827"/>
              <a:gd name="connsiteY238" fmla="*/ 5343651 h 5641173"/>
              <a:gd name="connsiteX239" fmla="*/ 1096383 w 11243827"/>
              <a:gd name="connsiteY239" fmla="*/ 5343015 h 5641173"/>
              <a:gd name="connsiteX240" fmla="*/ 1085571 w 11243827"/>
              <a:gd name="connsiteY240" fmla="*/ 5358836 h 5641173"/>
              <a:gd name="connsiteX241" fmla="*/ 1058039 w 11243827"/>
              <a:gd name="connsiteY241" fmla="*/ 5343504 h 5641173"/>
              <a:gd name="connsiteX242" fmla="*/ 1055426 w 11243827"/>
              <a:gd name="connsiteY242" fmla="*/ 5339088 h 5641173"/>
              <a:gd name="connsiteX243" fmla="*/ 1044738 w 11243827"/>
              <a:gd name="connsiteY243" fmla="*/ 5333063 h 5641173"/>
              <a:gd name="connsiteX244" fmla="*/ 1033909 w 11243827"/>
              <a:gd name="connsiteY244" fmla="*/ 5335680 h 5641173"/>
              <a:gd name="connsiteX245" fmla="*/ 1012649 w 11243827"/>
              <a:gd name="connsiteY245" fmla="*/ 5334541 h 5641173"/>
              <a:gd name="connsiteX246" fmla="*/ 1007115 w 11243827"/>
              <a:gd name="connsiteY246" fmla="*/ 5332775 h 5641173"/>
              <a:gd name="connsiteX247" fmla="*/ 987447 w 11243827"/>
              <a:gd name="connsiteY247" fmla="*/ 5346462 h 5641173"/>
              <a:gd name="connsiteX248" fmla="*/ 953418 w 11243827"/>
              <a:gd name="connsiteY248" fmla="*/ 5333901 h 5641173"/>
              <a:gd name="connsiteX249" fmla="*/ 916854 w 11243827"/>
              <a:gd name="connsiteY249" fmla="*/ 5329435 h 5641173"/>
              <a:gd name="connsiteX250" fmla="*/ 905651 w 11243827"/>
              <a:gd name="connsiteY250" fmla="*/ 5332114 h 5641173"/>
              <a:gd name="connsiteX251" fmla="*/ 838405 w 11243827"/>
              <a:gd name="connsiteY251" fmla="*/ 5339470 h 5641173"/>
              <a:gd name="connsiteX252" fmla="*/ 817627 w 11243827"/>
              <a:gd name="connsiteY252" fmla="*/ 5330580 h 5641173"/>
              <a:gd name="connsiteX253" fmla="*/ 801817 w 11243827"/>
              <a:gd name="connsiteY253" fmla="*/ 5325937 h 5641173"/>
              <a:gd name="connsiteX254" fmla="*/ 798857 w 11243827"/>
              <a:gd name="connsiteY254" fmla="*/ 5320979 h 5641173"/>
              <a:gd name="connsiteX255" fmla="*/ 788354 w 11243827"/>
              <a:gd name="connsiteY255" fmla="*/ 5320143 h 5641173"/>
              <a:gd name="connsiteX256" fmla="*/ 785726 w 11243827"/>
              <a:gd name="connsiteY256" fmla="*/ 5318989 h 5641173"/>
              <a:gd name="connsiteX257" fmla="*/ 770507 w 11243827"/>
              <a:gd name="connsiteY257" fmla="*/ 5313309 h 5641173"/>
              <a:gd name="connsiteX258" fmla="*/ 733810 w 11243827"/>
              <a:gd name="connsiteY258" fmla="*/ 5324286 h 5641173"/>
              <a:gd name="connsiteX259" fmla="*/ 692117 w 11243827"/>
              <a:gd name="connsiteY259" fmla="*/ 5318786 h 5641173"/>
              <a:gd name="connsiteX260" fmla="*/ 574943 w 11243827"/>
              <a:gd name="connsiteY260" fmla="*/ 5327578 h 5641173"/>
              <a:gd name="connsiteX261" fmla="*/ 441302 w 11243827"/>
              <a:gd name="connsiteY261" fmla="*/ 5307062 h 5641173"/>
              <a:gd name="connsiteX262" fmla="*/ 336819 w 11243827"/>
              <a:gd name="connsiteY262" fmla="*/ 5336690 h 5641173"/>
              <a:gd name="connsiteX263" fmla="*/ 270932 w 11243827"/>
              <a:gd name="connsiteY263" fmla="*/ 5345451 h 5641173"/>
              <a:gd name="connsiteX264" fmla="*/ 194189 w 11243827"/>
              <a:gd name="connsiteY264" fmla="*/ 5343588 h 5641173"/>
              <a:gd name="connsiteX265" fmla="*/ 192552 w 11243827"/>
              <a:gd name="connsiteY265" fmla="*/ 5342845 h 5641173"/>
              <a:gd name="connsiteX266" fmla="*/ 178320 w 11243827"/>
              <a:gd name="connsiteY266" fmla="*/ 5343766 h 5641173"/>
              <a:gd name="connsiteX267" fmla="*/ 175596 w 11243827"/>
              <a:gd name="connsiteY267" fmla="*/ 5346411 h 5641173"/>
              <a:gd name="connsiteX268" fmla="*/ 147287 w 11243827"/>
              <a:gd name="connsiteY268" fmla="*/ 5352625 h 5641173"/>
              <a:gd name="connsiteX269" fmla="*/ 114847 w 11243827"/>
              <a:gd name="connsiteY269" fmla="*/ 5355844 h 5641173"/>
              <a:gd name="connsiteX270" fmla="*/ 114306 w 11243827"/>
              <a:gd name="connsiteY270" fmla="*/ 5354983 h 5641173"/>
              <a:gd name="connsiteX271" fmla="*/ 89264 w 11243827"/>
              <a:gd name="connsiteY271" fmla="*/ 5348886 h 5641173"/>
              <a:gd name="connsiteX272" fmla="*/ 49794 w 11243827"/>
              <a:gd name="connsiteY272" fmla="*/ 5329950 h 5641173"/>
              <a:gd name="connsiteX273" fmla="*/ 19924 w 11243827"/>
              <a:gd name="connsiteY273" fmla="*/ 5334282 h 5641173"/>
              <a:gd name="connsiteX274" fmla="*/ 13819 w 11243827"/>
              <a:gd name="connsiteY274" fmla="*/ 5334653 h 5641173"/>
              <a:gd name="connsiteX275" fmla="*/ 13657 w 11243827"/>
              <a:gd name="connsiteY275" fmla="*/ 5334455 h 5641173"/>
              <a:gd name="connsiteX276" fmla="*/ 7139 w 11243827"/>
              <a:gd name="connsiteY276" fmla="*/ 5334438 h 5641173"/>
              <a:gd name="connsiteX277" fmla="*/ 2684 w 11243827"/>
              <a:gd name="connsiteY277" fmla="*/ 5335333 h 5641173"/>
              <a:gd name="connsiteX278" fmla="*/ 0 w 11243827"/>
              <a:gd name="connsiteY278" fmla="*/ 5335496 h 5641173"/>
              <a:gd name="connsiteX279" fmla="*/ 0 w 11243827"/>
              <a:gd name="connsiteY279" fmla="*/ 10592 h 5641173"/>
              <a:gd name="connsiteX280" fmla="*/ 11243827 w 11243827"/>
              <a:gd name="connsiteY280" fmla="*/ 0 h 5641173"/>
              <a:gd name="connsiteX0" fmla="*/ 11243827 w 11243827"/>
              <a:gd name="connsiteY0" fmla="*/ 0 h 5641173"/>
              <a:gd name="connsiteX1" fmla="*/ 11243827 w 11243827"/>
              <a:gd name="connsiteY1" fmla="*/ 1470035 h 5641173"/>
              <a:gd name="connsiteX2" fmla="*/ 11243827 w 11243827"/>
              <a:gd name="connsiteY2" fmla="*/ 5001571 h 5641173"/>
              <a:gd name="connsiteX3" fmla="*/ 11243827 w 11243827"/>
              <a:gd name="connsiteY3" fmla="*/ 5209610 h 5641173"/>
              <a:gd name="connsiteX4" fmla="*/ 11240675 w 11243827"/>
              <a:gd name="connsiteY4" fmla="*/ 5210442 h 5641173"/>
              <a:gd name="connsiteX5" fmla="*/ 11179959 w 11243827"/>
              <a:gd name="connsiteY5" fmla="*/ 5221199 h 5641173"/>
              <a:gd name="connsiteX6" fmla="*/ 11105493 w 11243827"/>
              <a:gd name="connsiteY6" fmla="*/ 5259905 h 5641173"/>
              <a:gd name="connsiteX7" fmla="*/ 11078640 w 11243827"/>
              <a:gd name="connsiteY7" fmla="*/ 5263531 h 5641173"/>
              <a:gd name="connsiteX8" fmla="*/ 11079616 w 11243827"/>
              <a:gd name="connsiteY8" fmla="*/ 5270380 h 5641173"/>
              <a:gd name="connsiteX9" fmla="*/ 11069641 w 11243827"/>
              <a:gd name="connsiteY9" fmla="*/ 5270884 h 5641173"/>
              <a:gd name="connsiteX10" fmla="*/ 11047377 w 11243827"/>
              <a:gd name="connsiteY10" fmla="*/ 5271051 h 5641173"/>
              <a:gd name="connsiteX11" fmla="*/ 10980705 w 11243827"/>
              <a:gd name="connsiteY11" fmla="*/ 5272951 h 5641173"/>
              <a:gd name="connsiteX12" fmla="*/ 10962514 w 11243827"/>
              <a:gd name="connsiteY12" fmla="*/ 5286084 h 5641173"/>
              <a:gd name="connsiteX13" fmla="*/ 10945307 w 11243827"/>
              <a:gd name="connsiteY13" fmla="*/ 5286290 h 5641173"/>
              <a:gd name="connsiteX14" fmla="*/ 10845516 w 11243827"/>
              <a:gd name="connsiteY14" fmla="*/ 5303894 h 5641173"/>
              <a:gd name="connsiteX15" fmla="*/ 10831795 w 11243827"/>
              <a:gd name="connsiteY15" fmla="*/ 5305210 h 5641173"/>
              <a:gd name="connsiteX16" fmla="*/ 10824365 w 11243827"/>
              <a:gd name="connsiteY16" fmla="*/ 5311111 h 5641173"/>
              <a:gd name="connsiteX17" fmla="*/ 10797756 w 11243827"/>
              <a:gd name="connsiteY17" fmla="*/ 5312285 h 5641173"/>
              <a:gd name="connsiteX18" fmla="*/ 10796525 w 11243827"/>
              <a:gd name="connsiteY18" fmla="*/ 5315645 h 5641173"/>
              <a:gd name="connsiteX19" fmla="*/ 10709063 w 11243827"/>
              <a:gd name="connsiteY19" fmla="*/ 5344492 h 5641173"/>
              <a:gd name="connsiteX20" fmla="*/ 10694078 w 11243827"/>
              <a:gd name="connsiteY20" fmla="*/ 5349258 h 5641173"/>
              <a:gd name="connsiteX21" fmla="*/ 10681131 w 11243827"/>
              <a:gd name="connsiteY21" fmla="*/ 5347812 h 5641173"/>
              <a:gd name="connsiteX22" fmla="*/ 10609448 w 11243827"/>
              <a:gd name="connsiteY22" fmla="*/ 5351931 h 5641173"/>
              <a:gd name="connsiteX23" fmla="*/ 10592397 w 11243827"/>
              <a:gd name="connsiteY23" fmla="*/ 5349402 h 5641173"/>
              <a:gd name="connsiteX24" fmla="*/ 10585227 w 11243827"/>
              <a:gd name="connsiteY24" fmla="*/ 5344063 h 5641173"/>
              <a:gd name="connsiteX25" fmla="*/ 10557472 w 11243827"/>
              <a:gd name="connsiteY25" fmla="*/ 5354151 h 5641173"/>
              <a:gd name="connsiteX26" fmla="*/ 10514646 w 11243827"/>
              <a:gd name="connsiteY26" fmla="*/ 5361064 h 5641173"/>
              <a:gd name="connsiteX27" fmla="*/ 10494292 w 11243827"/>
              <a:gd name="connsiteY27" fmla="*/ 5366054 h 5641173"/>
              <a:gd name="connsiteX28" fmla="*/ 10477869 w 11243827"/>
              <a:gd name="connsiteY28" fmla="*/ 5363025 h 5641173"/>
              <a:gd name="connsiteX29" fmla="*/ 10384411 w 11243827"/>
              <a:gd name="connsiteY29" fmla="*/ 5362257 h 5641173"/>
              <a:gd name="connsiteX30" fmla="*/ 10362921 w 11243827"/>
              <a:gd name="connsiteY30" fmla="*/ 5357444 h 5641173"/>
              <a:gd name="connsiteX31" fmla="*/ 10352736 w 11243827"/>
              <a:gd name="connsiteY31" fmla="*/ 5347851 h 5641173"/>
              <a:gd name="connsiteX32" fmla="*/ 10344754 w 11243827"/>
              <a:gd name="connsiteY32" fmla="*/ 5351272 h 5641173"/>
              <a:gd name="connsiteX33" fmla="*/ 10288226 w 11243827"/>
              <a:gd name="connsiteY33" fmla="*/ 5351613 h 5641173"/>
              <a:gd name="connsiteX34" fmla="*/ 10251350 w 11243827"/>
              <a:gd name="connsiteY34" fmla="*/ 5352711 h 5641173"/>
              <a:gd name="connsiteX35" fmla="*/ 10249108 w 11243827"/>
              <a:gd name="connsiteY35" fmla="*/ 5365881 h 5641173"/>
              <a:gd name="connsiteX36" fmla="*/ 10216272 w 11243827"/>
              <a:gd name="connsiteY36" fmla="*/ 5370573 h 5641173"/>
              <a:gd name="connsiteX37" fmla="*/ 10181278 w 11243827"/>
              <a:gd name="connsiteY37" fmla="*/ 5362119 h 5641173"/>
              <a:gd name="connsiteX38" fmla="*/ 10140033 w 11243827"/>
              <a:gd name="connsiteY38" fmla="*/ 5363304 h 5641173"/>
              <a:gd name="connsiteX39" fmla="*/ 10115353 w 11243827"/>
              <a:gd name="connsiteY39" fmla="*/ 5363869 h 5641173"/>
              <a:gd name="connsiteX40" fmla="*/ 10050578 w 11243827"/>
              <a:gd name="connsiteY40" fmla="*/ 5376153 h 5641173"/>
              <a:gd name="connsiteX41" fmla="*/ 9945478 w 11243827"/>
              <a:gd name="connsiteY41" fmla="*/ 5422859 h 5641173"/>
              <a:gd name="connsiteX42" fmla="*/ 9912481 w 11243827"/>
              <a:gd name="connsiteY42" fmla="*/ 5429477 h 5641173"/>
              <a:gd name="connsiteX43" fmla="*/ 9906713 w 11243827"/>
              <a:gd name="connsiteY43" fmla="*/ 5426784 h 5641173"/>
              <a:gd name="connsiteX44" fmla="*/ 9742436 w 11243827"/>
              <a:gd name="connsiteY44" fmla="*/ 5454834 h 5641173"/>
              <a:gd name="connsiteX45" fmla="*/ 9713044 w 11243827"/>
              <a:gd name="connsiteY45" fmla="*/ 5456476 h 5641173"/>
              <a:gd name="connsiteX46" fmla="*/ 9691033 w 11243827"/>
              <a:gd name="connsiteY46" fmla="*/ 5455451 h 5641173"/>
              <a:gd name="connsiteX47" fmla="*/ 9638355 w 11243827"/>
              <a:gd name="connsiteY47" fmla="*/ 5464794 h 5641173"/>
              <a:gd name="connsiteX48" fmla="*/ 9552434 w 11243827"/>
              <a:gd name="connsiteY48" fmla="*/ 5485280 h 5641173"/>
              <a:gd name="connsiteX49" fmla="*/ 9533883 w 11243827"/>
              <a:gd name="connsiteY49" fmla="*/ 5488516 h 5641173"/>
              <a:gd name="connsiteX50" fmla="*/ 9516916 w 11243827"/>
              <a:gd name="connsiteY50" fmla="*/ 5486828 h 5641173"/>
              <a:gd name="connsiteX51" fmla="*/ 9512093 w 11243827"/>
              <a:gd name="connsiteY51" fmla="*/ 5482541 h 5641173"/>
              <a:gd name="connsiteX52" fmla="*/ 9501725 w 11243827"/>
              <a:gd name="connsiteY52" fmla="*/ 5483603 h 5641173"/>
              <a:gd name="connsiteX53" fmla="*/ 9498754 w 11243827"/>
              <a:gd name="connsiteY53" fmla="*/ 5482951 h 5641173"/>
              <a:gd name="connsiteX54" fmla="*/ 9481932 w 11243827"/>
              <a:gd name="connsiteY54" fmla="*/ 5480151 h 5641173"/>
              <a:gd name="connsiteX55" fmla="*/ 9451321 w 11243827"/>
              <a:gd name="connsiteY55" fmla="*/ 5497375 h 5641173"/>
              <a:gd name="connsiteX56" fmla="*/ 9409298 w 11243827"/>
              <a:gd name="connsiteY56" fmla="*/ 5499478 h 5641173"/>
              <a:gd name="connsiteX57" fmla="*/ 9303056 w 11243827"/>
              <a:gd name="connsiteY57" fmla="*/ 5519093 h 5641173"/>
              <a:gd name="connsiteX58" fmla="*/ 9229078 w 11243827"/>
              <a:gd name="connsiteY58" fmla="*/ 5524154 h 5641173"/>
              <a:gd name="connsiteX59" fmla="*/ 9165105 w 11243827"/>
              <a:gd name="connsiteY59" fmla="*/ 5532892 h 5641173"/>
              <a:gd name="connsiteX60" fmla="*/ 9077301 w 11243827"/>
              <a:gd name="connsiteY60" fmla="*/ 5580356 h 5641173"/>
              <a:gd name="connsiteX61" fmla="*/ 8960065 w 11243827"/>
              <a:gd name="connsiteY61" fmla="*/ 5597982 h 5641173"/>
              <a:gd name="connsiteX62" fmla="*/ 8953536 w 11243827"/>
              <a:gd name="connsiteY62" fmla="*/ 5606638 h 5641173"/>
              <a:gd name="connsiteX63" fmla="*/ 8943907 w 11243827"/>
              <a:gd name="connsiteY63" fmla="*/ 5612541 h 5641173"/>
              <a:gd name="connsiteX64" fmla="*/ 8942046 w 11243827"/>
              <a:gd name="connsiteY64" fmla="*/ 5612112 h 5641173"/>
              <a:gd name="connsiteX65" fmla="*/ 8928824 w 11243827"/>
              <a:gd name="connsiteY65" fmla="*/ 5615549 h 5641173"/>
              <a:gd name="connsiteX66" fmla="*/ 8927294 w 11243827"/>
              <a:gd name="connsiteY66" fmla="*/ 5618607 h 5641173"/>
              <a:gd name="connsiteX67" fmla="*/ 8918651 w 11243827"/>
              <a:gd name="connsiteY67" fmla="*/ 5621688 h 5641173"/>
              <a:gd name="connsiteX68" fmla="*/ 8902772 w 11243827"/>
              <a:gd name="connsiteY68" fmla="*/ 5629703 h 5641173"/>
              <a:gd name="connsiteX69" fmla="*/ 8898724 w 11243827"/>
              <a:gd name="connsiteY69" fmla="*/ 5629379 h 5641173"/>
              <a:gd name="connsiteX70" fmla="*/ 8873099 w 11243827"/>
              <a:gd name="connsiteY70" fmla="*/ 5638628 h 5641173"/>
              <a:gd name="connsiteX71" fmla="*/ 8872234 w 11243827"/>
              <a:gd name="connsiteY71" fmla="*/ 5637889 h 5641173"/>
              <a:gd name="connsiteX72" fmla="*/ 8862777 w 11243827"/>
              <a:gd name="connsiteY72" fmla="*/ 5636711 h 5641173"/>
              <a:gd name="connsiteX73" fmla="*/ 8845869 w 11243827"/>
              <a:gd name="connsiteY73" fmla="*/ 5636436 h 5641173"/>
              <a:gd name="connsiteX74" fmla="*/ 8800548 w 11243827"/>
              <a:gd name="connsiteY74" fmla="*/ 5625084 h 5641173"/>
              <a:gd name="connsiteX75" fmla="*/ 8773774 w 11243827"/>
              <a:gd name="connsiteY75" fmla="*/ 5634630 h 5641173"/>
              <a:gd name="connsiteX76" fmla="*/ 8698255 w 11243827"/>
              <a:gd name="connsiteY76" fmla="*/ 5636083 h 5641173"/>
              <a:gd name="connsiteX77" fmla="*/ 8619167 w 11243827"/>
              <a:gd name="connsiteY77" fmla="*/ 5619130 h 5641173"/>
              <a:gd name="connsiteX78" fmla="*/ 8539822 w 11243827"/>
              <a:gd name="connsiteY78" fmla="*/ 5616905 h 5641173"/>
              <a:gd name="connsiteX79" fmla="*/ 8511094 w 11243827"/>
              <a:gd name="connsiteY79" fmla="*/ 5617360 h 5641173"/>
              <a:gd name="connsiteX80" fmla="*/ 8459886 w 11243827"/>
              <a:gd name="connsiteY80" fmla="*/ 5612612 h 5641173"/>
              <a:gd name="connsiteX81" fmla="*/ 8436432 w 11243827"/>
              <a:gd name="connsiteY81" fmla="*/ 5606990 h 5641173"/>
              <a:gd name="connsiteX82" fmla="*/ 8435403 w 11243827"/>
              <a:gd name="connsiteY82" fmla="*/ 5607336 h 5641173"/>
              <a:gd name="connsiteX83" fmla="*/ 8433307 w 11243827"/>
              <a:gd name="connsiteY83" fmla="*/ 5604917 h 5641173"/>
              <a:gd name="connsiteX84" fmla="*/ 8428968 w 11243827"/>
              <a:gd name="connsiteY84" fmla="*/ 5603796 h 5641173"/>
              <a:gd name="connsiteX85" fmla="*/ 8417124 w 11243827"/>
              <a:gd name="connsiteY85" fmla="*/ 5604518 h 5641173"/>
              <a:gd name="connsiteX86" fmla="*/ 8412669 w 11243827"/>
              <a:gd name="connsiteY86" fmla="*/ 5605413 h 5641173"/>
              <a:gd name="connsiteX87" fmla="*/ 8406152 w 11243827"/>
              <a:gd name="connsiteY87" fmla="*/ 5605396 h 5641173"/>
              <a:gd name="connsiteX88" fmla="*/ 8405989 w 11243827"/>
              <a:gd name="connsiteY88" fmla="*/ 5605197 h 5641173"/>
              <a:gd name="connsiteX89" fmla="*/ 8399884 w 11243827"/>
              <a:gd name="connsiteY89" fmla="*/ 5605568 h 5641173"/>
              <a:gd name="connsiteX90" fmla="*/ 8370014 w 11243827"/>
              <a:gd name="connsiteY90" fmla="*/ 5609900 h 5641173"/>
              <a:gd name="connsiteX91" fmla="*/ 8330544 w 11243827"/>
              <a:gd name="connsiteY91" fmla="*/ 5590964 h 5641173"/>
              <a:gd name="connsiteX92" fmla="*/ 8314221 w 11243827"/>
              <a:gd name="connsiteY92" fmla="*/ 5587682 h 5641173"/>
              <a:gd name="connsiteX93" fmla="*/ 8305502 w 11243827"/>
              <a:gd name="connsiteY93" fmla="*/ 5584868 h 5641173"/>
              <a:gd name="connsiteX94" fmla="*/ 8304962 w 11243827"/>
              <a:gd name="connsiteY94" fmla="*/ 5584007 h 5641173"/>
              <a:gd name="connsiteX95" fmla="*/ 8276324 w 11243827"/>
              <a:gd name="connsiteY95" fmla="*/ 5588260 h 5641173"/>
              <a:gd name="connsiteX96" fmla="*/ 8272522 w 11243827"/>
              <a:gd name="connsiteY96" fmla="*/ 5587226 h 5641173"/>
              <a:gd name="connsiteX97" fmla="*/ 8253857 w 11243827"/>
              <a:gd name="connsiteY97" fmla="*/ 5592043 h 5641173"/>
              <a:gd name="connsiteX98" fmla="*/ 8244212 w 11243827"/>
              <a:gd name="connsiteY98" fmla="*/ 5593439 h 5641173"/>
              <a:gd name="connsiteX99" fmla="*/ 8241488 w 11243827"/>
              <a:gd name="connsiteY99" fmla="*/ 5596085 h 5641173"/>
              <a:gd name="connsiteX100" fmla="*/ 8227256 w 11243827"/>
              <a:gd name="connsiteY100" fmla="*/ 5597005 h 5641173"/>
              <a:gd name="connsiteX101" fmla="*/ 8225619 w 11243827"/>
              <a:gd name="connsiteY101" fmla="*/ 5596262 h 5641173"/>
              <a:gd name="connsiteX102" fmla="*/ 8213882 w 11243827"/>
              <a:gd name="connsiteY102" fmla="*/ 5600179 h 5641173"/>
              <a:gd name="connsiteX103" fmla="*/ 8204045 w 11243827"/>
              <a:gd name="connsiteY103" fmla="*/ 5607275 h 5641173"/>
              <a:gd name="connsiteX104" fmla="*/ 8082989 w 11243827"/>
              <a:gd name="connsiteY104" fmla="*/ 5603160 h 5641173"/>
              <a:gd name="connsiteX105" fmla="*/ 7976942 w 11243827"/>
              <a:gd name="connsiteY105" fmla="*/ 5598455 h 5641173"/>
              <a:gd name="connsiteX106" fmla="*/ 7950121 w 11243827"/>
              <a:gd name="connsiteY106" fmla="*/ 5590893 h 5641173"/>
              <a:gd name="connsiteX107" fmla="*/ 7727691 w 11243827"/>
              <a:gd name="connsiteY107" fmla="*/ 5621064 h 5641173"/>
              <a:gd name="connsiteX108" fmla="*/ 7685998 w 11243827"/>
              <a:gd name="connsiteY108" fmla="*/ 5615564 h 5641173"/>
              <a:gd name="connsiteX109" fmla="*/ 7649302 w 11243827"/>
              <a:gd name="connsiteY109" fmla="*/ 5626541 h 5641173"/>
              <a:gd name="connsiteX110" fmla="*/ 7634083 w 11243827"/>
              <a:gd name="connsiteY110" fmla="*/ 5620862 h 5641173"/>
              <a:gd name="connsiteX111" fmla="*/ 7631455 w 11243827"/>
              <a:gd name="connsiteY111" fmla="*/ 5619708 h 5641173"/>
              <a:gd name="connsiteX112" fmla="*/ 7620952 w 11243827"/>
              <a:gd name="connsiteY112" fmla="*/ 5618872 h 5641173"/>
              <a:gd name="connsiteX113" fmla="*/ 7617992 w 11243827"/>
              <a:gd name="connsiteY113" fmla="*/ 5613914 h 5641173"/>
              <a:gd name="connsiteX114" fmla="*/ 7602182 w 11243827"/>
              <a:gd name="connsiteY114" fmla="*/ 5609271 h 5641173"/>
              <a:gd name="connsiteX115" fmla="*/ 7582847 w 11243827"/>
              <a:gd name="connsiteY115" fmla="*/ 5609047 h 5641173"/>
              <a:gd name="connsiteX116" fmla="*/ 7514158 w 11243827"/>
              <a:gd name="connsiteY116" fmla="*/ 5607737 h 5641173"/>
              <a:gd name="connsiteX117" fmla="*/ 7502955 w 11243827"/>
              <a:gd name="connsiteY117" fmla="*/ 5610415 h 5641173"/>
              <a:gd name="connsiteX118" fmla="*/ 7466391 w 11243827"/>
              <a:gd name="connsiteY118" fmla="*/ 5605949 h 5641173"/>
              <a:gd name="connsiteX119" fmla="*/ 7433806 w 11243827"/>
              <a:gd name="connsiteY119" fmla="*/ 5604945 h 5641173"/>
              <a:gd name="connsiteX120" fmla="*/ 7412693 w 11243827"/>
              <a:gd name="connsiteY120" fmla="*/ 5607075 h 5641173"/>
              <a:gd name="connsiteX121" fmla="*/ 7407159 w 11243827"/>
              <a:gd name="connsiteY121" fmla="*/ 5605310 h 5641173"/>
              <a:gd name="connsiteX122" fmla="*/ 7385900 w 11243827"/>
              <a:gd name="connsiteY122" fmla="*/ 5604171 h 5641173"/>
              <a:gd name="connsiteX123" fmla="*/ 7375071 w 11243827"/>
              <a:gd name="connsiteY123" fmla="*/ 5606788 h 5641173"/>
              <a:gd name="connsiteX124" fmla="*/ 7364382 w 11243827"/>
              <a:gd name="connsiteY124" fmla="*/ 5600762 h 5641173"/>
              <a:gd name="connsiteX125" fmla="*/ 7361770 w 11243827"/>
              <a:gd name="connsiteY125" fmla="*/ 5596347 h 5641173"/>
              <a:gd name="connsiteX126" fmla="*/ 7346641 w 11243827"/>
              <a:gd name="connsiteY126" fmla="*/ 5598329 h 5641173"/>
              <a:gd name="connsiteX127" fmla="*/ 7334238 w 11243827"/>
              <a:gd name="connsiteY127" fmla="*/ 5594014 h 5641173"/>
              <a:gd name="connsiteX128" fmla="*/ 7323426 w 11243827"/>
              <a:gd name="connsiteY128" fmla="*/ 5596835 h 5641173"/>
              <a:gd name="connsiteX129" fmla="*/ 7318938 w 11243827"/>
              <a:gd name="connsiteY129" fmla="*/ 5596200 h 5641173"/>
              <a:gd name="connsiteX130" fmla="*/ 7307784 w 11243827"/>
              <a:gd name="connsiteY130" fmla="*/ 5594065 h 5641173"/>
              <a:gd name="connsiteX131" fmla="*/ 7288540 w 11243827"/>
              <a:gd name="connsiteY131" fmla="*/ 5589320 h 5641173"/>
              <a:gd name="connsiteX132" fmla="*/ 7282537 w 11243827"/>
              <a:gd name="connsiteY132" fmla="*/ 5588660 h 5641173"/>
              <a:gd name="connsiteX133" fmla="*/ 7269466 w 11243827"/>
              <a:gd name="connsiteY133" fmla="*/ 5581404 h 5641173"/>
              <a:gd name="connsiteX134" fmla="*/ 7244165 w 11243827"/>
              <a:gd name="connsiteY134" fmla="*/ 5575200 h 5641173"/>
              <a:gd name="connsiteX135" fmla="*/ 7199619 w 11243827"/>
              <a:gd name="connsiteY135" fmla="*/ 5553550 h 5641173"/>
              <a:gd name="connsiteX136" fmla="*/ 7173434 w 11243827"/>
              <a:gd name="connsiteY136" fmla="*/ 5543219 h 5641173"/>
              <a:gd name="connsiteX137" fmla="*/ 7155718 w 11243827"/>
              <a:gd name="connsiteY137" fmla="*/ 5533697 h 5641173"/>
              <a:gd name="connsiteX138" fmla="*/ 7103430 w 11243827"/>
              <a:gd name="connsiteY138" fmla="*/ 5520249 h 5641173"/>
              <a:gd name="connsiteX139" fmla="*/ 7013746 w 11243827"/>
              <a:gd name="connsiteY139" fmla="*/ 5502470 h 5641173"/>
              <a:gd name="connsiteX140" fmla="*/ 6995379 w 11243827"/>
              <a:gd name="connsiteY140" fmla="*/ 5497693 h 5641173"/>
              <a:gd name="connsiteX141" fmla="*/ 6982475 w 11243827"/>
              <a:gd name="connsiteY141" fmla="*/ 5489641 h 5641173"/>
              <a:gd name="connsiteX142" fmla="*/ 6981994 w 11243827"/>
              <a:gd name="connsiteY142" fmla="*/ 5484335 h 5641173"/>
              <a:gd name="connsiteX143" fmla="*/ 6972355 w 11243827"/>
              <a:gd name="connsiteY143" fmla="*/ 5481074 h 5641173"/>
              <a:gd name="connsiteX144" fmla="*/ 6970394 w 11243827"/>
              <a:gd name="connsiteY144" fmla="*/ 5479383 h 5641173"/>
              <a:gd name="connsiteX145" fmla="*/ 6958543 w 11243827"/>
              <a:gd name="connsiteY145" fmla="*/ 5470507 h 5641173"/>
              <a:gd name="connsiteX146" fmla="*/ 6918276 w 11243827"/>
              <a:gd name="connsiteY146" fmla="*/ 5472034 h 5641173"/>
              <a:gd name="connsiteX147" fmla="*/ 6881046 w 11243827"/>
              <a:gd name="connsiteY147" fmla="*/ 5457070 h 5641173"/>
              <a:gd name="connsiteX148" fmla="*/ 6752164 w 11243827"/>
              <a:gd name="connsiteY148" fmla="*/ 5425021 h 5641173"/>
              <a:gd name="connsiteX149" fmla="*/ 6724964 w 11243827"/>
              <a:gd name="connsiteY149" fmla="*/ 5414071 h 5641173"/>
              <a:gd name="connsiteX150" fmla="*/ 6683286 w 11243827"/>
              <a:gd name="connsiteY150" fmla="*/ 5405383 h 5641173"/>
              <a:gd name="connsiteX151" fmla="*/ 6644277 w 11243827"/>
              <a:gd name="connsiteY151" fmla="*/ 5429684 h 5641173"/>
              <a:gd name="connsiteX152" fmla="*/ 6532914 w 11243827"/>
              <a:gd name="connsiteY152" fmla="*/ 5431205 h 5641173"/>
              <a:gd name="connsiteX153" fmla="*/ 6307459 w 11243827"/>
              <a:gd name="connsiteY153" fmla="*/ 5467087 h 5641173"/>
              <a:gd name="connsiteX154" fmla="*/ 6196243 w 11243827"/>
              <a:gd name="connsiteY154" fmla="*/ 5515042 h 5641173"/>
              <a:gd name="connsiteX155" fmla="*/ 6099124 w 11243827"/>
              <a:gd name="connsiteY155" fmla="*/ 5516848 h 5641173"/>
              <a:gd name="connsiteX156" fmla="*/ 6016077 w 11243827"/>
              <a:gd name="connsiteY156" fmla="*/ 5528642 h 5641173"/>
              <a:gd name="connsiteX157" fmla="*/ 6004389 w 11243827"/>
              <a:gd name="connsiteY157" fmla="*/ 5531206 h 5641173"/>
              <a:gd name="connsiteX158" fmla="*/ 5933945 w 11243827"/>
              <a:gd name="connsiteY158" fmla="*/ 5538840 h 5641173"/>
              <a:gd name="connsiteX159" fmla="*/ 5883936 w 11243827"/>
              <a:gd name="connsiteY159" fmla="*/ 5553807 h 5641173"/>
              <a:gd name="connsiteX160" fmla="*/ 5798331 w 11243827"/>
              <a:gd name="connsiteY160" fmla="*/ 5564248 h 5641173"/>
              <a:gd name="connsiteX161" fmla="*/ 5712738 w 11243827"/>
              <a:gd name="connsiteY161" fmla="*/ 5573120 h 5641173"/>
              <a:gd name="connsiteX162" fmla="*/ 5681342 w 11243827"/>
              <a:gd name="connsiteY162" fmla="*/ 5575621 h 5641173"/>
              <a:gd name="connsiteX163" fmla="*/ 5627167 w 11243827"/>
              <a:gd name="connsiteY163" fmla="*/ 5583215 h 5641173"/>
              <a:gd name="connsiteX164" fmla="*/ 5591414 w 11243827"/>
              <a:gd name="connsiteY164" fmla="*/ 5587695 h 5641173"/>
              <a:gd name="connsiteX165" fmla="*/ 5583028 w 11243827"/>
              <a:gd name="connsiteY165" fmla="*/ 5580877 h 5641173"/>
              <a:gd name="connsiteX166" fmla="*/ 5549426 w 11243827"/>
              <a:gd name="connsiteY166" fmla="*/ 5582858 h 5641173"/>
              <a:gd name="connsiteX167" fmla="*/ 5519999 w 11243827"/>
              <a:gd name="connsiteY167" fmla="*/ 5592246 h 5641173"/>
              <a:gd name="connsiteX168" fmla="*/ 5480028 w 11243827"/>
              <a:gd name="connsiteY168" fmla="*/ 5597282 h 5641173"/>
              <a:gd name="connsiteX169" fmla="*/ 5456175 w 11243827"/>
              <a:gd name="connsiteY169" fmla="*/ 5600371 h 5641173"/>
              <a:gd name="connsiteX170" fmla="*/ 5388463 w 11243827"/>
              <a:gd name="connsiteY170" fmla="*/ 5602638 h 5641173"/>
              <a:gd name="connsiteX171" fmla="*/ 5265898 w 11243827"/>
              <a:gd name="connsiteY171" fmla="*/ 5591830 h 5641173"/>
              <a:gd name="connsiteX172" fmla="*/ 5231231 w 11243827"/>
              <a:gd name="connsiteY172" fmla="*/ 5592790 h 5641173"/>
              <a:gd name="connsiteX173" fmla="*/ 5226996 w 11243827"/>
              <a:gd name="connsiteY173" fmla="*/ 5595040 h 5641173"/>
              <a:gd name="connsiteX174" fmla="*/ 5175988 w 11243827"/>
              <a:gd name="connsiteY174" fmla="*/ 5588131 h 5641173"/>
              <a:gd name="connsiteX175" fmla="*/ 5107470 w 11243827"/>
              <a:gd name="connsiteY175" fmla="*/ 5594771 h 5641173"/>
              <a:gd name="connsiteX176" fmla="*/ 5027868 w 11243827"/>
              <a:gd name="connsiteY176" fmla="*/ 5605624 h 5641173"/>
              <a:gd name="connsiteX177" fmla="*/ 5007324 w 11243827"/>
              <a:gd name="connsiteY177" fmla="*/ 5609209 h 5641173"/>
              <a:gd name="connsiteX178" fmla="*/ 4952559 w 11243827"/>
              <a:gd name="connsiteY178" fmla="*/ 5611402 h 5641173"/>
              <a:gd name="connsiteX179" fmla="*/ 4826081 w 11243827"/>
              <a:gd name="connsiteY179" fmla="*/ 5616191 h 5641173"/>
              <a:gd name="connsiteX180" fmla="*/ 4823501 w 11243827"/>
              <a:gd name="connsiteY180" fmla="*/ 5619174 h 5641173"/>
              <a:gd name="connsiteX181" fmla="*/ 4813093 w 11243827"/>
              <a:gd name="connsiteY181" fmla="*/ 5620026 h 5641173"/>
              <a:gd name="connsiteX182" fmla="*/ 4810563 w 11243827"/>
              <a:gd name="connsiteY182" fmla="*/ 5620787 h 5641173"/>
              <a:gd name="connsiteX183" fmla="*/ 4795818 w 11243827"/>
              <a:gd name="connsiteY183" fmla="*/ 5624618 h 5641173"/>
              <a:gd name="connsiteX184" fmla="*/ 4758404 w 11243827"/>
              <a:gd name="connsiteY184" fmla="*/ 5619510 h 5641173"/>
              <a:gd name="connsiteX185" fmla="*/ 4717254 w 11243827"/>
              <a:gd name="connsiteY185" fmla="*/ 5624155 h 5641173"/>
              <a:gd name="connsiteX186" fmla="*/ 4591958 w 11243827"/>
              <a:gd name="connsiteY186" fmla="*/ 5624710 h 5641173"/>
              <a:gd name="connsiteX187" fmla="*/ 4476215 w 11243827"/>
              <a:gd name="connsiteY187" fmla="*/ 5628210 h 5641173"/>
              <a:gd name="connsiteX188" fmla="*/ 4425193 w 11243827"/>
              <a:gd name="connsiteY188" fmla="*/ 5627414 h 5641173"/>
              <a:gd name="connsiteX189" fmla="*/ 4383866 w 11243827"/>
              <a:gd name="connsiteY189" fmla="*/ 5626546 h 5641173"/>
              <a:gd name="connsiteX190" fmla="*/ 4385596 w 11243827"/>
              <a:gd name="connsiteY190" fmla="*/ 5634646 h 5641173"/>
              <a:gd name="connsiteX191" fmla="*/ 4360864 w 11243827"/>
              <a:gd name="connsiteY191" fmla="*/ 5641173 h 5641173"/>
              <a:gd name="connsiteX192" fmla="*/ 4328321 w 11243827"/>
              <a:gd name="connsiteY192" fmla="*/ 5626332 h 5641173"/>
              <a:gd name="connsiteX193" fmla="*/ 4309842 w 11243827"/>
              <a:gd name="connsiteY193" fmla="*/ 5626471 h 5641173"/>
              <a:gd name="connsiteX194" fmla="*/ 4277424 w 11243827"/>
              <a:gd name="connsiteY194" fmla="*/ 5631598 h 5641173"/>
              <a:gd name="connsiteX195" fmla="*/ 4266627 w 11243827"/>
              <a:gd name="connsiteY195" fmla="*/ 5633969 h 5641173"/>
              <a:gd name="connsiteX196" fmla="*/ 4185525 w 11243827"/>
              <a:gd name="connsiteY196" fmla="*/ 5617508 h 5641173"/>
              <a:gd name="connsiteX197" fmla="*/ 4177617 w 11243827"/>
              <a:gd name="connsiteY197" fmla="*/ 5610903 h 5641173"/>
              <a:gd name="connsiteX198" fmla="*/ 4136948 w 11243827"/>
              <a:gd name="connsiteY198" fmla="*/ 5608031 h 5641173"/>
              <a:gd name="connsiteX199" fmla="*/ 4132323 w 11243827"/>
              <a:gd name="connsiteY199" fmla="*/ 5609784 h 5641173"/>
              <a:gd name="connsiteX200" fmla="*/ 4098620 w 11243827"/>
              <a:gd name="connsiteY200" fmla="*/ 5599672 h 5641173"/>
              <a:gd name="connsiteX201" fmla="*/ 3963475 w 11243827"/>
              <a:gd name="connsiteY201" fmla="*/ 5581841 h 5641173"/>
              <a:gd name="connsiteX202" fmla="*/ 3703613 w 11243827"/>
              <a:gd name="connsiteY202" fmla="*/ 5572482 h 5641173"/>
              <a:gd name="connsiteX203" fmla="*/ 3432987 w 11243827"/>
              <a:gd name="connsiteY203" fmla="*/ 5545768 h 5641173"/>
              <a:gd name="connsiteX204" fmla="*/ 3176381 w 11243827"/>
              <a:gd name="connsiteY204" fmla="*/ 5556110 h 5641173"/>
              <a:gd name="connsiteX205" fmla="*/ 2710156 w 11243827"/>
              <a:gd name="connsiteY205" fmla="*/ 5527517 h 5641173"/>
              <a:gd name="connsiteX206" fmla="*/ 2550206 w 11243827"/>
              <a:gd name="connsiteY206" fmla="*/ 5524958 h 5641173"/>
              <a:gd name="connsiteX207" fmla="*/ 2443041 w 11243827"/>
              <a:gd name="connsiteY207" fmla="*/ 5523990 h 5641173"/>
              <a:gd name="connsiteX208" fmla="*/ 2435613 w 11243827"/>
              <a:gd name="connsiteY208" fmla="*/ 5526704 h 5641173"/>
              <a:gd name="connsiteX209" fmla="*/ 2405682 w 11243827"/>
              <a:gd name="connsiteY209" fmla="*/ 5528307 h 5641173"/>
              <a:gd name="connsiteX210" fmla="*/ 2397487 w 11243827"/>
              <a:gd name="connsiteY210" fmla="*/ 5540337 h 5641173"/>
              <a:gd name="connsiteX211" fmla="*/ 2297454 w 11243827"/>
              <a:gd name="connsiteY211" fmla="*/ 5550765 h 5641173"/>
              <a:gd name="connsiteX212" fmla="*/ 2056700 w 11243827"/>
              <a:gd name="connsiteY212" fmla="*/ 5555489 h 5641173"/>
              <a:gd name="connsiteX213" fmla="*/ 1878530 w 11243827"/>
              <a:gd name="connsiteY213" fmla="*/ 5535330 h 5641173"/>
              <a:gd name="connsiteX214" fmla="*/ 1859292 w 11243827"/>
              <a:gd name="connsiteY214" fmla="*/ 5535461 h 5641173"/>
              <a:gd name="connsiteX215" fmla="*/ 1835626 w 11243827"/>
              <a:gd name="connsiteY215" fmla="*/ 5533793 h 5641173"/>
              <a:gd name="connsiteX216" fmla="*/ 1798939 w 11243827"/>
              <a:gd name="connsiteY216" fmla="*/ 5540285 h 5641173"/>
              <a:gd name="connsiteX217" fmla="*/ 1779046 w 11243827"/>
              <a:gd name="connsiteY217" fmla="*/ 5549949 h 5641173"/>
              <a:gd name="connsiteX218" fmla="*/ 1772421 w 11243827"/>
              <a:gd name="connsiteY218" fmla="*/ 5549018 h 5641173"/>
              <a:gd name="connsiteX219" fmla="*/ 1772052 w 11243827"/>
              <a:gd name="connsiteY219" fmla="*/ 5545689 h 5641173"/>
              <a:gd name="connsiteX220" fmla="*/ 1711543 w 11243827"/>
              <a:gd name="connsiteY220" fmla="*/ 5534558 h 5641173"/>
              <a:gd name="connsiteX221" fmla="*/ 1631462 w 11243827"/>
              <a:gd name="connsiteY221" fmla="*/ 5491807 h 5641173"/>
              <a:gd name="connsiteX222" fmla="*/ 1538763 w 11243827"/>
              <a:gd name="connsiteY222" fmla="*/ 5482781 h 5641173"/>
              <a:gd name="connsiteX223" fmla="*/ 1501533 w 11243827"/>
              <a:gd name="connsiteY223" fmla="*/ 5467817 h 5641173"/>
              <a:gd name="connsiteX224" fmla="*/ 1461266 w 11243827"/>
              <a:gd name="connsiteY224" fmla="*/ 5469343 h 5641173"/>
              <a:gd name="connsiteX225" fmla="*/ 1449415 w 11243827"/>
              <a:gd name="connsiteY225" fmla="*/ 5460467 h 5641173"/>
              <a:gd name="connsiteX226" fmla="*/ 1447454 w 11243827"/>
              <a:gd name="connsiteY226" fmla="*/ 5458776 h 5641173"/>
              <a:gd name="connsiteX227" fmla="*/ 1437814 w 11243827"/>
              <a:gd name="connsiteY227" fmla="*/ 5455515 h 5641173"/>
              <a:gd name="connsiteX228" fmla="*/ 1437334 w 11243827"/>
              <a:gd name="connsiteY228" fmla="*/ 5450209 h 5641173"/>
              <a:gd name="connsiteX229" fmla="*/ 1424429 w 11243827"/>
              <a:gd name="connsiteY229" fmla="*/ 5442157 h 5641173"/>
              <a:gd name="connsiteX230" fmla="*/ 1406063 w 11243827"/>
              <a:gd name="connsiteY230" fmla="*/ 5437380 h 5641173"/>
              <a:gd name="connsiteX231" fmla="*/ 1316379 w 11243827"/>
              <a:gd name="connsiteY231" fmla="*/ 5419601 h 5641173"/>
              <a:gd name="connsiteX232" fmla="*/ 1264090 w 11243827"/>
              <a:gd name="connsiteY232" fmla="*/ 5406153 h 5641173"/>
              <a:gd name="connsiteX233" fmla="*/ 1246374 w 11243827"/>
              <a:gd name="connsiteY233" fmla="*/ 5396631 h 5641173"/>
              <a:gd name="connsiteX234" fmla="*/ 1220190 w 11243827"/>
              <a:gd name="connsiteY234" fmla="*/ 5386301 h 5641173"/>
              <a:gd name="connsiteX235" fmla="*/ 1175643 w 11243827"/>
              <a:gd name="connsiteY235" fmla="*/ 5364651 h 5641173"/>
              <a:gd name="connsiteX236" fmla="*/ 1150342 w 11243827"/>
              <a:gd name="connsiteY236" fmla="*/ 5358447 h 5641173"/>
              <a:gd name="connsiteX237" fmla="*/ 1112024 w 11243827"/>
              <a:gd name="connsiteY237" fmla="*/ 5345786 h 5641173"/>
              <a:gd name="connsiteX238" fmla="*/ 1100870 w 11243827"/>
              <a:gd name="connsiteY238" fmla="*/ 5343651 h 5641173"/>
              <a:gd name="connsiteX239" fmla="*/ 1096383 w 11243827"/>
              <a:gd name="connsiteY239" fmla="*/ 5343015 h 5641173"/>
              <a:gd name="connsiteX240" fmla="*/ 1058039 w 11243827"/>
              <a:gd name="connsiteY240" fmla="*/ 5343504 h 5641173"/>
              <a:gd name="connsiteX241" fmla="*/ 1055426 w 11243827"/>
              <a:gd name="connsiteY241" fmla="*/ 5339088 h 5641173"/>
              <a:gd name="connsiteX242" fmla="*/ 1044738 w 11243827"/>
              <a:gd name="connsiteY242" fmla="*/ 5333063 h 5641173"/>
              <a:gd name="connsiteX243" fmla="*/ 1033909 w 11243827"/>
              <a:gd name="connsiteY243" fmla="*/ 5335680 h 5641173"/>
              <a:gd name="connsiteX244" fmla="*/ 1012649 w 11243827"/>
              <a:gd name="connsiteY244" fmla="*/ 5334541 h 5641173"/>
              <a:gd name="connsiteX245" fmla="*/ 1007115 w 11243827"/>
              <a:gd name="connsiteY245" fmla="*/ 5332775 h 5641173"/>
              <a:gd name="connsiteX246" fmla="*/ 987447 w 11243827"/>
              <a:gd name="connsiteY246" fmla="*/ 5346462 h 5641173"/>
              <a:gd name="connsiteX247" fmla="*/ 953418 w 11243827"/>
              <a:gd name="connsiteY247" fmla="*/ 5333901 h 5641173"/>
              <a:gd name="connsiteX248" fmla="*/ 916854 w 11243827"/>
              <a:gd name="connsiteY248" fmla="*/ 5329435 h 5641173"/>
              <a:gd name="connsiteX249" fmla="*/ 905651 w 11243827"/>
              <a:gd name="connsiteY249" fmla="*/ 5332114 h 5641173"/>
              <a:gd name="connsiteX250" fmla="*/ 838405 w 11243827"/>
              <a:gd name="connsiteY250" fmla="*/ 5339470 h 5641173"/>
              <a:gd name="connsiteX251" fmla="*/ 817627 w 11243827"/>
              <a:gd name="connsiteY251" fmla="*/ 5330580 h 5641173"/>
              <a:gd name="connsiteX252" fmla="*/ 801817 w 11243827"/>
              <a:gd name="connsiteY252" fmla="*/ 5325937 h 5641173"/>
              <a:gd name="connsiteX253" fmla="*/ 798857 w 11243827"/>
              <a:gd name="connsiteY253" fmla="*/ 5320979 h 5641173"/>
              <a:gd name="connsiteX254" fmla="*/ 788354 w 11243827"/>
              <a:gd name="connsiteY254" fmla="*/ 5320143 h 5641173"/>
              <a:gd name="connsiteX255" fmla="*/ 785726 w 11243827"/>
              <a:gd name="connsiteY255" fmla="*/ 5318989 h 5641173"/>
              <a:gd name="connsiteX256" fmla="*/ 770507 w 11243827"/>
              <a:gd name="connsiteY256" fmla="*/ 5313309 h 5641173"/>
              <a:gd name="connsiteX257" fmla="*/ 733810 w 11243827"/>
              <a:gd name="connsiteY257" fmla="*/ 5324286 h 5641173"/>
              <a:gd name="connsiteX258" fmla="*/ 692117 w 11243827"/>
              <a:gd name="connsiteY258" fmla="*/ 5318786 h 5641173"/>
              <a:gd name="connsiteX259" fmla="*/ 574943 w 11243827"/>
              <a:gd name="connsiteY259" fmla="*/ 5327578 h 5641173"/>
              <a:gd name="connsiteX260" fmla="*/ 441302 w 11243827"/>
              <a:gd name="connsiteY260" fmla="*/ 5307062 h 5641173"/>
              <a:gd name="connsiteX261" fmla="*/ 336819 w 11243827"/>
              <a:gd name="connsiteY261" fmla="*/ 5336690 h 5641173"/>
              <a:gd name="connsiteX262" fmla="*/ 270932 w 11243827"/>
              <a:gd name="connsiteY262" fmla="*/ 5345451 h 5641173"/>
              <a:gd name="connsiteX263" fmla="*/ 194189 w 11243827"/>
              <a:gd name="connsiteY263" fmla="*/ 5343588 h 5641173"/>
              <a:gd name="connsiteX264" fmla="*/ 192552 w 11243827"/>
              <a:gd name="connsiteY264" fmla="*/ 5342845 h 5641173"/>
              <a:gd name="connsiteX265" fmla="*/ 178320 w 11243827"/>
              <a:gd name="connsiteY265" fmla="*/ 5343766 h 5641173"/>
              <a:gd name="connsiteX266" fmla="*/ 175596 w 11243827"/>
              <a:gd name="connsiteY266" fmla="*/ 5346411 h 5641173"/>
              <a:gd name="connsiteX267" fmla="*/ 147287 w 11243827"/>
              <a:gd name="connsiteY267" fmla="*/ 5352625 h 5641173"/>
              <a:gd name="connsiteX268" fmla="*/ 114847 w 11243827"/>
              <a:gd name="connsiteY268" fmla="*/ 5355844 h 5641173"/>
              <a:gd name="connsiteX269" fmla="*/ 114306 w 11243827"/>
              <a:gd name="connsiteY269" fmla="*/ 5354983 h 5641173"/>
              <a:gd name="connsiteX270" fmla="*/ 89264 w 11243827"/>
              <a:gd name="connsiteY270" fmla="*/ 5348886 h 5641173"/>
              <a:gd name="connsiteX271" fmla="*/ 49794 w 11243827"/>
              <a:gd name="connsiteY271" fmla="*/ 5329950 h 5641173"/>
              <a:gd name="connsiteX272" fmla="*/ 19924 w 11243827"/>
              <a:gd name="connsiteY272" fmla="*/ 5334282 h 5641173"/>
              <a:gd name="connsiteX273" fmla="*/ 13819 w 11243827"/>
              <a:gd name="connsiteY273" fmla="*/ 5334653 h 5641173"/>
              <a:gd name="connsiteX274" fmla="*/ 13657 w 11243827"/>
              <a:gd name="connsiteY274" fmla="*/ 5334455 h 5641173"/>
              <a:gd name="connsiteX275" fmla="*/ 7139 w 11243827"/>
              <a:gd name="connsiteY275" fmla="*/ 5334438 h 5641173"/>
              <a:gd name="connsiteX276" fmla="*/ 2684 w 11243827"/>
              <a:gd name="connsiteY276" fmla="*/ 5335333 h 5641173"/>
              <a:gd name="connsiteX277" fmla="*/ 0 w 11243827"/>
              <a:gd name="connsiteY277" fmla="*/ 5335496 h 5641173"/>
              <a:gd name="connsiteX278" fmla="*/ 0 w 11243827"/>
              <a:gd name="connsiteY278" fmla="*/ 10592 h 5641173"/>
              <a:gd name="connsiteX279" fmla="*/ 11243827 w 11243827"/>
              <a:gd name="connsiteY279" fmla="*/ 0 h 5641173"/>
              <a:gd name="connsiteX0" fmla="*/ 11243827 w 11243827"/>
              <a:gd name="connsiteY0" fmla="*/ 0 h 5641173"/>
              <a:gd name="connsiteX1" fmla="*/ 11243827 w 11243827"/>
              <a:gd name="connsiteY1" fmla="*/ 1470035 h 5641173"/>
              <a:gd name="connsiteX2" fmla="*/ 11243827 w 11243827"/>
              <a:gd name="connsiteY2" fmla="*/ 5001571 h 5641173"/>
              <a:gd name="connsiteX3" fmla="*/ 11243827 w 11243827"/>
              <a:gd name="connsiteY3" fmla="*/ 5209610 h 5641173"/>
              <a:gd name="connsiteX4" fmla="*/ 11240675 w 11243827"/>
              <a:gd name="connsiteY4" fmla="*/ 5210442 h 5641173"/>
              <a:gd name="connsiteX5" fmla="*/ 11179959 w 11243827"/>
              <a:gd name="connsiteY5" fmla="*/ 5221199 h 5641173"/>
              <a:gd name="connsiteX6" fmla="*/ 11105493 w 11243827"/>
              <a:gd name="connsiteY6" fmla="*/ 5259905 h 5641173"/>
              <a:gd name="connsiteX7" fmla="*/ 11078640 w 11243827"/>
              <a:gd name="connsiteY7" fmla="*/ 5263531 h 5641173"/>
              <a:gd name="connsiteX8" fmla="*/ 11079616 w 11243827"/>
              <a:gd name="connsiteY8" fmla="*/ 5270380 h 5641173"/>
              <a:gd name="connsiteX9" fmla="*/ 11069641 w 11243827"/>
              <a:gd name="connsiteY9" fmla="*/ 5270884 h 5641173"/>
              <a:gd name="connsiteX10" fmla="*/ 11047377 w 11243827"/>
              <a:gd name="connsiteY10" fmla="*/ 5271051 h 5641173"/>
              <a:gd name="connsiteX11" fmla="*/ 10980705 w 11243827"/>
              <a:gd name="connsiteY11" fmla="*/ 5272951 h 5641173"/>
              <a:gd name="connsiteX12" fmla="*/ 10962514 w 11243827"/>
              <a:gd name="connsiteY12" fmla="*/ 5286084 h 5641173"/>
              <a:gd name="connsiteX13" fmla="*/ 10945307 w 11243827"/>
              <a:gd name="connsiteY13" fmla="*/ 5286290 h 5641173"/>
              <a:gd name="connsiteX14" fmla="*/ 10845516 w 11243827"/>
              <a:gd name="connsiteY14" fmla="*/ 5303894 h 5641173"/>
              <a:gd name="connsiteX15" fmla="*/ 10831795 w 11243827"/>
              <a:gd name="connsiteY15" fmla="*/ 5305210 h 5641173"/>
              <a:gd name="connsiteX16" fmla="*/ 10824365 w 11243827"/>
              <a:gd name="connsiteY16" fmla="*/ 5311111 h 5641173"/>
              <a:gd name="connsiteX17" fmla="*/ 10797756 w 11243827"/>
              <a:gd name="connsiteY17" fmla="*/ 5312285 h 5641173"/>
              <a:gd name="connsiteX18" fmla="*/ 10796525 w 11243827"/>
              <a:gd name="connsiteY18" fmla="*/ 5315645 h 5641173"/>
              <a:gd name="connsiteX19" fmla="*/ 10709063 w 11243827"/>
              <a:gd name="connsiteY19" fmla="*/ 5344492 h 5641173"/>
              <a:gd name="connsiteX20" fmla="*/ 10694078 w 11243827"/>
              <a:gd name="connsiteY20" fmla="*/ 5349258 h 5641173"/>
              <a:gd name="connsiteX21" fmla="*/ 10681131 w 11243827"/>
              <a:gd name="connsiteY21" fmla="*/ 5347812 h 5641173"/>
              <a:gd name="connsiteX22" fmla="*/ 10609448 w 11243827"/>
              <a:gd name="connsiteY22" fmla="*/ 5351931 h 5641173"/>
              <a:gd name="connsiteX23" fmla="*/ 10592397 w 11243827"/>
              <a:gd name="connsiteY23" fmla="*/ 5349402 h 5641173"/>
              <a:gd name="connsiteX24" fmla="*/ 10585227 w 11243827"/>
              <a:gd name="connsiteY24" fmla="*/ 5344063 h 5641173"/>
              <a:gd name="connsiteX25" fmla="*/ 10557472 w 11243827"/>
              <a:gd name="connsiteY25" fmla="*/ 5354151 h 5641173"/>
              <a:gd name="connsiteX26" fmla="*/ 10514646 w 11243827"/>
              <a:gd name="connsiteY26" fmla="*/ 5361064 h 5641173"/>
              <a:gd name="connsiteX27" fmla="*/ 10494292 w 11243827"/>
              <a:gd name="connsiteY27" fmla="*/ 5366054 h 5641173"/>
              <a:gd name="connsiteX28" fmla="*/ 10477869 w 11243827"/>
              <a:gd name="connsiteY28" fmla="*/ 5363025 h 5641173"/>
              <a:gd name="connsiteX29" fmla="*/ 10384411 w 11243827"/>
              <a:gd name="connsiteY29" fmla="*/ 5362257 h 5641173"/>
              <a:gd name="connsiteX30" fmla="*/ 10362921 w 11243827"/>
              <a:gd name="connsiteY30" fmla="*/ 5357444 h 5641173"/>
              <a:gd name="connsiteX31" fmla="*/ 10352736 w 11243827"/>
              <a:gd name="connsiteY31" fmla="*/ 5347851 h 5641173"/>
              <a:gd name="connsiteX32" fmla="*/ 10344754 w 11243827"/>
              <a:gd name="connsiteY32" fmla="*/ 5351272 h 5641173"/>
              <a:gd name="connsiteX33" fmla="*/ 10288226 w 11243827"/>
              <a:gd name="connsiteY33" fmla="*/ 5351613 h 5641173"/>
              <a:gd name="connsiteX34" fmla="*/ 10251350 w 11243827"/>
              <a:gd name="connsiteY34" fmla="*/ 5352711 h 5641173"/>
              <a:gd name="connsiteX35" fmla="*/ 10249108 w 11243827"/>
              <a:gd name="connsiteY35" fmla="*/ 5365881 h 5641173"/>
              <a:gd name="connsiteX36" fmla="*/ 10216272 w 11243827"/>
              <a:gd name="connsiteY36" fmla="*/ 5370573 h 5641173"/>
              <a:gd name="connsiteX37" fmla="*/ 10181278 w 11243827"/>
              <a:gd name="connsiteY37" fmla="*/ 5362119 h 5641173"/>
              <a:gd name="connsiteX38" fmla="*/ 10140033 w 11243827"/>
              <a:gd name="connsiteY38" fmla="*/ 5363304 h 5641173"/>
              <a:gd name="connsiteX39" fmla="*/ 10115353 w 11243827"/>
              <a:gd name="connsiteY39" fmla="*/ 5363869 h 5641173"/>
              <a:gd name="connsiteX40" fmla="*/ 10050578 w 11243827"/>
              <a:gd name="connsiteY40" fmla="*/ 5376153 h 5641173"/>
              <a:gd name="connsiteX41" fmla="*/ 9945478 w 11243827"/>
              <a:gd name="connsiteY41" fmla="*/ 5422859 h 5641173"/>
              <a:gd name="connsiteX42" fmla="*/ 9912481 w 11243827"/>
              <a:gd name="connsiteY42" fmla="*/ 5429477 h 5641173"/>
              <a:gd name="connsiteX43" fmla="*/ 9906713 w 11243827"/>
              <a:gd name="connsiteY43" fmla="*/ 5426784 h 5641173"/>
              <a:gd name="connsiteX44" fmla="*/ 9742436 w 11243827"/>
              <a:gd name="connsiteY44" fmla="*/ 5454834 h 5641173"/>
              <a:gd name="connsiteX45" fmla="*/ 9713044 w 11243827"/>
              <a:gd name="connsiteY45" fmla="*/ 5456476 h 5641173"/>
              <a:gd name="connsiteX46" fmla="*/ 9691033 w 11243827"/>
              <a:gd name="connsiteY46" fmla="*/ 5455451 h 5641173"/>
              <a:gd name="connsiteX47" fmla="*/ 9638355 w 11243827"/>
              <a:gd name="connsiteY47" fmla="*/ 5464794 h 5641173"/>
              <a:gd name="connsiteX48" fmla="*/ 9552434 w 11243827"/>
              <a:gd name="connsiteY48" fmla="*/ 5485280 h 5641173"/>
              <a:gd name="connsiteX49" fmla="*/ 9533883 w 11243827"/>
              <a:gd name="connsiteY49" fmla="*/ 5488516 h 5641173"/>
              <a:gd name="connsiteX50" fmla="*/ 9516916 w 11243827"/>
              <a:gd name="connsiteY50" fmla="*/ 5486828 h 5641173"/>
              <a:gd name="connsiteX51" fmla="*/ 9512093 w 11243827"/>
              <a:gd name="connsiteY51" fmla="*/ 5482541 h 5641173"/>
              <a:gd name="connsiteX52" fmla="*/ 9501725 w 11243827"/>
              <a:gd name="connsiteY52" fmla="*/ 5483603 h 5641173"/>
              <a:gd name="connsiteX53" fmla="*/ 9498754 w 11243827"/>
              <a:gd name="connsiteY53" fmla="*/ 5482951 h 5641173"/>
              <a:gd name="connsiteX54" fmla="*/ 9481932 w 11243827"/>
              <a:gd name="connsiteY54" fmla="*/ 5480151 h 5641173"/>
              <a:gd name="connsiteX55" fmla="*/ 9451321 w 11243827"/>
              <a:gd name="connsiteY55" fmla="*/ 5497375 h 5641173"/>
              <a:gd name="connsiteX56" fmla="*/ 9409298 w 11243827"/>
              <a:gd name="connsiteY56" fmla="*/ 5499478 h 5641173"/>
              <a:gd name="connsiteX57" fmla="*/ 9303056 w 11243827"/>
              <a:gd name="connsiteY57" fmla="*/ 5519093 h 5641173"/>
              <a:gd name="connsiteX58" fmla="*/ 9229078 w 11243827"/>
              <a:gd name="connsiteY58" fmla="*/ 5524154 h 5641173"/>
              <a:gd name="connsiteX59" fmla="*/ 9165105 w 11243827"/>
              <a:gd name="connsiteY59" fmla="*/ 5532892 h 5641173"/>
              <a:gd name="connsiteX60" fmla="*/ 9077301 w 11243827"/>
              <a:gd name="connsiteY60" fmla="*/ 5580356 h 5641173"/>
              <a:gd name="connsiteX61" fmla="*/ 8960065 w 11243827"/>
              <a:gd name="connsiteY61" fmla="*/ 5597982 h 5641173"/>
              <a:gd name="connsiteX62" fmla="*/ 8953536 w 11243827"/>
              <a:gd name="connsiteY62" fmla="*/ 5606638 h 5641173"/>
              <a:gd name="connsiteX63" fmla="*/ 8943907 w 11243827"/>
              <a:gd name="connsiteY63" fmla="*/ 5612541 h 5641173"/>
              <a:gd name="connsiteX64" fmla="*/ 8942046 w 11243827"/>
              <a:gd name="connsiteY64" fmla="*/ 5612112 h 5641173"/>
              <a:gd name="connsiteX65" fmla="*/ 8928824 w 11243827"/>
              <a:gd name="connsiteY65" fmla="*/ 5615549 h 5641173"/>
              <a:gd name="connsiteX66" fmla="*/ 8927294 w 11243827"/>
              <a:gd name="connsiteY66" fmla="*/ 5618607 h 5641173"/>
              <a:gd name="connsiteX67" fmla="*/ 8918651 w 11243827"/>
              <a:gd name="connsiteY67" fmla="*/ 5621688 h 5641173"/>
              <a:gd name="connsiteX68" fmla="*/ 8902772 w 11243827"/>
              <a:gd name="connsiteY68" fmla="*/ 5629703 h 5641173"/>
              <a:gd name="connsiteX69" fmla="*/ 8898724 w 11243827"/>
              <a:gd name="connsiteY69" fmla="*/ 5629379 h 5641173"/>
              <a:gd name="connsiteX70" fmla="*/ 8873099 w 11243827"/>
              <a:gd name="connsiteY70" fmla="*/ 5638628 h 5641173"/>
              <a:gd name="connsiteX71" fmla="*/ 8872234 w 11243827"/>
              <a:gd name="connsiteY71" fmla="*/ 5637889 h 5641173"/>
              <a:gd name="connsiteX72" fmla="*/ 8862777 w 11243827"/>
              <a:gd name="connsiteY72" fmla="*/ 5636711 h 5641173"/>
              <a:gd name="connsiteX73" fmla="*/ 8845869 w 11243827"/>
              <a:gd name="connsiteY73" fmla="*/ 5636436 h 5641173"/>
              <a:gd name="connsiteX74" fmla="*/ 8800548 w 11243827"/>
              <a:gd name="connsiteY74" fmla="*/ 5625084 h 5641173"/>
              <a:gd name="connsiteX75" fmla="*/ 8773774 w 11243827"/>
              <a:gd name="connsiteY75" fmla="*/ 5634630 h 5641173"/>
              <a:gd name="connsiteX76" fmla="*/ 8698255 w 11243827"/>
              <a:gd name="connsiteY76" fmla="*/ 5636083 h 5641173"/>
              <a:gd name="connsiteX77" fmla="*/ 8619167 w 11243827"/>
              <a:gd name="connsiteY77" fmla="*/ 5619130 h 5641173"/>
              <a:gd name="connsiteX78" fmla="*/ 8539822 w 11243827"/>
              <a:gd name="connsiteY78" fmla="*/ 5616905 h 5641173"/>
              <a:gd name="connsiteX79" fmla="*/ 8511094 w 11243827"/>
              <a:gd name="connsiteY79" fmla="*/ 5617360 h 5641173"/>
              <a:gd name="connsiteX80" fmla="*/ 8459886 w 11243827"/>
              <a:gd name="connsiteY80" fmla="*/ 5612612 h 5641173"/>
              <a:gd name="connsiteX81" fmla="*/ 8436432 w 11243827"/>
              <a:gd name="connsiteY81" fmla="*/ 5606990 h 5641173"/>
              <a:gd name="connsiteX82" fmla="*/ 8435403 w 11243827"/>
              <a:gd name="connsiteY82" fmla="*/ 5607336 h 5641173"/>
              <a:gd name="connsiteX83" fmla="*/ 8433307 w 11243827"/>
              <a:gd name="connsiteY83" fmla="*/ 5604917 h 5641173"/>
              <a:gd name="connsiteX84" fmla="*/ 8428968 w 11243827"/>
              <a:gd name="connsiteY84" fmla="*/ 5603796 h 5641173"/>
              <a:gd name="connsiteX85" fmla="*/ 8417124 w 11243827"/>
              <a:gd name="connsiteY85" fmla="*/ 5604518 h 5641173"/>
              <a:gd name="connsiteX86" fmla="*/ 8412669 w 11243827"/>
              <a:gd name="connsiteY86" fmla="*/ 5605413 h 5641173"/>
              <a:gd name="connsiteX87" fmla="*/ 8406152 w 11243827"/>
              <a:gd name="connsiteY87" fmla="*/ 5605396 h 5641173"/>
              <a:gd name="connsiteX88" fmla="*/ 8405989 w 11243827"/>
              <a:gd name="connsiteY88" fmla="*/ 5605197 h 5641173"/>
              <a:gd name="connsiteX89" fmla="*/ 8399884 w 11243827"/>
              <a:gd name="connsiteY89" fmla="*/ 5605568 h 5641173"/>
              <a:gd name="connsiteX90" fmla="*/ 8370014 w 11243827"/>
              <a:gd name="connsiteY90" fmla="*/ 5609900 h 5641173"/>
              <a:gd name="connsiteX91" fmla="*/ 8330544 w 11243827"/>
              <a:gd name="connsiteY91" fmla="*/ 5590964 h 5641173"/>
              <a:gd name="connsiteX92" fmla="*/ 8314221 w 11243827"/>
              <a:gd name="connsiteY92" fmla="*/ 5587682 h 5641173"/>
              <a:gd name="connsiteX93" fmla="*/ 8305502 w 11243827"/>
              <a:gd name="connsiteY93" fmla="*/ 5584868 h 5641173"/>
              <a:gd name="connsiteX94" fmla="*/ 8304962 w 11243827"/>
              <a:gd name="connsiteY94" fmla="*/ 5584007 h 5641173"/>
              <a:gd name="connsiteX95" fmla="*/ 8276324 w 11243827"/>
              <a:gd name="connsiteY95" fmla="*/ 5588260 h 5641173"/>
              <a:gd name="connsiteX96" fmla="*/ 8272522 w 11243827"/>
              <a:gd name="connsiteY96" fmla="*/ 5587226 h 5641173"/>
              <a:gd name="connsiteX97" fmla="*/ 8253857 w 11243827"/>
              <a:gd name="connsiteY97" fmla="*/ 5592043 h 5641173"/>
              <a:gd name="connsiteX98" fmla="*/ 8244212 w 11243827"/>
              <a:gd name="connsiteY98" fmla="*/ 5593439 h 5641173"/>
              <a:gd name="connsiteX99" fmla="*/ 8241488 w 11243827"/>
              <a:gd name="connsiteY99" fmla="*/ 5596085 h 5641173"/>
              <a:gd name="connsiteX100" fmla="*/ 8227256 w 11243827"/>
              <a:gd name="connsiteY100" fmla="*/ 5597005 h 5641173"/>
              <a:gd name="connsiteX101" fmla="*/ 8225619 w 11243827"/>
              <a:gd name="connsiteY101" fmla="*/ 5596262 h 5641173"/>
              <a:gd name="connsiteX102" fmla="*/ 8213882 w 11243827"/>
              <a:gd name="connsiteY102" fmla="*/ 5600179 h 5641173"/>
              <a:gd name="connsiteX103" fmla="*/ 8204045 w 11243827"/>
              <a:gd name="connsiteY103" fmla="*/ 5607275 h 5641173"/>
              <a:gd name="connsiteX104" fmla="*/ 8082989 w 11243827"/>
              <a:gd name="connsiteY104" fmla="*/ 5603160 h 5641173"/>
              <a:gd name="connsiteX105" fmla="*/ 7976942 w 11243827"/>
              <a:gd name="connsiteY105" fmla="*/ 5598455 h 5641173"/>
              <a:gd name="connsiteX106" fmla="*/ 7950121 w 11243827"/>
              <a:gd name="connsiteY106" fmla="*/ 5590893 h 5641173"/>
              <a:gd name="connsiteX107" fmla="*/ 7727691 w 11243827"/>
              <a:gd name="connsiteY107" fmla="*/ 5621064 h 5641173"/>
              <a:gd name="connsiteX108" fmla="*/ 7685998 w 11243827"/>
              <a:gd name="connsiteY108" fmla="*/ 5615564 h 5641173"/>
              <a:gd name="connsiteX109" fmla="*/ 7649302 w 11243827"/>
              <a:gd name="connsiteY109" fmla="*/ 5626541 h 5641173"/>
              <a:gd name="connsiteX110" fmla="*/ 7634083 w 11243827"/>
              <a:gd name="connsiteY110" fmla="*/ 5620862 h 5641173"/>
              <a:gd name="connsiteX111" fmla="*/ 7631455 w 11243827"/>
              <a:gd name="connsiteY111" fmla="*/ 5619708 h 5641173"/>
              <a:gd name="connsiteX112" fmla="*/ 7620952 w 11243827"/>
              <a:gd name="connsiteY112" fmla="*/ 5618872 h 5641173"/>
              <a:gd name="connsiteX113" fmla="*/ 7617992 w 11243827"/>
              <a:gd name="connsiteY113" fmla="*/ 5613914 h 5641173"/>
              <a:gd name="connsiteX114" fmla="*/ 7602182 w 11243827"/>
              <a:gd name="connsiteY114" fmla="*/ 5609271 h 5641173"/>
              <a:gd name="connsiteX115" fmla="*/ 7582847 w 11243827"/>
              <a:gd name="connsiteY115" fmla="*/ 5609047 h 5641173"/>
              <a:gd name="connsiteX116" fmla="*/ 7514158 w 11243827"/>
              <a:gd name="connsiteY116" fmla="*/ 5607737 h 5641173"/>
              <a:gd name="connsiteX117" fmla="*/ 7502955 w 11243827"/>
              <a:gd name="connsiteY117" fmla="*/ 5610415 h 5641173"/>
              <a:gd name="connsiteX118" fmla="*/ 7466391 w 11243827"/>
              <a:gd name="connsiteY118" fmla="*/ 5605949 h 5641173"/>
              <a:gd name="connsiteX119" fmla="*/ 7433806 w 11243827"/>
              <a:gd name="connsiteY119" fmla="*/ 5604945 h 5641173"/>
              <a:gd name="connsiteX120" fmla="*/ 7412693 w 11243827"/>
              <a:gd name="connsiteY120" fmla="*/ 5607075 h 5641173"/>
              <a:gd name="connsiteX121" fmla="*/ 7407159 w 11243827"/>
              <a:gd name="connsiteY121" fmla="*/ 5605310 h 5641173"/>
              <a:gd name="connsiteX122" fmla="*/ 7385900 w 11243827"/>
              <a:gd name="connsiteY122" fmla="*/ 5604171 h 5641173"/>
              <a:gd name="connsiteX123" fmla="*/ 7375071 w 11243827"/>
              <a:gd name="connsiteY123" fmla="*/ 5606788 h 5641173"/>
              <a:gd name="connsiteX124" fmla="*/ 7364382 w 11243827"/>
              <a:gd name="connsiteY124" fmla="*/ 5600762 h 5641173"/>
              <a:gd name="connsiteX125" fmla="*/ 7361770 w 11243827"/>
              <a:gd name="connsiteY125" fmla="*/ 5596347 h 5641173"/>
              <a:gd name="connsiteX126" fmla="*/ 7346641 w 11243827"/>
              <a:gd name="connsiteY126" fmla="*/ 5598329 h 5641173"/>
              <a:gd name="connsiteX127" fmla="*/ 7334238 w 11243827"/>
              <a:gd name="connsiteY127" fmla="*/ 5594014 h 5641173"/>
              <a:gd name="connsiteX128" fmla="*/ 7323426 w 11243827"/>
              <a:gd name="connsiteY128" fmla="*/ 5596835 h 5641173"/>
              <a:gd name="connsiteX129" fmla="*/ 7318938 w 11243827"/>
              <a:gd name="connsiteY129" fmla="*/ 5596200 h 5641173"/>
              <a:gd name="connsiteX130" fmla="*/ 7307784 w 11243827"/>
              <a:gd name="connsiteY130" fmla="*/ 5594065 h 5641173"/>
              <a:gd name="connsiteX131" fmla="*/ 7288540 w 11243827"/>
              <a:gd name="connsiteY131" fmla="*/ 5589320 h 5641173"/>
              <a:gd name="connsiteX132" fmla="*/ 7282537 w 11243827"/>
              <a:gd name="connsiteY132" fmla="*/ 5588660 h 5641173"/>
              <a:gd name="connsiteX133" fmla="*/ 7269466 w 11243827"/>
              <a:gd name="connsiteY133" fmla="*/ 5581404 h 5641173"/>
              <a:gd name="connsiteX134" fmla="*/ 7244165 w 11243827"/>
              <a:gd name="connsiteY134" fmla="*/ 5575200 h 5641173"/>
              <a:gd name="connsiteX135" fmla="*/ 7199619 w 11243827"/>
              <a:gd name="connsiteY135" fmla="*/ 5553550 h 5641173"/>
              <a:gd name="connsiteX136" fmla="*/ 7173434 w 11243827"/>
              <a:gd name="connsiteY136" fmla="*/ 5543219 h 5641173"/>
              <a:gd name="connsiteX137" fmla="*/ 7155718 w 11243827"/>
              <a:gd name="connsiteY137" fmla="*/ 5533697 h 5641173"/>
              <a:gd name="connsiteX138" fmla="*/ 7103430 w 11243827"/>
              <a:gd name="connsiteY138" fmla="*/ 5520249 h 5641173"/>
              <a:gd name="connsiteX139" fmla="*/ 7013746 w 11243827"/>
              <a:gd name="connsiteY139" fmla="*/ 5502470 h 5641173"/>
              <a:gd name="connsiteX140" fmla="*/ 6995379 w 11243827"/>
              <a:gd name="connsiteY140" fmla="*/ 5497693 h 5641173"/>
              <a:gd name="connsiteX141" fmla="*/ 6982475 w 11243827"/>
              <a:gd name="connsiteY141" fmla="*/ 5489641 h 5641173"/>
              <a:gd name="connsiteX142" fmla="*/ 6981994 w 11243827"/>
              <a:gd name="connsiteY142" fmla="*/ 5484335 h 5641173"/>
              <a:gd name="connsiteX143" fmla="*/ 6972355 w 11243827"/>
              <a:gd name="connsiteY143" fmla="*/ 5481074 h 5641173"/>
              <a:gd name="connsiteX144" fmla="*/ 6970394 w 11243827"/>
              <a:gd name="connsiteY144" fmla="*/ 5479383 h 5641173"/>
              <a:gd name="connsiteX145" fmla="*/ 6958543 w 11243827"/>
              <a:gd name="connsiteY145" fmla="*/ 5470507 h 5641173"/>
              <a:gd name="connsiteX146" fmla="*/ 6918276 w 11243827"/>
              <a:gd name="connsiteY146" fmla="*/ 5472034 h 5641173"/>
              <a:gd name="connsiteX147" fmla="*/ 6881046 w 11243827"/>
              <a:gd name="connsiteY147" fmla="*/ 5457070 h 5641173"/>
              <a:gd name="connsiteX148" fmla="*/ 6752164 w 11243827"/>
              <a:gd name="connsiteY148" fmla="*/ 5425021 h 5641173"/>
              <a:gd name="connsiteX149" fmla="*/ 6724964 w 11243827"/>
              <a:gd name="connsiteY149" fmla="*/ 5414071 h 5641173"/>
              <a:gd name="connsiteX150" fmla="*/ 6683286 w 11243827"/>
              <a:gd name="connsiteY150" fmla="*/ 5432830 h 5641173"/>
              <a:gd name="connsiteX151" fmla="*/ 6644277 w 11243827"/>
              <a:gd name="connsiteY151" fmla="*/ 5429684 h 5641173"/>
              <a:gd name="connsiteX152" fmla="*/ 6532914 w 11243827"/>
              <a:gd name="connsiteY152" fmla="*/ 5431205 h 5641173"/>
              <a:gd name="connsiteX153" fmla="*/ 6307459 w 11243827"/>
              <a:gd name="connsiteY153" fmla="*/ 5467087 h 5641173"/>
              <a:gd name="connsiteX154" fmla="*/ 6196243 w 11243827"/>
              <a:gd name="connsiteY154" fmla="*/ 5515042 h 5641173"/>
              <a:gd name="connsiteX155" fmla="*/ 6099124 w 11243827"/>
              <a:gd name="connsiteY155" fmla="*/ 5516848 h 5641173"/>
              <a:gd name="connsiteX156" fmla="*/ 6016077 w 11243827"/>
              <a:gd name="connsiteY156" fmla="*/ 5528642 h 5641173"/>
              <a:gd name="connsiteX157" fmla="*/ 6004389 w 11243827"/>
              <a:gd name="connsiteY157" fmla="*/ 5531206 h 5641173"/>
              <a:gd name="connsiteX158" fmla="*/ 5933945 w 11243827"/>
              <a:gd name="connsiteY158" fmla="*/ 5538840 h 5641173"/>
              <a:gd name="connsiteX159" fmla="*/ 5883936 w 11243827"/>
              <a:gd name="connsiteY159" fmla="*/ 5553807 h 5641173"/>
              <a:gd name="connsiteX160" fmla="*/ 5798331 w 11243827"/>
              <a:gd name="connsiteY160" fmla="*/ 5564248 h 5641173"/>
              <a:gd name="connsiteX161" fmla="*/ 5712738 w 11243827"/>
              <a:gd name="connsiteY161" fmla="*/ 5573120 h 5641173"/>
              <a:gd name="connsiteX162" fmla="*/ 5681342 w 11243827"/>
              <a:gd name="connsiteY162" fmla="*/ 5575621 h 5641173"/>
              <a:gd name="connsiteX163" fmla="*/ 5627167 w 11243827"/>
              <a:gd name="connsiteY163" fmla="*/ 5583215 h 5641173"/>
              <a:gd name="connsiteX164" fmla="*/ 5591414 w 11243827"/>
              <a:gd name="connsiteY164" fmla="*/ 5587695 h 5641173"/>
              <a:gd name="connsiteX165" fmla="*/ 5583028 w 11243827"/>
              <a:gd name="connsiteY165" fmla="*/ 5580877 h 5641173"/>
              <a:gd name="connsiteX166" fmla="*/ 5549426 w 11243827"/>
              <a:gd name="connsiteY166" fmla="*/ 5582858 h 5641173"/>
              <a:gd name="connsiteX167" fmla="*/ 5519999 w 11243827"/>
              <a:gd name="connsiteY167" fmla="*/ 5592246 h 5641173"/>
              <a:gd name="connsiteX168" fmla="*/ 5480028 w 11243827"/>
              <a:gd name="connsiteY168" fmla="*/ 5597282 h 5641173"/>
              <a:gd name="connsiteX169" fmla="*/ 5456175 w 11243827"/>
              <a:gd name="connsiteY169" fmla="*/ 5600371 h 5641173"/>
              <a:gd name="connsiteX170" fmla="*/ 5388463 w 11243827"/>
              <a:gd name="connsiteY170" fmla="*/ 5602638 h 5641173"/>
              <a:gd name="connsiteX171" fmla="*/ 5265898 w 11243827"/>
              <a:gd name="connsiteY171" fmla="*/ 5591830 h 5641173"/>
              <a:gd name="connsiteX172" fmla="*/ 5231231 w 11243827"/>
              <a:gd name="connsiteY172" fmla="*/ 5592790 h 5641173"/>
              <a:gd name="connsiteX173" fmla="*/ 5226996 w 11243827"/>
              <a:gd name="connsiteY173" fmla="*/ 5595040 h 5641173"/>
              <a:gd name="connsiteX174" fmla="*/ 5175988 w 11243827"/>
              <a:gd name="connsiteY174" fmla="*/ 5588131 h 5641173"/>
              <a:gd name="connsiteX175" fmla="*/ 5107470 w 11243827"/>
              <a:gd name="connsiteY175" fmla="*/ 5594771 h 5641173"/>
              <a:gd name="connsiteX176" fmla="*/ 5027868 w 11243827"/>
              <a:gd name="connsiteY176" fmla="*/ 5605624 h 5641173"/>
              <a:gd name="connsiteX177" fmla="*/ 5007324 w 11243827"/>
              <a:gd name="connsiteY177" fmla="*/ 5609209 h 5641173"/>
              <a:gd name="connsiteX178" fmla="*/ 4952559 w 11243827"/>
              <a:gd name="connsiteY178" fmla="*/ 5611402 h 5641173"/>
              <a:gd name="connsiteX179" fmla="*/ 4826081 w 11243827"/>
              <a:gd name="connsiteY179" fmla="*/ 5616191 h 5641173"/>
              <a:gd name="connsiteX180" fmla="*/ 4823501 w 11243827"/>
              <a:gd name="connsiteY180" fmla="*/ 5619174 h 5641173"/>
              <a:gd name="connsiteX181" fmla="*/ 4813093 w 11243827"/>
              <a:gd name="connsiteY181" fmla="*/ 5620026 h 5641173"/>
              <a:gd name="connsiteX182" fmla="*/ 4810563 w 11243827"/>
              <a:gd name="connsiteY182" fmla="*/ 5620787 h 5641173"/>
              <a:gd name="connsiteX183" fmla="*/ 4795818 w 11243827"/>
              <a:gd name="connsiteY183" fmla="*/ 5624618 h 5641173"/>
              <a:gd name="connsiteX184" fmla="*/ 4758404 w 11243827"/>
              <a:gd name="connsiteY184" fmla="*/ 5619510 h 5641173"/>
              <a:gd name="connsiteX185" fmla="*/ 4717254 w 11243827"/>
              <a:gd name="connsiteY185" fmla="*/ 5624155 h 5641173"/>
              <a:gd name="connsiteX186" fmla="*/ 4591958 w 11243827"/>
              <a:gd name="connsiteY186" fmla="*/ 5624710 h 5641173"/>
              <a:gd name="connsiteX187" fmla="*/ 4476215 w 11243827"/>
              <a:gd name="connsiteY187" fmla="*/ 5628210 h 5641173"/>
              <a:gd name="connsiteX188" fmla="*/ 4425193 w 11243827"/>
              <a:gd name="connsiteY188" fmla="*/ 5627414 h 5641173"/>
              <a:gd name="connsiteX189" fmla="*/ 4383866 w 11243827"/>
              <a:gd name="connsiteY189" fmla="*/ 5626546 h 5641173"/>
              <a:gd name="connsiteX190" fmla="*/ 4385596 w 11243827"/>
              <a:gd name="connsiteY190" fmla="*/ 5634646 h 5641173"/>
              <a:gd name="connsiteX191" fmla="*/ 4360864 w 11243827"/>
              <a:gd name="connsiteY191" fmla="*/ 5641173 h 5641173"/>
              <a:gd name="connsiteX192" fmla="*/ 4328321 w 11243827"/>
              <a:gd name="connsiteY192" fmla="*/ 5626332 h 5641173"/>
              <a:gd name="connsiteX193" fmla="*/ 4309842 w 11243827"/>
              <a:gd name="connsiteY193" fmla="*/ 5626471 h 5641173"/>
              <a:gd name="connsiteX194" fmla="*/ 4277424 w 11243827"/>
              <a:gd name="connsiteY194" fmla="*/ 5631598 h 5641173"/>
              <a:gd name="connsiteX195" fmla="*/ 4266627 w 11243827"/>
              <a:gd name="connsiteY195" fmla="*/ 5633969 h 5641173"/>
              <a:gd name="connsiteX196" fmla="*/ 4185525 w 11243827"/>
              <a:gd name="connsiteY196" fmla="*/ 5617508 h 5641173"/>
              <a:gd name="connsiteX197" fmla="*/ 4177617 w 11243827"/>
              <a:gd name="connsiteY197" fmla="*/ 5610903 h 5641173"/>
              <a:gd name="connsiteX198" fmla="*/ 4136948 w 11243827"/>
              <a:gd name="connsiteY198" fmla="*/ 5608031 h 5641173"/>
              <a:gd name="connsiteX199" fmla="*/ 4132323 w 11243827"/>
              <a:gd name="connsiteY199" fmla="*/ 5609784 h 5641173"/>
              <a:gd name="connsiteX200" fmla="*/ 4098620 w 11243827"/>
              <a:gd name="connsiteY200" fmla="*/ 5599672 h 5641173"/>
              <a:gd name="connsiteX201" fmla="*/ 3963475 w 11243827"/>
              <a:gd name="connsiteY201" fmla="*/ 5581841 h 5641173"/>
              <a:gd name="connsiteX202" fmla="*/ 3703613 w 11243827"/>
              <a:gd name="connsiteY202" fmla="*/ 5572482 h 5641173"/>
              <a:gd name="connsiteX203" fmla="*/ 3432987 w 11243827"/>
              <a:gd name="connsiteY203" fmla="*/ 5545768 h 5641173"/>
              <a:gd name="connsiteX204" fmla="*/ 3176381 w 11243827"/>
              <a:gd name="connsiteY204" fmla="*/ 5556110 h 5641173"/>
              <a:gd name="connsiteX205" fmla="*/ 2710156 w 11243827"/>
              <a:gd name="connsiteY205" fmla="*/ 5527517 h 5641173"/>
              <a:gd name="connsiteX206" fmla="*/ 2550206 w 11243827"/>
              <a:gd name="connsiteY206" fmla="*/ 5524958 h 5641173"/>
              <a:gd name="connsiteX207" fmla="*/ 2443041 w 11243827"/>
              <a:gd name="connsiteY207" fmla="*/ 5523990 h 5641173"/>
              <a:gd name="connsiteX208" fmla="*/ 2435613 w 11243827"/>
              <a:gd name="connsiteY208" fmla="*/ 5526704 h 5641173"/>
              <a:gd name="connsiteX209" fmla="*/ 2405682 w 11243827"/>
              <a:gd name="connsiteY209" fmla="*/ 5528307 h 5641173"/>
              <a:gd name="connsiteX210" fmla="*/ 2397487 w 11243827"/>
              <a:gd name="connsiteY210" fmla="*/ 5540337 h 5641173"/>
              <a:gd name="connsiteX211" fmla="*/ 2297454 w 11243827"/>
              <a:gd name="connsiteY211" fmla="*/ 5550765 h 5641173"/>
              <a:gd name="connsiteX212" fmla="*/ 2056700 w 11243827"/>
              <a:gd name="connsiteY212" fmla="*/ 5555489 h 5641173"/>
              <a:gd name="connsiteX213" fmla="*/ 1878530 w 11243827"/>
              <a:gd name="connsiteY213" fmla="*/ 5535330 h 5641173"/>
              <a:gd name="connsiteX214" fmla="*/ 1859292 w 11243827"/>
              <a:gd name="connsiteY214" fmla="*/ 5535461 h 5641173"/>
              <a:gd name="connsiteX215" fmla="*/ 1835626 w 11243827"/>
              <a:gd name="connsiteY215" fmla="*/ 5533793 h 5641173"/>
              <a:gd name="connsiteX216" fmla="*/ 1798939 w 11243827"/>
              <a:gd name="connsiteY216" fmla="*/ 5540285 h 5641173"/>
              <a:gd name="connsiteX217" fmla="*/ 1779046 w 11243827"/>
              <a:gd name="connsiteY217" fmla="*/ 5549949 h 5641173"/>
              <a:gd name="connsiteX218" fmla="*/ 1772421 w 11243827"/>
              <a:gd name="connsiteY218" fmla="*/ 5549018 h 5641173"/>
              <a:gd name="connsiteX219" fmla="*/ 1772052 w 11243827"/>
              <a:gd name="connsiteY219" fmla="*/ 5545689 h 5641173"/>
              <a:gd name="connsiteX220" fmla="*/ 1711543 w 11243827"/>
              <a:gd name="connsiteY220" fmla="*/ 5534558 h 5641173"/>
              <a:gd name="connsiteX221" fmla="*/ 1631462 w 11243827"/>
              <a:gd name="connsiteY221" fmla="*/ 5491807 h 5641173"/>
              <a:gd name="connsiteX222" fmla="*/ 1538763 w 11243827"/>
              <a:gd name="connsiteY222" fmla="*/ 5482781 h 5641173"/>
              <a:gd name="connsiteX223" fmla="*/ 1501533 w 11243827"/>
              <a:gd name="connsiteY223" fmla="*/ 5467817 h 5641173"/>
              <a:gd name="connsiteX224" fmla="*/ 1461266 w 11243827"/>
              <a:gd name="connsiteY224" fmla="*/ 5469343 h 5641173"/>
              <a:gd name="connsiteX225" fmla="*/ 1449415 w 11243827"/>
              <a:gd name="connsiteY225" fmla="*/ 5460467 h 5641173"/>
              <a:gd name="connsiteX226" fmla="*/ 1447454 w 11243827"/>
              <a:gd name="connsiteY226" fmla="*/ 5458776 h 5641173"/>
              <a:gd name="connsiteX227" fmla="*/ 1437814 w 11243827"/>
              <a:gd name="connsiteY227" fmla="*/ 5455515 h 5641173"/>
              <a:gd name="connsiteX228" fmla="*/ 1437334 w 11243827"/>
              <a:gd name="connsiteY228" fmla="*/ 5450209 h 5641173"/>
              <a:gd name="connsiteX229" fmla="*/ 1424429 w 11243827"/>
              <a:gd name="connsiteY229" fmla="*/ 5442157 h 5641173"/>
              <a:gd name="connsiteX230" fmla="*/ 1406063 w 11243827"/>
              <a:gd name="connsiteY230" fmla="*/ 5437380 h 5641173"/>
              <a:gd name="connsiteX231" fmla="*/ 1316379 w 11243827"/>
              <a:gd name="connsiteY231" fmla="*/ 5419601 h 5641173"/>
              <a:gd name="connsiteX232" fmla="*/ 1264090 w 11243827"/>
              <a:gd name="connsiteY232" fmla="*/ 5406153 h 5641173"/>
              <a:gd name="connsiteX233" fmla="*/ 1246374 w 11243827"/>
              <a:gd name="connsiteY233" fmla="*/ 5396631 h 5641173"/>
              <a:gd name="connsiteX234" fmla="*/ 1220190 w 11243827"/>
              <a:gd name="connsiteY234" fmla="*/ 5386301 h 5641173"/>
              <a:gd name="connsiteX235" fmla="*/ 1175643 w 11243827"/>
              <a:gd name="connsiteY235" fmla="*/ 5364651 h 5641173"/>
              <a:gd name="connsiteX236" fmla="*/ 1150342 w 11243827"/>
              <a:gd name="connsiteY236" fmla="*/ 5358447 h 5641173"/>
              <a:gd name="connsiteX237" fmla="*/ 1112024 w 11243827"/>
              <a:gd name="connsiteY237" fmla="*/ 5345786 h 5641173"/>
              <a:gd name="connsiteX238" fmla="*/ 1100870 w 11243827"/>
              <a:gd name="connsiteY238" fmla="*/ 5343651 h 5641173"/>
              <a:gd name="connsiteX239" fmla="*/ 1096383 w 11243827"/>
              <a:gd name="connsiteY239" fmla="*/ 5343015 h 5641173"/>
              <a:gd name="connsiteX240" fmla="*/ 1058039 w 11243827"/>
              <a:gd name="connsiteY240" fmla="*/ 5343504 h 5641173"/>
              <a:gd name="connsiteX241" fmla="*/ 1055426 w 11243827"/>
              <a:gd name="connsiteY241" fmla="*/ 5339088 h 5641173"/>
              <a:gd name="connsiteX242" fmla="*/ 1044738 w 11243827"/>
              <a:gd name="connsiteY242" fmla="*/ 5333063 h 5641173"/>
              <a:gd name="connsiteX243" fmla="*/ 1033909 w 11243827"/>
              <a:gd name="connsiteY243" fmla="*/ 5335680 h 5641173"/>
              <a:gd name="connsiteX244" fmla="*/ 1012649 w 11243827"/>
              <a:gd name="connsiteY244" fmla="*/ 5334541 h 5641173"/>
              <a:gd name="connsiteX245" fmla="*/ 1007115 w 11243827"/>
              <a:gd name="connsiteY245" fmla="*/ 5332775 h 5641173"/>
              <a:gd name="connsiteX246" fmla="*/ 987447 w 11243827"/>
              <a:gd name="connsiteY246" fmla="*/ 5346462 h 5641173"/>
              <a:gd name="connsiteX247" fmla="*/ 953418 w 11243827"/>
              <a:gd name="connsiteY247" fmla="*/ 5333901 h 5641173"/>
              <a:gd name="connsiteX248" fmla="*/ 916854 w 11243827"/>
              <a:gd name="connsiteY248" fmla="*/ 5329435 h 5641173"/>
              <a:gd name="connsiteX249" fmla="*/ 905651 w 11243827"/>
              <a:gd name="connsiteY249" fmla="*/ 5332114 h 5641173"/>
              <a:gd name="connsiteX250" fmla="*/ 838405 w 11243827"/>
              <a:gd name="connsiteY250" fmla="*/ 5339470 h 5641173"/>
              <a:gd name="connsiteX251" fmla="*/ 817627 w 11243827"/>
              <a:gd name="connsiteY251" fmla="*/ 5330580 h 5641173"/>
              <a:gd name="connsiteX252" fmla="*/ 801817 w 11243827"/>
              <a:gd name="connsiteY252" fmla="*/ 5325937 h 5641173"/>
              <a:gd name="connsiteX253" fmla="*/ 798857 w 11243827"/>
              <a:gd name="connsiteY253" fmla="*/ 5320979 h 5641173"/>
              <a:gd name="connsiteX254" fmla="*/ 788354 w 11243827"/>
              <a:gd name="connsiteY254" fmla="*/ 5320143 h 5641173"/>
              <a:gd name="connsiteX255" fmla="*/ 785726 w 11243827"/>
              <a:gd name="connsiteY255" fmla="*/ 5318989 h 5641173"/>
              <a:gd name="connsiteX256" fmla="*/ 770507 w 11243827"/>
              <a:gd name="connsiteY256" fmla="*/ 5313309 h 5641173"/>
              <a:gd name="connsiteX257" fmla="*/ 733810 w 11243827"/>
              <a:gd name="connsiteY257" fmla="*/ 5324286 h 5641173"/>
              <a:gd name="connsiteX258" fmla="*/ 692117 w 11243827"/>
              <a:gd name="connsiteY258" fmla="*/ 5318786 h 5641173"/>
              <a:gd name="connsiteX259" fmla="*/ 574943 w 11243827"/>
              <a:gd name="connsiteY259" fmla="*/ 5327578 h 5641173"/>
              <a:gd name="connsiteX260" fmla="*/ 441302 w 11243827"/>
              <a:gd name="connsiteY260" fmla="*/ 5307062 h 5641173"/>
              <a:gd name="connsiteX261" fmla="*/ 336819 w 11243827"/>
              <a:gd name="connsiteY261" fmla="*/ 5336690 h 5641173"/>
              <a:gd name="connsiteX262" fmla="*/ 270932 w 11243827"/>
              <a:gd name="connsiteY262" fmla="*/ 5345451 h 5641173"/>
              <a:gd name="connsiteX263" fmla="*/ 194189 w 11243827"/>
              <a:gd name="connsiteY263" fmla="*/ 5343588 h 5641173"/>
              <a:gd name="connsiteX264" fmla="*/ 192552 w 11243827"/>
              <a:gd name="connsiteY264" fmla="*/ 5342845 h 5641173"/>
              <a:gd name="connsiteX265" fmla="*/ 178320 w 11243827"/>
              <a:gd name="connsiteY265" fmla="*/ 5343766 h 5641173"/>
              <a:gd name="connsiteX266" fmla="*/ 175596 w 11243827"/>
              <a:gd name="connsiteY266" fmla="*/ 5346411 h 5641173"/>
              <a:gd name="connsiteX267" fmla="*/ 147287 w 11243827"/>
              <a:gd name="connsiteY267" fmla="*/ 5352625 h 5641173"/>
              <a:gd name="connsiteX268" fmla="*/ 114847 w 11243827"/>
              <a:gd name="connsiteY268" fmla="*/ 5355844 h 5641173"/>
              <a:gd name="connsiteX269" fmla="*/ 114306 w 11243827"/>
              <a:gd name="connsiteY269" fmla="*/ 5354983 h 5641173"/>
              <a:gd name="connsiteX270" fmla="*/ 89264 w 11243827"/>
              <a:gd name="connsiteY270" fmla="*/ 5348886 h 5641173"/>
              <a:gd name="connsiteX271" fmla="*/ 49794 w 11243827"/>
              <a:gd name="connsiteY271" fmla="*/ 5329950 h 5641173"/>
              <a:gd name="connsiteX272" fmla="*/ 19924 w 11243827"/>
              <a:gd name="connsiteY272" fmla="*/ 5334282 h 5641173"/>
              <a:gd name="connsiteX273" fmla="*/ 13819 w 11243827"/>
              <a:gd name="connsiteY273" fmla="*/ 5334653 h 5641173"/>
              <a:gd name="connsiteX274" fmla="*/ 13657 w 11243827"/>
              <a:gd name="connsiteY274" fmla="*/ 5334455 h 5641173"/>
              <a:gd name="connsiteX275" fmla="*/ 7139 w 11243827"/>
              <a:gd name="connsiteY275" fmla="*/ 5334438 h 5641173"/>
              <a:gd name="connsiteX276" fmla="*/ 2684 w 11243827"/>
              <a:gd name="connsiteY276" fmla="*/ 5335333 h 5641173"/>
              <a:gd name="connsiteX277" fmla="*/ 0 w 11243827"/>
              <a:gd name="connsiteY277" fmla="*/ 5335496 h 5641173"/>
              <a:gd name="connsiteX278" fmla="*/ 0 w 11243827"/>
              <a:gd name="connsiteY278" fmla="*/ 10592 h 5641173"/>
              <a:gd name="connsiteX279" fmla="*/ 11243827 w 11243827"/>
              <a:gd name="connsiteY279" fmla="*/ 0 h 5641173"/>
              <a:gd name="connsiteX0" fmla="*/ 11243827 w 11243827"/>
              <a:gd name="connsiteY0" fmla="*/ 0 h 5641173"/>
              <a:gd name="connsiteX1" fmla="*/ 11243827 w 11243827"/>
              <a:gd name="connsiteY1" fmla="*/ 1470035 h 5641173"/>
              <a:gd name="connsiteX2" fmla="*/ 11243827 w 11243827"/>
              <a:gd name="connsiteY2" fmla="*/ 5001571 h 5641173"/>
              <a:gd name="connsiteX3" fmla="*/ 11243827 w 11243827"/>
              <a:gd name="connsiteY3" fmla="*/ 5209610 h 5641173"/>
              <a:gd name="connsiteX4" fmla="*/ 11240675 w 11243827"/>
              <a:gd name="connsiteY4" fmla="*/ 5210442 h 5641173"/>
              <a:gd name="connsiteX5" fmla="*/ 11179959 w 11243827"/>
              <a:gd name="connsiteY5" fmla="*/ 5221199 h 5641173"/>
              <a:gd name="connsiteX6" fmla="*/ 11105493 w 11243827"/>
              <a:gd name="connsiteY6" fmla="*/ 5259905 h 5641173"/>
              <a:gd name="connsiteX7" fmla="*/ 11078640 w 11243827"/>
              <a:gd name="connsiteY7" fmla="*/ 5263531 h 5641173"/>
              <a:gd name="connsiteX8" fmla="*/ 11079616 w 11243827"/>
              <a:gd name="connsiteY8" fmla="*/ 5270380 h 5641173"/>
              <a:gd name="connsiteX9" fmla="*/ 11069641 w 11243827"/>
              <a:gd name="connsiteY9" fmla="*/ 5270884 h 5641173"/>
              <a:gd name="connsiteX10" fmla="*/ 11047377 w 11243827"/>
              <a:gd name="connsiteY10" fmla="*/ 5271051 h 5641173"/>
              <a:gd name="connsiteX11" fmla="*/ 10980705 w 11243827"/>
              <a:gd name="connsiteY11" fmla="*/ 5272951 h 5641173"/>
              <a:gd name="connsiteX12" fmla="*/ 10962514 w 11243827"/>
              <a:gd name="connsiteY12" fmla="*/ 5286084 h 5641173"/>
              <a:gd name="connsiteX13" fmla="*/ 10945307 w 11243827"/>
              <a:gd name="connsiteY13" fmla="*/ 5286290 h 5641173"/>
              <a:gd name="connsiteX14" fmla="*/ 10845516 w 11243827"/>
              <a:gd name="connsiteY14" fmla="*/ 5303894 h 5641173"/>
              <a:gd name="connsiteX15" fmla="*/ 10831795 w 11243827"/>
              <a:gd name="connsiteY15" fmla="*/ 5305210 h 5641173"/>
              <a:gd name="connsiteX16" fmla="*/ 10824365 w 11243827"/>
              <a:gd name="connsiteY16" fmla="*/ 5311111 h 5641173"/>
              <a:gd name="connsiteX17" fmla="*/ 10797756 w 11243827"/>
              <a:gd name="connsiteY17" fmla="*/ 5312285 h 5641173"/>
              <a:gd name="connsiteX18" fmla="*/ 10796525 w 11243827"/>
              <a:gd name="connsiteY18" fmla="*/ 5315645 h 5641173"/>
              <a:gd name="connsiteX19" fmla="*/ 10709063 w 11243827"/>
              <a:gd name="connsiteY19" fmla="*/ 5344492 h 5641173"/>
              <a:gd name="connsiteX20" fmla="*/ 10694078 w 11243827"/>
              <a:gd name="connsiteY20" fmla="*/ 5349258 h 5641173"/>
              <a:gd name="connsiteX21" fmla="*/ 10681131 w 11243827"/>
              <a:gd name="connsiteY21" fmla="*/ 5347812 h 5641173"/>
              <a:gd name="connsiteX22" fmla="*/ 10609448 w 11243827"/>
              <a:gd name="connsiteY22" fmla="*/ 5351931 h 5641173"/>
              <a:gd name="connsiteX23" fmla="*/ 10592397 w 11243827"/>
              <a:gd name="connsiteY23" fmla="*/ 5349402 h 5641173"/>
              <a:gd name="connsiteX24" fmla="*/ 10585227 w 11243827"/>
              <a:gd name="connsiteY24" fmla="*/ 5344063 h 5641173"/>
              <a:gd name="connsiteX25" fmla="*/ 10557472 w 11243827"/>
              <a:gd name="connsiteY25" fmla="*/ 5354151 h 5641173"/>
              <a:gd name="connsiteX26" fmla="*/ 10514646 w 11243827"/>
              <a:gd name="connsiteY26" fmla="*/ 5361064 h 5641173"/>
              <a:gd name="connsiteX27" fmla="*/ 10494292 w 11243827"/>
              <a:gd name="connsiteY27" fmla="*/ 5366054 h 5641173"/>
              <a:gd name="connsiteX28" fmla="*/ 10477869 w 11243827"/>
              <a:gd name="connsiteY28" fmla="*/ 5363025 h 5641173"/>
              <a:gd name="connsiteX29" fmla="*/ 10384411 w 11243827"/>
              <a:gd name="connsiteY29" fmla="*/ 5362257 h 5641173"/>
              <a:gd name="connsiteX30" fmla="*/ 10362921 w 11243827"/>
              <a:gd name="connsiteY30" fmla="*/ 5357444 h 5641173"/>
              <a:gd name="connsiteX31" fmla="*/ 10352736 w 11243827"/>
              <a:gd name="connsiteY31" fmla="*/ 5347851 h 5641173"/>
              <a:gd name="connsiteX32" fmla="*/ 10344754 w 11243827"/>
              <a:gd name="connsiteY32" fmla="*/ 5351272 h 5641173"/>
              <a:gd name="connsiteX33" fmla="*/ 10288226 w 11243827"/>
              <a:gd name="connsiteY33" fmla="*/ 5351613 h 5641173"/>
              <a:gd name="connsiteX34" fmla="*/ 10251350 w 11243827"/>
              <a:gd name="connsiteY34" fmla="*/ 5352711 h 5641173"/>
              <a:gd name="connsiteX35" fmla="*/ 10249108 w 11243827"/>
              <a:gd name="connsiteY35" fmla="*/ 5365881 h 5641173"/>
              <a:gd name="connsiteX36" fmla="*/ 10216272 w 11243827"/>
              <a:gd name="connsiteY36" fmla="*/ 5370573 h 5641173"/>
              <a:gd name="connsiteX37" fmla="*/ 10181278 w 11243827"/>
              <a:gd name="connsiteY37" fmla="*/ 5362119 h 5641173"/>
              <a:gd name="connsiteX38" fmla="*/ 10140033 w 11243827"/>
              <a:gd name="connsiteY38" fmla="*/ 5363304 h 5641173"/>
              <a:gd name="connsiteX39" fmla="*/ 10115353 w 11243827"/>
              <a:gd name="connsiteY39" fmla="*/ 5363869 h 5641173"/>
              <a:gd name="connsiteX40" fmla="*/ 10050578 w 11243827"/>
              <a:gd name="connsiteY40" fmla="*/ 5376153 h 5641173"/>
              <a:gd name="connsiteX41" fmla="*/ 9945478 w 11243827"/>
              <a:gd name="connsiteY41" fmla="*/ 5422859 h 5641173"/>
              <a:gd name="connsiteX42" fmla="*/ 9912481 w 11243827"/>
              <a:gd name="connsiteY42" fmla="*/ 5429477 h 5641173"/>
              <a:gd name="connsiteX43" fmla="*/ 9906713 w 11243827"/>
              <a:gd name="connsiteY43" fmla="*/ 5426784 h 5641173"/>
              <a:gd name="connsiteX44" fmla="*/ 9742436 w 11243827"/>
              <a:gd name="connsiteY44" fmla="*/ 5454834 h 5641173"/>
              <a:gd name="connsiteX45" fmla="*/ 9713044 w 11243827"/>
              <a:gd name="connsiteY45" fmla="*/ 5456476 h 5641173"/>
              <a:gd name="connsiteX46" fmla="*/ 9691033 w 11243827"/>
              <a:gd name="connsiteY46" fmla="*/ 5455451 h 5641173"/>
              <a:gd name="connsiteX47" fmla="*/ 9638355 w 11243827"/>
              <a:gd name="connsiteY47" fmla="*/ 5464794 h 5641173"/>
              <a:gd name="connsiteX48" fmla="*/ 9552434 w 11243827"/>
              <a:gd name="connsiteY48" fmla="*/ 5485280 h 5641173"/>
              <a:gd name="connsiteX49" fmla="*/ 9533883 w 11243827"/>
              <a:gd name="connsiteY49" fmla="*/ 5488516 h 5641173"/>
              <a:gd name="connsiteX50" fmla="*/ 9516916 w 11243827"/>
              <a:gd name="connsiteY50" fmla="*/ 5486828 h 5641173"/>
              <a:gd name="connsiteX51" fmla="*/ 9512093 w 11243827"/>
              <a:gd name="connsiteY51" fmla="*/ 5482541 h 5641173"/>
              <a:gd name="connsiteX52" fmla="*/ 9501725 w 11243827"/>
              <a:gd name="connsiteY52" fmla="*/ 5483603 h 5641173"/>
              <a:gd name="connsiteX53" fmla="*/ 9498754 w 11243827"/>
              <a:gd name="connsiteY53" fmla="*/ 5482951 h 5641173"/>
              <a:gd name="connsiteX54" fmla="*/ 9481932 w 11243827"/>
              <a:gd name="connsiteY54" fmla="*/ 5480151 h 5641173"/>
              <a:gd name="connsiteX55" fmla="*/ 9451321 w 11243827"/>
              <a:gd name="connsiteY55" fmla="*/ 5497375 h 5641173"/>
              <a:gd name="connsiteX56" fmla="*/ 9409298 w 11243827"/>
              <a:gd name="connsiteY56" fmla="*/ 5499478 h 5641173"/>
              <a:gd name="connsiteX57" fmla="*/ 9303056 w 11243827"/>
              <a:gd name="connsiteY57" fmla="*/ 5519093 h 5641173"/>
              <a:gd name="connsiteX58" fmla="*/ 9229078 w 11243827"/>
              <a:gd name="connsiteY58" fmla="*/ 5524154 h 5641173"/>
              <a:gd name="connsiteX59" fmla="*/ 9165105 w 11243827"/>
              <a:gd name="connsiteY59" fmla="*/ 5532892 h 5641173"/>
              <a:gd name="connsiteX60" fmla="*/ 9077301 w 11243827"/>
              <a:gd name="connsiteY60" fmla="*/ 5580356 h 5641173"/>
              <a:gd name="connsiteX61" fmla="*/ 8960065 w 11243827"/>
              <a:gd name="connsiteY61" fmla="*/ 5597982 h 5641173"/>
              <a:gd name="connsiteX62" fmla="*/ 8953536 w 11243827"/>
              <a:gd name="connsiteY62" fmla="*/ 5606638 h 5641173"/>
              <a:gd name="connsiteX63" fmla="*/ 8943907 w 11243827"/>
              <a:gd name="connsiteY63" fmla="*/ 5612541 h 5641173"/>
              <a:gd name="connsiteX64" fmla="*/ 8942046 w 11243827"/>
              <a:gd name="connsiteY64" fmla="*/ 5612112 h 5641173"/>
              <a:gd name="connsiteX65" fmla="*/ 8928824 w 11243827"/>
              <a:gd name="connsiteY65" fmla="*/ 5615549 h 5641173"/>
              <a:gd name="connsiteX66" fmla="*/ 8927294 w 11243827"/>
              <a:gd name="connsiteY66" fmla="*/ 5618607 h 5641173"/>
              <a:gd name="connsiteX67" fmla="*/ 8918651 w 11243827"/>
              <a:gd name="connsiteY67" fmla="*/ 5621688 h 5641173"/>
              <a:gd name="connsiteX68" fmla="*/ 8902772 w 11243827"/>
              <a:gd name="connsiteY68" fmla="*/ 5629703 h 5641173"/>
              <a:gd name="connsiteX69" fmla="*/ 8898724 w 11243827"/>
              <a:gd name="connsiteY69" fmla="*/ 5629379 h 5641173"/>
              <a:gd name="connsiteX70" fmla="*/ 8873099 w 11243827"/>
              <a:gd name="connsiteY70" fmla="*/ 5638628 h 5641173"/>
              <a:gd name="connsiteX71" fmla="*/ 8872234 w 11243827"/>
              <a:gd name="connsiteY71" fmla="*/ 5637889 h 5641173"/>
              <a:gd name="connsiteX72" fmla="*/ 8862777 w 11243827"/>
              <a:gd name="connsiteY72" fmla="*/ 5636711 h 5641173"/>
              <a:gd name="connsiteX73" fmla="*/ 8845869 w 11243827"/>
              <a:gd name="connsiteY73" fmla="*/ 5636436 h 5641173"/>
              <a:gd name="connsiteX74" fmla="*/ 8800548 w 11243827"/>
              <a:gd name="connsiteY74" fmla="*/ 5625084 h 5641173"/>
              <a:gd name="connsiteX75" fmla="*/ 8773774 w 11243827"/>
              <a:gd name="connsiteY75" fmla="*/ 5634630 h 5641173"/>
              <a:gd name="connsiteX76" fmla="*/ 8698255 w 11243827"/>
              <a:gd name="connsiteY76" fmla="*/ 5636083 h 5641173"/>
              <a:gd name="connsiteX77" fmla="*/ 8619167 w 11243827"/>
              <a:gd name="connsiteY77" fmla="*/ 5619130 h 5641173"/>
              <a:gd name="connsiteX78" fmla="*/ 8539822 w 11243827"/>
              <a:gd name="connsiteY78" fmla="*/ 5616905 h 5641173"/>
              <a:gd name="connsiteX79" fmla="*/ 8511094 w 11243827"/>
              <a:gd name="connsiteY79" fmla="*/ 5617360 h 5641173"/>
              <a:gd name="connsiteX80" fmla="*/ 8459886 w 11243827"/>
              <a:gd name="connsiteY80" fmla="*/ 5612612 h 5641173"/>
              <a:gd name="connsiteX81" fmla="*/ 8436432 w 11243827"/>
              <a:gd name="connsiteY81" fmla="*/ 5606990 h 5641173"/>
              <a:gd name="connsiteX82" fmla="*/ 8435403 w 11243827"/>
              <a:gd name="connsiteY82" fmla="*/ 5607336 h 5641173"/>
              <a:gd name="connsiteX83" fmla="*/ 8433307 w 11243827"/>
              <a:gd name="connsiteY83" fmla="*/ 5604917 h 5641173"/>
              <a:gd name="connsiteX84" fmla="*/ 8428968 w 11243827"/>
              <a:gd name="connsiteY84" fmla="*/ 5603796 h 5641173"/>
              <a:gd name="connsiteX85" fmla="*/ 8417124 w 11243827"/>
              <a:gd name="connsiteY85" fmla="*/ 5604518 h 5641173"/>
              <a:gd name="connsiteX86" fmla="*/ 8412669 w 11243827"/>
              <a:gd name="connsiteY86" fmla="*/ 5605413 h 5641173"/>
              <a:gd name="connsiteX87" fmla="*/ 8406152 w 11243827"/>
              <a:gd name="connsiteY87" fmla="*/ 5605396 h 5641173"/>
              <a:gd name="connsiteX88" fmla="*/ 8405989 w 11243827"/>
              <a:gd name="connsiteY88" fmla="*/ 5605197 h 5641173"/>
              <a:gd name="connsiteX89" fmla="*/ 8399884 w 11243827"/>
              <a:gd name="connsiteY89" fmla="*/ 5605568 h 5641173"/>
              <a:gd name="connsiteX90" fmla="*/ 8370014 w 11243827"/>
              <a:gd name="connsiteY90" fmla="*/ 5609900 h 5641173"/>
              <a:gd name="connsiteX91" fmla="*/ 8330544 w 11243827"/>
              <a:gd name="connsiteY91" fmla="*/ 5590964 h 5641173"/>
              <a:gd name="connsiteX92" fmla="*/ 8314221 w 11243827"/>
              <a:gd name="connsiteY92" fmla="*/ 5587682 h 5641173"/>
              <a:gd name="connsiteX93" fmla="*/ 8305502 w 11243827"/>
              <a:gd name="connsiteY93" fmla="*/ 5584868 h 5641173"/>
              <a:gd name="connsiteX94" fmla="*/ 8304962 w 11243827"/>
              <a:gd name="connsiteY94" fmla="*/ 5584007 h 5641173"/>
              <a:gd name="connsiteX95" fmla="*/ 8276324 w 11243827"/>
              <a:gd name="connsiteY95" fmla="*/ 5588260 h 5641173"/>
              <a:gd name="connsiteX96" fmla="*/ 8272522 w 11243827"/>
              <a:gd name="connsiteY96" fmla="*/ 5587226 h 5641173"/>
              <a:gd name="connsiteX97" fmla="*/ 8253857 w 11243827"/>
              <a:gd name="connsiteY97" fmla="*/ 5592043 h 5641173"/>
              <a:gd name="connsiteX98" fmla="*/ 8244212 w 11243827"/>
              <a:gd name="connsiteY98" fmla="*/ 5593439 h 5641173"/>
              <a:gd name="connsiteX99" fmla="*/ 8241488 w 11243827"/>
              <a:gd name="connsiteY99" fmla="*/ 5596085 h 5641173"/>
              <a:gd name="connsiteX100" fmla="*/ 8227256 w 11243827"/>
              <a:gd name="connsiteY100" fmla="*/ 5597005 h 5641173"/>
              <a:gd name="connsiteX101" fmla="*/ 8225619 w 11243827"/>
              <a:gd name="connsiteY101" fmla="*/ 5596262 h 5641173"/>
              <a:gd name="connsiteX102" fmla="*/ 8213882 w 11243827"/>
              <a:gd name="connsiteY102" fmla="*/ 5600179 h 5641173"/>
              <a:gd name="connsiteX103" fmla="*/ 8204045 w 11243827"/>
              <a:gd name="connsiteY103" fmla="*/ 5607275 h 5641173"/>
              <a:gd name="connsiteX104" fmla="*/ 8082989 w 11243827"/>
              <a:gd name="connsiteY104" fmla="*/ 5603160 h 5641173"/>
              <a:gd name="connsiteX105" fmla="*/ 7976942 w 11243827"/>
              <a:gd name="connsiteY105" fmla="*/ 5598455 h 5641173"/>
              <a:gd name="connsiteX106" fmla="*/ 7950121 w 11243827"/>
              <a:gd name="connsiteY106" fmla="*/ 5590893 h 5641173"/>
              <a:gd name="connsiteX107" fmla="*/ 7727691 w 11243827"/>
              <a:gd name="connsiteY107" fmla="*/ 5621064 h 5641173"/>
              <a:gd name="connsiteX108" fmla="*/ 7685998 w 11243827"/>
              <a:gd name="connsiteY108" fmla="*/ 5615564 h 5641173"/>
              <a:gd name="connsiteX109" fmla="*/ 7649302 w 11243827"/>
              <a:gd name="connsiteY109" fmla="*/ 5626541 h 5641173"/>
              <a:gd name="connsiteX110" fmla="*/ 7634083 w 11243827"/>
              <a:gd name="connsiteY110" fmla="*/ 5620862 h 5641173"/>
              <a:gd name="connsiteX111" fmla="*/ 7631455 w 11243827"/>
              <a:gd name="connsiteY111" fmla="*/ 5619708 h 5641173"/>
              <a:gd name="connsiteX112" fmla="*/ 7620952 w 11243827"/>
              <a:gd name="connsiteY112" fmla="*/ 5618872 h 5641173"/>
              <a:gd name="connsiteX113" fmla="*/ 7617992 w 11243827"/>
              <a:gd name="connsiteY113" fmla="*/ 5613914 h 5641173"/>
              <a:gd name="connsiteX114" fmla="*/ 7602182 w 11243827"/>
              <a:gd name="connsiteY114" fmla="*/ 5609271 h 5641173"/>
              <a:gd name="connsiteX115" fmla="*/ 7582847 w 11243827"/>
              <a:gd name="connsiteY115" fmla="*/ 5609047 h 5641173"/>
              <a:gd name="connsiteX116" fmla="*/ 7514158 w 11243827"/>
              <a:gd name="connsiteY116" fmla="*/ 5607737 h 5641173"/>
              <a:gd name="connsiteX117" fmla="*/ 7502955 w 11243827"/>
              <a:gd name="connsiteY117" fmla="*/ 5610415 h 5641173"/>
              <a:gd name="connsiteX118" fmla="*/ 7466391 w 11243827"/>
              <a:gd name="connsiteY118" fmla="*/ 5605949 h 5641173"/>
              <a:gd name="connsiteX119" fmla="*/ 7433806 w 11243827"/>
              <a:gd name="connsiteY119" fmla="*/ 5604945 h 5641173"/>
              <a:gd name="connsiteX120" fmla="*/ 7412693 w 11243827"/>
              <a:gd name="connsiteY120" fmla="*/ 5607075 h 5641173"/>
              <a:gd name="connsiteX121" fmla="*/ 7407159 w 11243827"/>
              <a:gd name="connsiteY121" fmla="*/ 5605310 h 5641173"/>
              <a:gd name="connsiteX122" fmla="*/ 7385900 w 11243827"/>
              <a:gd name="connsiteY122" fmla="*/ 5604171 h 5641173"/>
              <a:gd name="connsiteX123" fmla="*/ 7375071 w 11243827"/>
              <a:gd name="connsiteY123" fmla="*/ 5606788 h 5641173"/>
              <a:gd name="connsiteX124" fmla="*/ 7364382 w 11243827"/>
              <a:gd name="connsiteY124" fmla="*/ 5600762 h 5641173"/>
              <a:gd name="connsiteX125" fmla="*/ 7361770 w 11243827"/>
              <a:gd name="connsiteY125" fmla="*/ 5596347 h 5641173"/>
              <a:gd name="connsiteX126" fmla="*/ 7346641 w 11243827"/>
              <a:gd name="connsiteY126" fmla="*/ 5598329 h 5641173"/>
              <a:gd name="connsiteX127" fmla="*/ 7334238 w 11243827"/>
              <a:gd name="connsiteY127" fmla="*/ 5594014 h 5641173"/>
              <a:gd name="connsiteX128" fmla="*/ 7323426 w 11243827"/>
              <a:gd name="connsiteY128" fmla="*/ 5596835 h 5641173"/>
              <a:gd name="connsiteX129" fmla="*/ 7318938 w 11243827"/>
              <a:gd name="connsiteY129" fmla="*/ 5596200 h 5641173"/>
              <a:gd name="connsiteX130" fmla="*/ 7307784 w 11243827"/>
              <a:gd name="connsiteY130" fmla="*/ 5594065 h 5641173"/>
              <a:gd name="connsiteX131" fmla="*/ 7288540 w 11243827"/>
              <a:gd name="connsiteY131" fmla="*/ 5589320 h 5641173"/>
              <a:gd name="connsiteX132" fmla="*/ 7282537 w 11243827"/>
              <a:gd name="connsiteY132" fmla="*/ 5588660 h 5641173"/>
              <a:gd name="connsiteX133" fmla="*/ 7269466 w 11243827"/>
              <a:gd name="connsiteY133" fmla="*/ 5581404 h 5641173"/>
              <a:gd name="connsiteX134" fmla="*/ 7244165 w 11243827"/>
              <a:gd name="connsiteY134" fmla="*/ 5575200 h 5641173"/>
              <a:gd name="connsiteX135" fmla="*/ 7199619 w 11243827"/>
              <a:gd name="connsiteY135" fmla="*/ 5553550 h 5641173"/>
              <a:gd name="connsiteX136" fmla="*/ 7173434 w 11243827"/>
              <a:gd name="connsiteY136" fmla="*/ 5543219 h 5641173"/>
              <a:gd name="connsiteX137" fmla="*/ 7155718 w 11243827"/>
              <a:gd name="connsiteY137" fmla="*/ 5533697 h 5641173"/>
              <a:gd name="connsiteX138" fmla="*/ 7103430 w 11243827"/>
              <a:gd name="connsiteY138" fmla="*/ 5520249 h 5641173"/>
              <a:gd name="connsiteX139" fmla="*/ 7013746 w 11243827"/>
              <a:gd name="connsiteY139" fmla="*/ 5502470 h 5641173"/>
              <a:gd name="connsiteX140" fmla="*/ 6995379 w 11243827"/>
              <a:gd name="connsiteY140" fmla="*/ 5497693 h 5641173"/>
              <a:gd name="connsiteX141" fmla="*/ 6982475 w 11243827"/>
              <a:gd name="connsiteY141" fmla="*/ 5489641 h 5641173"/>
              <a:gd name="connsiteX142" fmla="*/ 6981994 w 11243827"/>
              <a:gd name="connsiteY142" fmla="*/ 5484335 h 5641173"/>
              <a:gd name="connsiteX143" fmla="*/ 6972355 w 11243827"/>
              <a:gd name="connsiteY143" fmla="*/ 5481074 h 5641173"/>
              <a:gd name="connsiteX144" fmla="*/ 6970394 w 11243827"/>
              <a:gd name="connsiteY144" fmla="*/ 5479383 h 5641173"/>
              <a:gd name="connsiteX145" fmla="*/ 6958543 w 11243827"/>
              <a:gd name="connsiteY145" fmla="*/ 5470507 h 5641173"/>
              <a:gd name="connsiteX146" fmla="*/ 6918276 w 11243827"/>
              <a:gd name="connsiteY146" fmla="*/ 5472034 h 5641173"/>
              <a:gd name="connsiteX147" fmla="*/ 6881046 w 11243827"/>
              <a:gd name="connsiteY147" fmla="*/ 5457070 h 5641173"/>
              <a:gd name="connsiteX148" fmla="*/ 6752164 w 11243827"/>
              <a:gd name="connsiteY148" fmla="*/ 5425021 h 5641173"/>
              <a:gd name="connsiteX149" fmla="*/ 6724964 w 11243827"/>
              <a:gd name="connsiteY149" fmla="*/ 5414071 h 5641173"/>
              <a:gd name="connsiteX150" fmla="*/ 6683286 w 11243827"/>
              <a:gd name="connsiteY150" fmla="*/ 5432830 h 5641173"/>
              <a:gd name="connsiteX151" fmla="*/ 6644277 w 11243827"/>
              <a:gd name="connsiteY151" fmla="*/ 5429684 h 5641173"/>
              <a:gd name="connsiteX152" fmla="*/ 6532914 w 11243827"/>
              <a:gd name="connsiteY152" fmla="*/ 5431205 h 5641173"/>
              <a:gd name="connsiteX153" fmla="*/ 6307459 w 11243827"/>
              <a:gd name="connsiteY153" fmla="*/ 5467087 h 5641173"/>
              <a:gd name="connsiteX154" fmla="*/ 6196243 w 11243827"/>
              <a:gd name="connsiteY154" fmla="*/ 5515042 h 5641173"/>
              <a:gd name="connsiteX155" fmla="*/ 6099124 w 11243827"/>
              <a:gd name="connsiteY155" fmla="*/ 5516848 h 5641173"/>
              <a:gd name="connsiteX156" fmla="*/ 6016077 w 11243827"/>
              <a:gd name="connsiteY156" fmla="*/ 5528642 h 5641173"/>
              <a:gd name="connsiteX157" fmla="*/ 6004389 w 11243827"/>
              <a:gd name="connsiteY157" fmla="*/ 5531206 h 5641173"/>
              <a:gd name="connsiteX158" fmla="*/ 5933945 w 11243827"/>
              <a:gd name="connsiteY158" fmla="*/ 5538840 h 5641173"/>
              <a:gd name="connsiteX159" fmla="*/ 5883936 w 11243827"/>
              <a:gd name="connsiteY159" fmla="*/ 5553807 h 5641173"/>
              <a:gd name="connsiteX160" fmla="*/ 5798331 w 11243827"/>
              <a:gd name="connsiteY160" fmla="*/ 5564248 h 5641173"/>
              <a:gd name="connsiteX161" fmla="*/ 5712738 w 11243827"/>
              <a:gd name="connsiteY161" fmla="*/ 5573120 h 5641173"/>
              <a:gd name="connsiteX162" fmla="*/ 5681342 w 11243827"/>
              <a:gd name="connsiteY162" fmla="*/ 5575621 h 5641173"/>
              <a:gd name="connsiteX163" fmla="*/ 5627167 w 11243827"/>
              <a:gd name="connsiteY163" fmla="*/ 5583215 h 5641173"/>
              <a:gd name="connsiteX164" fmla="*/ 5591414 w 11243827"/>
              <a:gd name="connsiteY164" fmla="*/ 5587695 h 5641173"/>
              <a:gd name="connsiteX165" fmla="*/ 5583028 w 11243827"/>
              <a:gd name="connsiteY165" fmla="*/ 5580877 h 5641173"/>
              <a:gd name="connsiteX166" fmla="*/ 5549426 w 11243827"/>
              <a:gd name="connsiteY166" fmla="*/ 5582858 h 5641173"/>
              <a:gd name="connsiteX167" fmla="*/ 5519999 w 11243827"/>
              <a:gd name="connsiteY167" fmla="*/ 5592246 h 5641173"/>
              <a:gd name="connsiteX168" fmla="*/ 5480028 w 11243827"/>
              <a:gd name="connsiteY168" fmla="*/ 5597282 h 5641173"/>
              <a:gd name="connsiteX169" fmla="*/ 5456175 w 11243827"/>
              <a:gd name="connsiteY169" fmla="*/ 5600371 h 5641173"/>
              <a:gd name="connsiteX170" fmla="*/ 5388463 w 11243827"/>
              <a:gd name="connsiteY170" fmla="*/ 5602638 h 5641173"/>
              <a:gd name="connsiteX171" fmla="*/ 5265898 w 11243827"/>
              <a:gd name="connsiteY171" fmla="*/ 5591830 h 5641173"/>
              <a:gd name="connsiteX172" fmla="*/ 5231231 w 11243827"/>
              <a:gd name="connsiteY172" fmla="*/ 5592790 h 5641173"/>
              <a:gd name="connsiteX173" fmla="*/ 5226996 w 11243827"/>
              <a:gd name="connsiteY173" fmla="*/ 5595040 h 5641173"/>
              <a:gd name="connsiteX174" fmla="*/ 5175988 w 11243827"/>
              <a:gd name="connsiteY174" fmla="*/ 5588131 h 5641173"/>
              <a:gd name="connsiteX175" fmla="*/ 5107470 w 11243827"/>
              <a:gd name="connsiteY175" fmla="*/ 5594771 h 5641173"/>
              <a:gd name="connsiteX176" fmla="*/ 5027868 w 11243827"/>
              <a:gd name="connsiteY176" fmla="*/ 5605624 h 5641173"/>
              <a:gd name="connsiteX177" fmla="*/ 5007324 w 11243827"/>
              <a:gd name="connsiteY177" fmla="*/ 5609209 h 5641173"/>
              <a:gd name="connsiteX178" fmla="*/ 4952559 w 11243827"/>
              <a:gd name="connsiteY178" fmla="*/ 5611402 h 5641173"/>
              <a:gd name="connsiteX179" fmla="*/ 4826081 w 11243827"/>
              <a:gd name="connsiteY179" fmla="*/ 5616191 h 5641173"/>
              <a:gd name="connsiteX180" fmla="*/ 4823501 w 11243827"/>
              <a:gd name="connsiteY180" fmla="*/ 5619174 h 5641173"/>
              <a:gd name="connsiteX181" fmla="*/ 4813093 w 11243827"/>
              <a:gd name="connsiteY181" fmla="*/ 5620026 h 5641173"/>
              <a:gd name="connsiteX182" fmla="*/ 4810563 w 11243827"/>
              <a:gd name="connsiteY182" fmla="*/ 5620787 h 5641173"/>
              <a:gd name="connsiteX183" fmla="*/ 4795818 w 11243827"/>
              <a:gd name="connsiteY183" fmla="*/ 5624618 h 5641173"/>
              <a:gd name="connsiteX184" fmla="*/ 4758404 w 11243827"/>
              <a:gd name="connsiteY184" fmla="*/ 5619510 h 5641173"/>
              <a:gd name="connsiteX185" fmla="*/ 4717254 w 11243827"/>
              <a:gd name="connsiteY185" fmla="*/ 5624155 h 5641173"/>
              <a:gd name="connsiteX186" fmla="*/ 4591958 w 11243827"/>
              <a:gd name="connsiteY186" fmla="*/ 5624710 h 5641173"/>
              <a:gd name="connsiteX187" fmla="*/ 4476215 w 11243827"/>
              <a:gd name="connsiteY187" fmla="*/ 5628210 h 5641173"/>
              <a:gd name="connsiteX188" fmla="*/ 4425193 w 11243827"/>
              <a:gd name="connsiteY188" fmla="*/ 5627414 h 5641173"/>
              <a:gd name="connsiteX189" fmla="*/ 4383866 w 11243827"/>
              <a:gd name="connsiteY189" fmla="*/ 5626546 h 5641173"/>
              <a:gd name="connsiteX190" fmla="*/ 4385596 w 11243827"/>
              <a:gd name="connsiteY190" fmla="*/ 5634646 h 5641173"/>
              <a:gd name="connsiteX191" fmla="*/ 4360864 w 11243827"/>
              <a:gd name="connsiteY191" fmla="*/ 5641173 h 5641173"/>
              <a:gd name="connsiteX192" fmla="*/ 4328321 w 11243827"/>
              <a:gd name="connsiteY192" fmla="*/ 5626332 h 5641173"/>
              <a:gd name="connsiteX193" fmla="*/ 4309842 w 11243827"/>
              <a:gd name="connsiteY193" fmla="*/ 5626471 h 5641173"/>
              <a:gd name="connsiteX194" fmla="*/ 4277424 w 11243827"/>
              <a:gd name="connsiteY194" fmla="*/ 5631598 h 5641173"/>
              <a:gd name="connsiteX195" fmla="*/ 4266627 w 11243827"/>
              <a:gd name="connsiteY195" fmla="*/ 5633969 h 5641173"/>
              <a:gd name="connsiteX196" fmla="*/ 4185525 w 11243827"/>
              <a:gd name="connsiteY196" fmla="*/ 5617508 h 5641173"/>
              <a:gd name="connsiteX197" fmla="*/ 4177617 w 11243827"/>
              <a:gd name="connsiteY197" fmla="*/ 5610903 h 5641173"/>
              <a:gd name="connsiteX198" fmla="*/ 4136948 w 11243827"/>
              <a:gd name="connsiteY198" fmla="*/ 5608031 h 5641173"/>
              <a:gd name="connsiteX199" fmla="*/ 4132323 w 11243827"/>
              <a:gd name="connsiteY199" fmla="*/ 5609784 h 5641173"/>
              <a:gd name="connsiteX200" fmla="*/ 4098620 w 11243827"/>
              <a:gd name="connsiteY200" fmla="*/ 5599672 h 5641173"/>
              <a:gd name="connsiteX201" fmla="*/ 3963475 w 11243827"/>
              <a:gd name="connsiteY201" fmla="*/ 5581841 h 5641173"/>
              <a:gd name="connsiteX202" fmla="*/ 3703613 w 11243827"/>
              <a:gd name="connsiteY202" fmla="*/ 5572482 h 5641173"/>
              <a:gd name="connsiteX203" fmla="*/ 3432987 w 11243827"/>
              <a:gd name="connsiteY203" fmla="*/ 5545768 h 5641173"/>
              <a:gd name="connsiteX204" fmla="*/ 3176381 w 11243827"/>
              <a:gd name="connsiteY204" fmla="*/ 5556110 h 5641173"/>
              <a:gd name="connsiteX205" fmla="*/ 2710156 w 11243827"/>
              <a:gd name="connsiteY205" fmla="*/ 5527517 h 5641173"/>
              <a:gd name="connsiteX206" fmla="*/ 2550206 w 11243827"/>
              <a:gd name="connsiteY206" fmla="*/ 5524958 h 5641173"/>
              <a:gd name="connsiteX207" fmla="*/ 2443041 w 11243827"/>
              <a:gd name="connsiteY207" fmla="*/ 5523990 h 5641173"/>
              <a:gd name="connsiteX208" fmla="*/ 2435613 w 11243827"/>
              <a:gd name="connsiteY208" fmla="*/ 5526704 h 5641173"/>
              <a:gd name="connsiteX209" fmla="*/ 2405682 w 11243827"/>
              <a:gd name="connsiteY209" fmla="*/ 5528307 h 5641173"/>
              <a:gd name="connsiteX210" fmla="*/ 2397487 w 11243827"/>
              <a:gd name="connsiteY210" fmla="*/ 5540337 h 5641173"/>
              <a:gd name="connsiteX211" fmla="*/ 2297454 w 11243827"/>
              <a:gd name="connsiteY211" fmla="*/ 5550765 h 5641173"/>
              <a:gd name="connsiteX212" fmla="*/ 2056700 w 11243827"/>
              <a:gd name="connsiteY212" fmla="*/ 5555489 h 5641173"/>
              <a:gd name="connsiteX213" fmla="*/ 1878530 w 11243827"/>
              <a:gd name="connsiteY213" fmla="*/ 5535330 h 5641173"/>
              <a:gd name="connsiteX214" fmla="*/ 1859292 w 11243827"/>
              <a:gd name="connsiteY214" fmla="*/ 5535461 h 5641173"/>
              <a:gd name="connsiteX215" fmla="*/ 1835626 w 11243827"/>
              <a:gd name="connsiteY215" fmla="*/ 5533793 h 5641173"/>
              <a:gd name="connsiteX216" fmla="*/ 1798939 w 11243827"/>
              <a:gd name="connsiteY216" fmla="*/ 5540285 h 5641173"/>
              <a:gd name="connsiteX217" fmla="*/ 1779046 w 11243827"/>
              <a:gd name="connsiteY217" fmla="*/ 5549949 h 5641173"/>
              <a:gd name="connsiteX218" fmla="*/ 1772421 w 11243827"/>
              <a:gd name="connsiteY218" fmla="*/ 5549018 h 5641173"/>
              <a:gd name="connsiteX219" fmla="*/ 1772052 w 11243827"/>
              <a:gd name="connsiteY219" fmla="*/ 5545689 h 5641173"/>
              <a:gd name="connsiteX220" fmla="*/ 1711543 w 11243827"/>
              <a:gd name="connsiteY220" fmla="*/ 5534558 h 5641173"/>
              <a:gd name="connsiteX221" fmla="*/ 1631462 w 11243827"/>
              <a:gd name="connsiteY221" fmla="*/ 5491807 h 5641173"/>
              <a:gd name="connsiteX222" fmla="*/ 1538763 w 11243827"/>
              <a:gd name="connsiteY222" fmla="*/ 5482781 h 5641173"/>
              <a:gd name="connsiteX223" fmla="*/ 1501533 w 11243827"/>
              <a:gd name="connsiteY223" fmla="*/ 5467817 h 5641173"/>
              <a:gd name="connsiteX224" fmla="*/ 1461266 w 11243827"/>
              <a:gd name="connsiteY224" fmla="*/ 5469343 h 5641173"/>
              <a:gd name="connsiteX225" fmla="*/ 1449415 w 11243827"/>
              <a:gd name="connsiteY225" fmla="*/ 5460467 h 5641173"/>
              <a:gd name="connsiteX226" fmla="*/ 1447454 w 11243827"/>
              <a:gd name="connsiteY226" fmla="*/ 5458776 h 5641173"/>
              <a:gd name="connsiteX227" fmla="*/ 1437814 w 11243827"/>
              <a:gd name="connsiteY227" fmla="*/ 5455515 h 5641173"/>
              <a:gd name="connsiteX228" fmla="*/ 1437334 w 11243827"/>
              <a:gd name="connsiteY228" fmla="*/ 5450209 h 5641173"/>
              <a:gd name="connsiteX229" fmla="*/ 1424429 w 11243827"/>
              <a:gd name="connsiteY229" fmla="*/ 5442157 h 5641173"/>
              <a:gd name="connsiteX230" fmla="*/ 1406063 w 11243827"/>
              <a:gd name="connsiteY230" fmla="*/ 5437380 h 5641173"/>
              <a:gd name="connsiteX231" fmla="*/ 1316379 w 11243827"/>
              <a:gd name="connsiteY231" fmla="*/ 5419601 h 5641173"/>
              <a:gd name="connsiteX232" fmla="*/ 1264090 w 11243827"/>
              <a:gd name="connsiteY232" fmla="*/ 5406153 h 5641173"/>
              <a:gd name="connsiteX233" fmla="*/ 1246374 w 11243827"/>
              <a:gd name="connsiteY233" fmla="*/ 5396631 h 5641173"/>
              <a:gd name="connsiteX234" fmla="*/ 1220190 w 11243827"/>
              <a:gd name="connsiteY234" fmla="*/ 5386301 h 5641173"/>
              <a:gd name="connsiteX235" fmla="*/ 1175643 w 11243827"/>
              <a:gd name="connsiteY235" fmla="*/ 5364651 h 5641173"/>
              <a:gd name="connsiteX236" fmla="*/ 1150342 w 11243827"/>
              <a:gd name="connsiteY236" fmla="*/ 5358447 h 5641173"/>
              <a:gd name="connsiteX237" fmla="*/ 1112024 w 11243827"/>
              <a:gd name="connsiteY237" fmla="*/ 5345786 h 5641173"/>
              <a:gd name="connsiteX238" fmla="*/ 1100870 w 11243827"/>
              <a:gd name="connsiteY238" fmla="*/ 5343651 h 5641173"/>
              <a:gd name="connsiteX239" fmla="*/ 1096383 w 11243827"/>
              <a:gd name="connsiteY239" fmla="*/ 5343015 h 5641173"/>
              <a:gd name="connsiteX240" fmla="*/ 1058039 w 11243827"/>
              <a:gd name="connsiteY240" fmla="*/ 5343504 h 5641173"/>
              <a:gd name="connsiteX241" fmla="*/ 1055426 w 11243827"/>
              <a:gd name="connsiteY241" fmla="*/ 5339088 h 5641173"/>
              <a:gd name="connsiteX242" fmla="*/ 1044738 w 11243827"/>
              <a:gd name="connsiteY242" fmla="*/ 5333063 h 5641173"/>
              <a:gd name="connsiteX243" fmla="*/ 1033909 w 11243827"/>
              <a:gd name="connsiteY243" fmla="*/ 5335680 h 5641173"/>
              <a:gd name="connsiteX244" fmla="*/ 1012649 w 11243827"/>
              <a:gd name="connsiteY244" fmla="*/ 5334541 h 5641173"/>
              <a:gd name="connsiteX245" fmla="*/ 1007115 w 11243827"/>
              <a:gd name="connsiteY245" fmla="*/ 5332775 h 5641173"/>
              <a:gd name="connsiteX246" fmla="*/ 987447 w 11243827"/>
              <a:gd name="connsiteY246" fmla="*/ 5346462 h 5641173"/>
              <a:gd name="connsiteX247" fmla="*/ 953418 w 11243827"/>
              <a:gd name="connsiteY247" fmla="*/ 5333901 h 5641173"/>
              <a:gd name="connsiteX248" fmla="*/ 916854 w 11243827"/>
              <a:gd name="connsiteY248" fmla="*/ 5329435 h 5641173"/>
              <a:gd name="connsiteX249" fmla="*/ 905651 w 11243827"/>
              <a:gd name="connsiteY249" fmla="*/ 5332114 h 5641173"/>
              <a:gd name="connsiteX250" fmla="*/ 838405 w 11243827"/>
              <a:gd name="connsiteY250" fmla="*/ 5339470 h 5641173"/>
              <a:gd name="connsiteX251" fmla="*/ 817627 w 11243827"/>
              <a:gd name="connsiteY251" fmla="*/ 5330580 h 5641173"/>
              <a:gd name="connsiteX252" fmla="*/ 801817 w 11243827"/>
              <a:gd name="connsiteY252" fmla="*/ 5325937 h 5641173"/>
              <a:gd name="connsiteX253" fmla="*/ 798857 w 11243827"/>
              <a:gd name="connsiteY253" fmla="*/ 5320979 h 5641173"/>
              <a:gd name="connsiteX254" fmla="*/ 788354 w 11243827"/>
              <a:gd name="connsiteY254" fmla="*/ 5320143 h 5641173"/>
              <a:gd name="connsiteX255" fmla="*/ 785726 w 11243827"/>
              <a:gd name="connsiteY255" fmla="*/ 5318989 h 5641173"/>
              <a:gd name="connsiteX256" fmla="*/ 770507 w 11243827"/>
              <a:gd name="connsiteY256" fmla="*/ 5313309 h 5641173"/>
              <a:gd name="connsiteX257" fmla="*/ 733810 w 11243827"/>
              <a:gd name="connsiteY257" fmla="*/ 5324286 h 5641173"/>
              <a:gd name="connsiteX258" fmla="*/ 692117 w 11243827"/>
              <a:gd name="connsiteY258" fmla="*/ 5318786 h 5641173"/>
              <a:gd name="connsiteX259" fmla="*/ 574943 w 11243827"/>
              <a:gd name="connsiteY259" fmla="*/ 5327578 h 5641173"/>
              <a:gd name="connsiteX260" fmla="*/ 441302 w 11243827"/>
              <a:gd name="connsiteY260" fmla="*/ 5307062 h 5641173"/>
              <a:gd name="connsiteX261" fmla="*/ 336819 w 11243827"/>
              <a:gd name="connsiteY261" fmla="*/ 5336690 h 5641173"/>
              <a:gd name="connsiteX262" fmla="*/ 270932 w 11243827"/>
              <a:gd name="connsiteY262" fmla="*/ 5345451 h 5641173"/>
              <a:gd name="connsiteX263" fmla="*/ 194189 w 11243827"/>
              <a:gd name="connsiteY263" fmla="*/ 5343588 h 5641173"/>
              <a:gd name="connsiteX264" fmla="*/ 192552 w 11243827"/>
              <a:gd name="connsiteY264" fmla="*/ 5342845 h 5641173"/>
              <a:gd name="connsiteX265" fmla="*/ 178320 w 11243827"/>
              <a:gd name="connsiteY265" fmla="*/ 5343766 h 5641173"/>
              <a:gd name="connsiteX266" fmla="*/ 175596 w 11243827"/>
              <a:gd name="connsiteY266" fmla="*/ 5346411 h 5641173"/>
              <a:gd name="connsiteX267" fmla="*/ 147287 w 11243827"/>
              <a:gd name="connsiteY267" fmla="*/ 5352625 h 5641173"/>
              <a:gd name="connsiteX268" fmla="*/ 114847 w 11243827"/>
              <a:gd name="connsiteY268" fmla="*/ 5355844 h 5641173"/>
              <a:gd name="connsiteX269" fmla="*/ 114306 w 11243827"/>
              <a:gd name="connsiteY269" fmla="*/ 5354983 h 5641173"/>
              <a:gd name="connsiteX270" fmla="*/ 89264 w 11243827"/>
              <a:gd name="connsiteY270" fmla="*/ 5348886 h 5641173"/>
              <a:gd name="connsiteX271" fmla="*/ 49794 w 11243827"/>
              <a:gd name="connsiteY271" fmla="*/ 5329950 h 5641173"/>
              <a:gd name="connsiteX272" fmla="*/ 19924 w 11243827"/>
              <a:gd name="connsiteY272" fmla="*/ 5334282 h 5641173"/>
              <a:gd name="connsiteX273" fmla="*/ 13819 w 11243827"/>
              <a:gd name="connsiteY273" fmla="*/ 5334653 h 5641173"/>
              <a:gd name="connsiteX274" fmla="*/ 13657 w 11243827"/>
              <a:gd name="connsiteY274" fmla="*/ 5334455 h 5641173"/>
              <a:gd name="connsiteX275" fmla="*/ 7139 w 11243827"/>
              <a:gd name="connsiteY275" fmla="*/ 5334438 h 5641173"/>
              <a:gd name="connsiteX276" fmla="*/ 2684 w 11243827"/>
              <a:gd name="connsiteY276" fmla="*/ 5335333 h 5641173"/>
              <a:gd name="connsiteX277" fmla="*/ 0 w 11243827"/>
              <a:gd name="connsiteY277" fmla="*/ 5335496 h 5641173"/>
              <a:gd name="connsiteX278" fmla="*/ 0 w 11243827"/>
              <a:gd name="connsiteY278" fmla="*/ 10592 h 5641173"/>
              <a:gd name="connsiteX279" fmla="*/ 11243827 w 11243827"/>
              <a:gd name="connsiteY279" fmla="*/ 0 h 5641173"/>
              <a:gd name="connsiteX0" fmla="*/ 11243827 w 11243827"/>
              <a:gd name="connsiteY0" fmla="*/ 0 h 5641173"/>
              <a:gd name="connsiteX1" fmla="*/ 11243827 w 11243827"/>
              <a:gd name="connsiteY1" fmla="*/ 1470035 h 5641173"/>
              <a:gd name="connsiteX2" fmla="*/ 11243827 w 11243827"/>
              <a:gd name="connsiteY2" fmla="*/ 5209610 h 5641173"/>
              <a:gd name="connsiteX3" fmla="*/ 11240675 w 11243827"/>
              <a:gd name="connsiteY3" fmla="*/ 5210442 h 5641173"/>
              <a:gd name="connsiteX4" fmla="*/ 11179959 w 11243827"/>
              <a:gd name="connsiteY4" fmla="*/ 5221199 h 5641173"/>
              <a:gd name="connsiteX5" fmla="*/ 11105493 w 11243827"/>
              <a:gd name="connsiteY5" fmla="*/ 5259905 h 5641173"/>
              <a:gd name="connsiteX6" fmla="*/ 11078640 w 11243827"/>
              <a:gd name="connsiteY6" fmla="*/ 5263531 h 5641173"/>
              <a:gd name="connsiteX7" fmla="*/ 11079616 w 11243827"/>
              <a:gd name="connsiteY7" fmla="*/ 5270380 h 5641173"/>
              <a:gd name="connsiteX8" fmla="*/ 11069641 w 11243827"/>
              <a:gd name="connsiteY8" fmla="*/ 5270884 h 5641173"/>
              <a:gd name="connsiteX9" fmla="*/ 11047377 w 11243827"/>
              <a:gd name="connsiteY9" fmla="*/ 5271051 h 5641173"/>
              <a:gd name="connsiteX10" fmla="*/ 10980705 w 11243827"/>
              <a:gd name="connsiteY10" fmla="*/ 5272951 h 5641173"/>
              <a:gd name="connsiteX11" fmla="*/ 10962514 w 11243827"/>
              <a:gd name="connsiteY11" fmla="*/ 5286084 h 5641173"/>
              <a:gd name="connsiteX12" fmla="*/ 10945307 w 11243827"/>
              <a:gd name="connsiteY12" fmla="*/ 5286290 h 5641173"/>
              <a:gd name="connsiteX13" fmla="*/ 10845516 w 11243827"/>
              <a:gd name="connsiteY13" fmla="*/ 5303894 h 5641173"/>
              <a:gd name="connsiteX14" fmla="*/ 10831795 w 11243827"/>
              <a:gd name="connsiteY14" fmla="*/ 5305210 h 5641173"/>
              <a:gd name="connsiteX15" fmla="*/ 10824365 w 11243827"/>
              <a:gd name="connsiteY15" fmla="*/ 5311111 h 5641173"/>
              <a:gd name="connsiteX16" fmla="*/ 10797756 w 11243827"/>
              <a:gd name="connsiteY16" fmla="*/ 5312285 h 5641173"/>
              <a:gd name="connsiteX17" fmla="*/ 10796525 w 11243827"/>
              <a:gd name="connsiteY17" fmla="*/ 5315645 h 5641173"/>
              <a:gd name="connsiteX18" fmla="*/ 10709063 w 11243827"/>
              <a:gd name="connsiteY18" fmla="*/ 5344492 h 5641173"/>
              <a:gd name="connsiteX19" fmla="*/ 10694078 w 11243827"/>
              <a:gd name="connsiteY19" fmla="*/ 5349258 h 5641173"/>
              <a:gd name="connsiteX20" fmla="*/ 10681131 w 11243827"/>
              <a:gd name="connsiteY20" fmla="*/ 5347812 h 5641173"/>
              <a:gd name="connsiteX21" fmla="*/ 10609448 w 11243827"/>
              <a:gd name="connsiteY21" fmla="*/ 5351931 h 5641173"/>
              <a:gd name="connsiteX22" fmla="*/ 10592397 w 11243827"/>
              <a:gd name="connsiteY22" fmla="*/ 5349402 h 5641173"/>
              <a:gd name="connsiteX23" fmla="*/ 10585227 w 11243827"/>
              <a:gd name="connsiteY23" fmla="*/ 5344063 h 5641173"/>
              <a:gd name="connsiteX24" fmla="*/ 10557472 w 11243827"/>
              <a:gd name="connsiteY24" fmla="*/ 5354151 h 5641173"/>
              <a:gd name="connsiteX25" fmla="*/ 10514646 w 11243827"/>
              <a:gd name="connsiteY25" fmla="*/ 5361064 h 5641173"/>
              <a:gd name="connsiteX26" fmla="*/ 10494292 w 11243827"/>
              <a:gd name="connsiteY26" fmla="*/ 5366054 h 5641173"/>
              <a:gd name="connsiteX27" fmla="*/ 10477869 w 11243827"/>
              <a:gd name="connsiteY27" fmla="*/ 5363025 h 5641173"/>
              <a:gd name="connsiteX28" fmla="*/ 10384411 w 11243827"/>
              <a:gd name="connsiteY28" fmla="*/ 5362257 h 5641173"/>
              <a:gd name="connsiteX29" fmla="*/ 10362921 w 11243827"/>
              <a:gd name="connsiteY29" fmla="*/ 5357444 h 5641173"/>
              <a:gd name="connsiteX30" fmla="*/ 10352736 w 11243827"/>
              <a:gd name="connsiteY30" fmla="*/ 5347851 h 5641173"/>
              <a:gd name="connsiteX31" fmla="*/ 10344754 w 11243827"/>
              <a:gd name="connsiteY31" fmla="*/ 5351272 h 5641173"/>
              <a:gd name="connsiteX32" fmla="*/ 10288226 w 11243827"/>
              <a:gd name="connsiteY32" fmla="*/ 5351613 h 5641173"/>
              <a:gd name="connsiteX33" fmla="*/ 10251350 w 11243827"/>
              <a:gd name="connsiteY33" fmla="*/ 5352711 h 5641173"/>
              <a:gd name="connsiteX34" fmla="*/ 10249108 w 11243827"/>
              <a:gd name="connsiteY34" fmla="*/ 5365881 h 5641173"/>
              <a:gd name="connsiteX35" fmla="*/ 10216272 w 11243827"/>
              <a:gd name="connsiteY35" fmla="*/ 5370573 h 5641173"/>
              <a:gd name="connsiteX36" fmla="*/ 10181278 w 11243827"/>
              <a:gd name="connsiteY36" fmla="*/ 5362119 h 5641173"/>
              <a:gd name="connsiteX37" fmla="*/ 10140033 w 11243827"/>
              <a:gd name="connsiteY37" fmla="*/ 5363304 h 5641173"/>
              <a:gd name="connsiteX38" fmla="*/ 10115353 w 11243827"/>
              <a:gd name="connsiteY38" fmla="*/ 5363869 h 5641173"/>
              <a:gd name="connsiteX39" fmla="*/ 10050578 w 11243827"/>
              <a:gd name="connsiteY39" fmla="*/ 5376153 h 5641173"/>
              <a:gd name="connsiteX40" fmla="*/ 9945478 w 11243827"/>
              <a:gd name="connsiteY40" fmla="*/ 5422859 h 5641173"/>
              <a:gd name="connsiteX41" fmla="*/ 9912481 w 11243827"/>
              <a:gd name="connsiteY41" fmla="*/ 5429477 h 5641173"/>
              <a:gd name="connsiteX42" fmla="*/ 9906713 w 11243827"/>
              <a:gd name="connsiteY42" fmla="*/ 5426784 h 5641173"/>
              <a:gd name="connsiteX43" fmla="*/ 9742436 w 11243827"/>
              <a:gd name="connsiteY43" fmla="*/ 5454834 h 5641173"/>
              <a:gd name="connsiteX44" fmla="*/ 9713044 w 11243827"/>
              <a:gd name="connsiteY44" fmla="*/ 5456476 h 5641173"/>
              <a:gd name="connsiteX45" fmla="*/ 9691033 w 11243827"/>
              <a:gd name="connsiteY45" fmla="*/ 5455451 h 5641173"/>
              <a:gd name="connsiteX46" fmla="*/ 9638355 w 11243827"/>
              <a:gd name="connsiteY46" fmla="*/ 5464794 h 5641173"/>
              <a:gd name="connsiteX47" fmla="*/ 9552434 w 11243827"/>
              <a:gd name="connsiteY47" fmla="*/ 5485280 h 5641173"/>
              <a:gd name="connsiteX48" fmla="*/ 9533883 w 11243827"/>
              <a:gd name="connsiteY48" fmla="*/ 5488516 h 5641173"/>
              <a:gd name="connsiteX49" fmla="*/ 9516916 w 11243827"/>
              <a:gd name="connsiteY49" fmla="*/ 5486828 h 5641173"/>
              <a:gd name="connsiteX50" fmla="*/ 9512093 w 11243827"/>
              <a:gd name="connsiteY50" fmla="*/ 5482541 h 5641173"/>
              <a:gd name="connsiteX51" fmla="*/ 9501725 w 11243827"/>
              <a:gd name="connsiteY51" fmla="*/ 5483603 h 5641173"/>
              <a:gd name="connsiteX52" fmla="*/ 9498754 w 11243827"/>
              <a:gd name="connsiteY52" fmla="*/ 5482951 h 5641173"/>
              <a:gd name="connsiteX53" fmla="*/ 9481932 w 11243827"/>
              <a:gd name="connsiteY53" fmla="*/ 5480151 h 5641173"/>
              <a:gd name="connsiteX54" fmla="*/ 9451321 w 11243827"/>
              <a:gd name="connsiteY54" fmla="*/ 5497375 h 5641173"/>
              <a:gd name="connsiteX55" fmla="*/ 9409298 w 11243827"/>
              <a:gd name="connsiteY55" fmla="*/ 5499478 h 5641173"/>
              <a:gd name="connsiteX56" fmla="*/ 9303056 w 11243827"/>
              <a:gd name="connsiteY56" fmla="*/ 5519093 h 5641173"/>
              <a:gd name="connsiteX57" fmla="*/ 9229078 w 11243827"/>
              <a:gd name="connsiteY57" fmla="*/ 5524154 h 5641173"/>
              <a:gd name="connsiteX58" fmla="*/ 9165105 w 11243827"/>
              <a:gd name="connsiteY58" fmla="*/ 5532892 h 5641173"/>
              <a:gd name="connsiteX59" fmla="*/ 9077301 w 11243827"/>
              <a:gd name="connsiteY59" fmla="*/ 5580356 h 5641173"/>
              <a:gd name="connsiteX60" fmla="*/ 8960065 w 11243827"/>
              <a:gd name="connsiteY60" fmla="*/ 5597982 h 5641173"/>
              <a:gd name="connsiteX61" fmla="*/ 8953536 w 11243827"/>
              <a:gd name="connsiteY61" fmla="*/ 5606638 h 5641173"/>
              <a:gd name="connsiteX62" fmla="*/ 8943907 w 11243827"/>
              <a:gd name="connsiteY62" fmla="*/ 5612541 h 5641173"/>
              <a:gd name="connsiteX63" fmla="*/ 8942046 w 11243827"/>
              <a:gd name="connsiteY63" fmla="*/ 5612112 h 5641173"/>
              <a:gd name="connsiteX64" fmla="*/ 8928824 w 11243827"/>
              <a:gd name="connsiteY64" fmla="*/ 5615549 h 5641173"/>
              <a:gd name="connsiteX65" fmla="*/ 8927294 w 11243827"/>
              <a:gd name="connsiteY65" fmla="*/ 5618607 h 5641173"/>
              <a:gd name="connsiteX66" fmla="*/ 8918651 w 11243827"/>
              <a:gd name="connsiteY66" fmla="*/ 5621688 h 5641173"/>
              <a:gd name="connsiteX67" fmla="*/ 8902772 w 11243827"/>
              <a:gd name="connsiteY67" fmla="*/ 5629703 h 5641173"/>
              <a:gd name="connsiteX68" fmla="*/ 8898724 w 11243827"/>
              <a:gd name="connsiteY68" fmla="*/ 5629379 h 5641173"/>
              <a:gd name="connsiteX69" fmla="*/ 8873099 w 11243827"/>
              <a:gd name="connsiteY69" fmla="*/ 5638628 h 5641173"/>
              <a:gd name="connsiteX70" fmla="*/ 8872234 w 11243827"/>
              <a:gd name="connsiteY70" fmla="*/ 5637889 h 5641173"/>
              <a:gd name="connsiteX71" fmla="*/ 8862777 w 11243827"/>
              <a:gd name="connsiteY71" fmla="*/ 5636711 h 5641173"/>
              <a:gd name="connsiteX72" fmla="*/ 8845869 w 11243827"/>
              <a:gd name="connsiteY72" fmla="*/ 5636436 h 5641173"/>
              <a:gd name="connsiteX73" fmla="*/ 8800548 w 11243827"/>
              <a:gd name="connsiteY73" fmla="*/ 5625084 h 5641173"/>
              <a:gd name="connsiteX74" fmla="*/ 8773774 w 11243827"/>
              <a:gd name="connsiteY74" fmla="*/ 5634630 h 5641173"/>
              <a:gd name="connsiteX75" fmla="*/ 8698255 w 11243827"/>
              <a:gd name="connsiteY75" fmla="*/ 5636083 h 5641173"/>
              <a:gd name="connsiteX76" fmla="*/ 8619167 w 11243827"/>
              <a:gd name="connsiteY76" fmla="*/ 5619130 h 5641173"/>
              <a:gd name="connsiteX77" fmla="*/ 8539822 w 11243827"/>
              <a:gd name="connsiteY77" fmla="*/ 5616905 h 5641173"/>
              <a:gd name="connsiteX78" fmla="*/ 8511094 w 11243827"/>
              <a:gd name="connsiteY78" fmla="*/ 5617360 h 5641173"/>
              <a:gd name="connsiteX79" fmla="*/ 8459886 w 11243827"/>
              <a:gd name="connsiteY79" fmla="*/ 5612612 h 5641173"/>
              <a:gd name="connsiteX80" fmla="*/ 8436432 w 11243827"/>
              <a:gd name="connsiteY80" fmla="*/ 5606990 h 5641173"/>
              <a:gd name="connsiteX81" fmla="*/ 8435403 w 11243827"/>
              <a:gd name="connsiteY81" fmla="*/ 5607336 h 5641173"/>
              <a:gd name="connsiteX82" fmla="*/ 8433307 w 11243827"/>
              <a:gd name="connsiteY82" fmla="*/ 5604917 h 5641173"/>
              <a:gd name="connsiteX83" fmla="*/ 8428968 w 11243827"/>
              <a:gd name="connsiteY83" fmla="*/ 5603796 h 5641173"/>
              <a:gd name="connsiteX84" fmla="*/ 8417124 w 11243827"/>
              <a:gd name="connsiteY84" fmla="*/ 5604518 h 5641173"/>
              <a:gd name="connsiteX85" fmla="*/ 8412669 w 11243827"/>
              <a:gd name="connsiteY85" fmla="*/ 5605413 h 5641173"/>
              <a:gd name="connsiteX86" fmla="*/ 8406152 w 11243827"/>
              <a:gd name="connsiteY86" fmla="*/ 5605396 h 5641173"/>
              <a:gd name="connsiteX87" fmla="*/ 8405989 w 11243827"/>
              <a:gd name="connsiteY87" fmla="*/ 5605197 h 5641173"/>
              <a:gd name="connsiteX88" fmla="*/ 8399884 w 11243827"/>
              <a:gd name="connsiteY88" fmla="*/ 5605568 h 5641173"/>
              <a:gd name="connsiteX89" fmla="*/ 8370014 w 11243827"/>
              <a:gd name="connsiteY89" fmla="*/ 5609900 h 5641173"/>
              <a:gd name="connsiteX90" fmla="*/ 8330544 w 11243827"/>
              <a:gd name="connsiteY90" fmla="*/ 5590964 h 5641173"/>
              <a:gd name="connsiteX91" fmla="*/ 8314221 w 11243827"/>
              <a:gd name="connsiteY91" fmla="*/ 5587682 h 5641173"/>
              <a:gd name="connsiteX92" fmla="*/ 8305502 w 11243827"/>
              <a:gd name="connsiteY92" fmla="*/ 5584868 h 5641173"/>
              <a:gd name="connsiteX93" fmla="*/ 8304962 w 11243827"/>
              <a:gd name="connsiteY93" fmla="*/ 5584007 h 5641173"/>
              <a:gd name="connsiteX94" fmla="*/ 8276324 w 11243827"/>
              <a:gd name="connsiteY94" fmla="*/ 5588260 h 5641173"/>
              <a:gd name="connsiteX95" fmla="*/ 8272522 w 11243827"/>
              <a:gd name="connsiteY95" fmla="*/ 5587226 h 5641173"/>
              <a:gd name="connsiteX96" fmla="*/ 8253857 w 11243827"/>
              <a:gd name="connsiteY96" fmla="*/ 5592043 h 5641173"/>
              <a:gd name="connsiteX97" fmla="*/ 8244212 w 11243827"/>
              <a:gd name="connsiteY97" fmla="*/ 5593439 h 5641173"/>
              <a:gd name="connsiteX98" fmla="*/ 8241488 w 11243827"/>
              <a:gd name="connsiteY98" fmla="*/ 5596085 h 5641173"/>
              <a:gd name="connsiteX99" fmla="*/ 8227256 w 11243827"/>
              <a:gd name="connsiteY99" fmla="*/ 5597005 h 5641173"/>
              <a:gd name="connsiteX100" fmla="*/ 8225619 w 11243827"/>
              <a:gd name="connsiteY100" fmla="*/ 5596262 h 5641173"/>
              <a:gd name="connsiteX101" fmla="*/ 8213882 w 11243827"/>
              <a:gd name="connsiteY101" fmla="*/ 5600179 h 5641173"/>
              <a:gd name="connsiteX102" fmla="*/ 8204045 w 11243827"/>
              <a:gd name="connsiteY102" fmla="*/ 5607275 h 5641173"/>
              <a:gd name="connsiteX103" fmla="*/ 8082989 w 11243827"/>
              <a:gd name="connsiteY103" fmla="*/ 5603160 h 5641173"/>
              <a:gd name="connsiteX104" fmla="*/ 7976942 w 11243827"/>
              <a:gd name="connsiteY104" fmla="*/ 5598455 h 5641173"/>
              <a:gd name="connsiteX105" fmla="*/ 7950121 w 11243827"/>
              <a:gd name="connsiteY105" fmla="*/ 5590893 h 5641173"/>
              <a:gd name="connsiteX106" fmla="*/ 7727691 w 11243827"/>
              <a:gd name="connsiteY106" fmla="*/ 5621064 h 5641173"/>
              <a:gd name="connsiteX107" fmla="*/ 7685998 w 11243827"/>
              <a:gd name="connsiteY107" fmla="*/ 5615564 h 5641173"/>
              <a:gd name="connsiteX108" fmla="*/ 7649302 w 11243827"/>
              <a:gd name="connsiteY108" fmla="*/ 5626541 h 5641173"/>
              <a:gd name="connsiteX109" fmla="*/ 7634083 w 11243827"/>
              <a:gd name="connsiteY109" fmla="*/ 5620862 h 5641173"/>
              <a:gd name="connsiteX110" fmla="*/ 7631455 w 11243827"/>
              <a:gd name="connsiteY110" fmla="*/ 5619708 h 5641173"/>
              <a:gd name="connsiteX111" fmla="*/ 7620952 w 11243827"/>
              <a:gd name="connsiteY111" fmla="*/ 5618872 h 5641173"/>
              <a:gd name="connsiteX112" fmla="*/ 7617992 w 11243827"/>
              <a:gd name="connsiteY112" fmla="*/ 5613914 h 5641173"/>
              <a:gd name="connsiteX113" fmla="*/ 7602182 w 11243827"/>
              <a:gd name="connsiteY113" fmla="*/ 5609271 h 5641173"/>
              <a:gd name="connsiteX114" fmla="*/ 7582847 w 11243827"/>
              <a:gd name="connsiteY114" fmla="*/ 5609047 h 5641173"/>
              <a:gd name="connsiteX115" fmla="*/ 7514158 w 11243827"/>
              <a:gd name="connsiteY115" fmla="*/ 5607737 h 5641173"/>
              <a:gd name="connsiteX116" fmla="*/ 7502955 w 11243827"/>
              <a:gd name="connsiteY116" fmla="*/ 5610415 h 5641173"/>
              <a:gd name="connsiteX117" fmla="*/ 7466391 w 11243827"/>
              <a:gd name="connsiteY117" fmla="*/ 5605949 h 5641173"/>
              <a:gd name="connsiteX118" fmla="*/ 7433806 w 11243827"/>
              <a:gd name="connsiteY118" fmla="*/ 5604945 h 5641173"/>
              <a:gd name="connsiteX119" fmla="*/ 7412693 w 11243827"/>
              <a:gd name="connsiteY119" fmla="*/ 5607075 h 5641173"/>
              <a:gd name="connsiteX120" fmla="*/ 7407159 w 11243827"/>
              <a:gd name="connsiteY120" fmla="*/ 5605310 h 5641173"/>
              <a:gd name="connsiteX121" fmla="*/ 7385900 w 11243827"/>
              <a:gd name="connsiteY121" fmla="*/ 5604171 h 5641173"/>
              <a:gd name="connsiteX122" fmla="*/ 7375071 w 11243827"/>
              <a:gd name="connsiteY122" fmla="*/ 5606788 h 5641173"/>
              <a:gd name="connsiteX123" fmla="*/ 7364382 w 11243827"/>
              <a:gd name="connsiteY123" fmla="*/ 5600762 h 5641173"/>
              <a:gd name="connsiteX124" fmla="*/ 7361770 w 11243827"/>
              <a:gd name="connsiteY124" fmla="*/ 5596347 h 5641173"/>
              <a:gd name="connsiteX125" fmla="*/ 7346641 w 11243827"/>
              <a:gd name="connsiteY125" fmla="*/ 5598329 h 5641173"/>
              <a:gd name="connsiteX126" fmla="*/ 7334238 w 11243827"/>
              <a:gd name="connsiteY126" fmla="*/ 5594014 h 5641173"/>
              <a:gd name="connsiteX127" fmla="*/ 7323426 w 11243827"/>
              <a:gd name="connsiteY127" fmla="*/ 5596835 h 5641173"/>
              <a:gd name="connsiteX128" fmla="*/ 7318938 w 11243827"/>
              <a:gd name="connsiteY128" fmla="*/ 5596200 h 5641173"/>
              <a:gd name="connsiteX129" fmla="*/ 7307784 w 11243827"/>
              <a:gd name="connsiteY129" fmla="*/ 5594065 h 5641173"/>
              <a:gd name="connsiteX130" fmla="*/ 7288540 w 11243827"/>
              <a:gd name="connsiteY130" fmla="*/ 5589320 h 5641173"/>
              <a:gd name="connsiteX131" fmla="*/ 7282537 w 11243827"/>
              <a:gd name="connsiteY131" fmla="*/ 5588660 h 5641173"/>
              <a:gd name="connsiteX132" fmla="*/ 7269466 w 11243827"/>
              <a:gd name="connsiteY132" fmla="*/ 5581404 h 5641173"/>
              <a:gd name="connsiteX133" fmla="*/ 7244165 w 11243827"/>
              <a:gd name="connsiteY133" fmla="*/ 5575200 h 5641173"/>
              <a:gd name="connsiteX134" fmla="*/ 7199619 w 11243827"/>
              <a:gd name="connsiteY134" fmla="*/ 5553550 h 5641173"/>
              <a:gd name="connsiteX135" fmla="*/ 7173434 w 11243827"/>
              <a:gd name="connsiteY135" fmla="*/ 5543219 h 5641173"/>
              <a:gd name="connsiteX136" fmla="*/ 7155718 w 11243827"/>
              <a:gd name="connsiteY136" fmla="*/ 5533697 h 5641173"/>
              <a:gd name="connsiteX137" fmla="*/ 7103430 w 11243827"/>
              <a:gd name="connsiteY137" fmla="*/ 5520249 h 5641173"/>
              <a:gd name="connsiteX138" fmla="*/ 7013746 w 11243827"/>
              <a:gd name="connsiteY138" fmla="*/ 5502470 h 5641173"/>
              <a:gd name="connsiteX139" fmla="*/ 6995379 w 11243827"/>
              <a:gd name="connsiteY139" fmla="*/ 5497693 h 5641173"/>
              <a:gd name="connsiteX140" fmla="*/ 6982475 w 11243827"/>
              <a:gd name="connsiteY140" fmla="*/ 5489641 h 5641173"/>
              <a:gd name="connsiteX141" fmla="*/ 6981994 w 11243827"/>
              <a:gd name="connsiteY141" fmla="*/ 5484335 h 5641173"/>
              <a:gd name="connsiteX142" fmla="*/ 6972355 w 11243827"/>
              <a:gd name="connsiteY142" fmla="*/ 5481074 h 5641173"/>
              <a:gd name="connsiteX143" fmla="*/ 6970394 w 11243827"/>
              <a:gd name="connsiteY143" fmla="*/ 5479383 h 5641173"/>
              <a:gd name="connsiteX144" fmla="*/ 6958543 w 11243827"/>
              <a:gd name="connsiteY144" fmla="*/ 5470507 h 5641173"/>
              <a:gd name="connsiteX145" fmla="*/ 6918276 w 11243827"/>
              <a:gd name="connsiteY145" fmla="*/ 5472034 h 5641173"/>
              <a:gd name="connsiteX146" fmla="*/ 6881046 w 11243827"/>
              <a:gd name="connsiteY146" fmla="*/ 5457070 h 5641173"/>
              <a:gd name="connsiteX147" fmla="*/ 6752164 w 11243827"/>
              <a:gd name="connsiteY147" fmla="*/ 5425021 h 5641173"/>
              <a:gd name="connsiteX148" fmla="*/ 6724964 w 11243827"/>
              <a:gd name="connsiteY148" fmla="*/ 5414071 h 5641173"/>
              <a:gd name="connsiteX149" fmla="*/ 6683286 w 11243827"/>
              <a:gd name="connsiteY149" fmla="*/ 5432830 h 5641173"/>
              <a:gd name="connsiteX150" fmla="*/ 6644277 w 11243827"/>
              <a:gd name="connsiteY150" fmla="*/ 5429684 h 5641173"/>
              <a:gd name="connsiteX151" fmla="*/ 6532914 w 11243827"/>
              <a:gd name="connsiteY151" fmla="*/ 5431205 h 5641173"/>
              <a:gd name="connsiteX152" fmla="*/ 6307459 w 11243827"/>
              <a:gd name="connsiteY152" fmla="*/ 5467087 h 5641173"/>
              <a:gd name="connsiteX153" fmla="*/ 6196243 w 11243827"/>
              <a:gd name="connsiteY153" fmla="*/ 5515042 h 5641173"/>
              <a:gd name="connsiteX154" fmla="*/ 6099124 w 11243827"/>
              <a:gd name="connsiteY154" fmla="*/ 5516848 h 5641173"/>
              <a:gd name="connsiteX155" fmla="*/ 6016077 w 11243827"/>
              <a:gd name="connsiteY155" fmla="*/ 5528642 h 5641173"/>
              <a:gd name="connsiteX156" fmla="*/ 6004389 w 11243827"/>
              <a:gd name="connsiteY156" fmla="*/ 5531206 h 5641173"/>
              <a:gd name="connsiteX157" fmla="*/ 5933945 w 11243827"/>
              <a:gd name="connsiteY157" fmla="*/ 5538840 h 5641173"/>
              <a:gd name="connsiteX158" fmla="*/ 5883936 w 11243827"/>
              <a:gd name="connsiteY158" fmla="*/ 5553807 h 5641173"/>
              <a:gd name="connsiteX159" fmla="*/ 5798331 w 11243827"/>
              <a:gd name="connsiteY159" fmla="*/ 5564248 h 5641173"/>
              <a:gd name="connsiteX160" fmla="*/ 5712738 w 11243827"/>
              <a:gd name="connsiteY160" fmla="*/ 5573120 h 5641173"/>
              <a:gd name="connsiteX161" fmla="*/ 5681342 w 11243827"/>
              <a:gd name="connsiteY161" fmla="*/ 5575621 h 5641173"/>
              <a:gd name="connsiteX162" fmla="*/ 5627167 w 11243827"/>
              <a:gd name="connsiteY162" fmla="*/ 5583215 h 5641173"/>
              <a:gd name="connsiteX163" fmla="*/ 5591414 w 11243827"/>
              <a:gd name="connsiteY163" fmla="*/ 5587695 h 5641173"/>
              <a:gd name="connsiteX164" fmla="*/ 5583028 w 11243827"/>
              <a:gd name="connsiteY164" fmla="*/ 5580877 h 5641173"/>
              <a:gd name="connsiteX165" fmla="*/ 5549426 w 11243827"/>
              <a:gd name="connsiteY165" fmla="*/ 5582858 h 5641173"/>
              <a:gd name="connsiteX166" fmla="*/ 5519999 w 11243827"/>
              <a:gd name="connsiteY166" fmla="*/ 5592246 h 5641173"/>
              <a:gd name="connsiteX167" fmla="*/ 5480028 w 11243827"/>
              <a:gd name="connsiteY167" fmla="*/ 5597282 h 5641173"/>
              <a:gd name="connsiteX168" fmla="*/ 5456175 w 11243827"/>
              <a:gd name="connsiteY168" fmla="*/ 5600371 h 5641173"/>
              <a:gd name="connsiteX169" fmla="*/ 5388463 w 11243827"/>
              <a:gd name="connsiteY169" fmla="*/ 5602638 h 5641173"/>
              <a:gd name="connsiteX170" fmla="*/ 5265898 w 11243827"/>
              <a:gd name="connsiteY170" fmla="*/ 5591830 h 5641173"/>
              <a:gd name="connsiteX171" fmla="*/ 5231231 w 11243827"/>
              <a:gd name="connsiteY171" fmla="*/ 5592790 h 5641173"/>
              <a:gd name="connsiteX172" fmla="*/ 5226996 w 11243827"/>
              <a:gd name="connsiteY172" fmla="*/ 5595040 h 5641173"/>
              <a:gd name="connsiteX173" fmla="*/ 5175988 w 11243827"/>
              <a:gd name="connsiteY173" fmla="*/ 5588131 h 5641173"/>
              <a:gd name="connsiteX174" fmla="*/ 5107470 w 11243827"/>
              <a:gd name="connsiteY174" fmla="*/ 5594771 h 5641173"/>
              <a:gd name="connsiteX175" fmla="*/ 5027868 w 11243827"/>
              <a:gd name="connsiteY175" fmla="*/ 5605624 h 5641173"/>
              <a:gd name="connsiteX176" fmla="*/ 5007324 w 11243827"/>
              <a:gd name="connsiteY176" fmla="*/ 5609209 h 5641173"/>
              <a:gd name="connsiteX177" fmla="*/ 4952559 w 11243827"/>
              <a:gd name="connsiteY177" fmla="*/ 5611402 h 5641173"/>
              <a:gd name="connsiteX178" fmla="*/ 4826081 w 11243827"/>
              <a:gd name="connsiteY178" fmla="*/ 5616191 h 5641173"/>
              <a:gd name="connsiteX179" fmla="*/ 4823501 w 11243827"/>
              <a:gd name="connsiteY179" fmla="*/ 5619174 h 5641173"/>
              <a:gd name="connsiteX180" fmla="*/ 4813093 w 11243827"/>
              <a:gd name="connsiteY180" fmla="*/ 5620026 h 5641173"/>
              <a:gd name="connsiteX181" fmla="*/ 4810563 w 11243827"/>
              <a:gd name="connsiteY181" fmla="*/ 5620787 h 5641173"/>
              <a:gd name="connsiteX182" fmla="*/ 4795818 w 11243827"/>
              <a:gd name="connsiteY182" fmla="*/ 5624618 h 5641173"/>
              <a:gd name="connsiteX183" fmla="*/ 4758404 w 11243827"/>
              <a:gd name="connsiteY183" fmla="*/ 5619510 h 5641173"/>
              <a:gd name="connsiteX184" fmla="*/ 4717254 w 11243827"/>
              <a:gd name="connsiteY184" fmla="*/ 5624155 h 5641173"/>
              <a:gd name="connsiteX185" fmla="*/ 4591958 w 11243827"/>
              <a:gd name="connsiteY185" fmla="*/ 5624710 h 5641173"/>
              <a:gd name="connsiteX186" fmla="*/ 4476215 w 11243827"/>
              <a:gd name="connsiteY186" fmla="*/ 5628210 h 5641173"/>
              <a:gd name="connsiteX187" fmla="*/ 4425193 w 11243827"/>
              <a:gd name="connsiteY187" fmla="*/ 5627414 h 5641173"/>
              <a:gd name="connsiteX188" fmla="*/ 4383866 w 11243827"/>
              <a:gd name="connsiteY188" fmla="*/ 5626546 h 5641173"/>
              <a:gd name="connsiteX189" fmla="*/ 4385596 w 11243827"/>
              <a:gd name="connsiteY189" fmla="*/ 5634646 h 5641173"/>
              <a:gd name="connsiteX190" fmla="*/ 4360864 w 11243827"/>
              <a:gd name="connsiteY190" fmla="*/ 5641173 h 5641173"/>
              <a:gd name="connsiteX191" fmla="*/ 4328321 w 11243827"/>
              <a:gd name="connsiteY191" fmla="*/ 5626332 h 5641173"/>
              <a:gd name="connsiteX192" fmla="*/ 4309842 w 11243827"/>
              <a:gd name="connsiteY192" fmla="*/ 5626471 h 5641173"/>
              <a:gd name="connsiteX193" fmla="*/ 4277424 w 11243827"/>
              <a:gd name="connsiteY193" fmla="*/ 5631598 h 5641173"/>
              <a:gd name="connsiteX194" fmla="*/ 4266627 w 11243827"/>
              <a:gd name="connsiteY194" fmla="*/ 5633969 h 5641173"/>
              <a:gd name="connsiteX195" fmla="*/ 4185525 w 11243827"/>
              <a:gd name="connsiteY195" fmla="*/ 5617508 h 5641173"/>
              <a:gd name="connsiteX196" fmla="*/ 4177617 w 11243827"/>
              <a:gd name="connsiteY196" fmla="*/ 5610903 h 5641173"/>
              <a:gd name="connsiteX197" fmla="*/ 4136948 w 11243827"/>
              <a:gd name="connsiteY197" fmla="*/ 5608031 h 5641173"/>
              <a:gd name="connsiteX198" fmla="*/ 4132323 w 11243827"/>
              <a:gd name="connsiteY198" fmla="*/ 5609784 h 5641173"/>
              <a:gd name="connsiteX199" fmla="*/ 4098620 w 11243827"/>
              <a:gd name="connsiteY199" fmla="*/ 5599672 h 5641173"/>
              <a:gd name="connsiteX200" fmla="*/ 3963475 w 11243827"/>
              <a:gd name="connsiteY200" fmla="*/ 5581841 h 5641173"/>
              <a:gd name="connsiteX201" fmla="*/ 3703613 w 11243827"/>
              <a:gd name="connsiteY201" fmla="*/ 5572482 h 5641173"/>
              <a:gd name="connsiteX202" fmla="*/ 3432987 w 11243827"/>
              <a:gd name="connsiteY202" fmla="*/ 5545768 h 5641173"/>
              <a:gd name="connsiteX203" fmla="*/ 3176381 w 11243827"/>
              <a:gd name="connsiteY203" fmla="*/ 5556110 h 5641173"/>
              <a:gd name="connsiteX204" fmla="*/ 2710156 w 11243827"/>
              <a:gd name="connsiteY204" fmla="*/ 5527517 h 5641173"/>
              <a:gd name="connsiteX205" fmla="*/ 2550206 w 11243827"/>
              <a:gd name="connsiteY205" fmla="*/ 5524958 h 5641173"/>
              <a:gd name="connsiteX206" fmla="*/ 2443041 w 11243827"/>
              <a:gd name="connsiteY206" fmla="*/ 5523990 h 5641173"/>
              <a:gd name="connsiteX207" fmla="*/ 2435613 w 11243827"/>
              <a:gd name="connsiteY207" fmla="*/ 5526704 h 5641173"/>
              <a:gd name="connsiteX208" fmla="*/ 2405682 w 11243827"/>
              <a:gd name="connsiteY208" fmla="*/ 5528307 h 5641173"/>
              <a:gd name="connsiteX209" fmla="*/ 2397487 w 11243827"/>
              <a:gd name="connsiteY209" fmla="*/ 5540337 h 5641173"/>
              <a:gd name="connsiteX210" fmla="*/ 2297454 w 11243827"/>
              <a:gd name="connsiteY210" fmla="*/ 5550765 h 5641173"/>
              <a:gd name="connsiteX211" fmla="*/ 2056700 w 11243827"/>
              <a:gd name="connsiteY211" fmla="*/ 5555489 h 5641173"/>
              <a:gd name="connsiteX212" fmla="*/ 1878530 w 11243827"/>
              <a:gd name="connsiteY212" fmla="*/ 5535330 h 5641173"/>
              <a:gd name="connsiteX213" fmla="*/ 1859292 w 11243827"/>
              <a:gd name="connsiteY213" fmla="*/ 5535461 h 5641173"/>
              <a:gd name="connsiteX214" fmla="*/ 1835626 w 11243827"/>
              <a:gd name="connsiteY214" fmla="*/ 5533793 h 5641173"/>
              <a:gd name="connsiteX215" fmla="*/ 1798939 w 11243827"/>
              <a:gd name="connsiteY215" fmla="*/ 5540285 h 5641173"/>
              <a:gd name="connsiteX216" fmla="*/ 1779046 w 11243827"/>
              <a:gd name="connsiteY216" fmla="*/ 5549949 h 5641173"/>
              <a:gd name="connsiteX217" fmla="*/ 1772421 w 11243827"/>
              <a:gd name="connsiteY217" fmla="*/ 5549018 h 5641173"/>
              <a:gd name="connsiteX218" fmla="*/ 1772052 w 11243827"/>
              <a:gd name="connsiteY218" fmla="*/ 5545689 h 5641173"/>
              <a:gd name="connsiteX219" fmla="*/ 1711543 w 11243827"/>
              <a:gd name="connsiteY219" fmla="*/ 5534558 h 5641173"/>
              <a:gd name="connsiteX220" fmla="*/ 1631462 w 11243827"/>
              <a:gd name="connsiteY220" fmla="*/ 5491807 h 5641173"/>
              <a:gd name="connsiteX221" fmla="*/ 1538763 w 11243827"/>
              <a:gd name="connsiteY221" fmla="*/ 5482781 h 5641173"/>
              <a:gd name="connsiteX222" fmla="*/ 1501533 w 11243827"/>
              <a:gd name="connsiteY222" fmla="*/ 5467817 h 5641173"/>
              <a:gd name="connsiteX223" fmla="*/ 1461266 w 11243827"/>
              <a:gd name="connsiteY223" fmla="*/ 5469343 h 5641173"/>
              <a:gd name="connsiteX224" fmla="*/ 1449415 w 11243827"/>
              <a:gd name="connsiteY224" fmla="*/ 5460467 h 5641173"/>
              <a:gd name="connsiteX225" fmla="*/ 1447454 w 11243827"/>
              <a:gd name="connsiteY225" fmla="*/ 5458776 h 5641173"/>
              <a:gd name="connsiteX226" fmla="*/ 1437814 w 11243827"/>
              <a:gd name="connsiteY226" fmla="*/ 5455515 h 5641173"/>
              <a:gd name="connsiteX227" fmla="*/ 1437334 w 11243827"/>
              <a:gd name="connsiteY227" fmla="*/ 5450209 h 5641173"/>
              <a:gd name="connsiteX228" fmla="*/ 1424429 w 11243827"/>
              <a:gd name="connsiteY228" fmla="*/ 5442157 h 5641173"/>
              <a:gd name="connsiteX229" fmla="*/ 1406063 w 11243827"/>
              <a:gd name="connsiteY229" fmla="*/ 5437380 h 5641173"/>
              <a:gd name="connsiteX230" fmla="*/ 1316379 w 11243827"/>
              <a:gd name="connsiteY230" fmla="*/ 5419601 h 5641173"/>
              <a:gd name="connsiteX231" fmla="*/ 1264090 w 11243827"/>
              <a:gd name="connsiteY231" fmla="*/ 5406153 h 5641173"/>
              <a:gd name="connsiteX232" fmla="*/ 1246374 w 11243827"/>
              <a:gd name="connsiteY232" fmla="*/ 5396631 h 5641173"/>
              <a:gd name="connsiteX233" fmla="*/ 1220190 w 11243827"/>
              <a:gd name="connsiteY233" fmla="*/ 5386301 h 5641173"/>
              <a:gd name="connsiteX234" fmla="*/ 1175643 w 11243827"/>
              <a:gd name="connsiteY234" fmla="*/ 5364651 h 5641173"/>
              <a:gd name="connsiteX235" fmla="*/ 1150342 w 11243827"/>
              <a:gd name="connsiteY235" fmla="*/ 5358447 h 5641173"/>
              <a:gd name="connsiteX236" fmla="*/ 1112024 w 11243827"/>
              <a:gd name="connsiteY236" fmla="*/ 5345786 h 5641173"/>
              <a:gd name="connsiteX237" fmla="*/ 1100870 w 11243827"/>
              <a:gd name="connsiteY237" fmla="*/ 5343651 h 5641173"/>
              <a:gd name="connsiteX238" fmla="*/ 1096383 w 11243827"/>
              <a:gd name="connsiteY238" fmla="*/ 5343015 h 5641173"/>
              <a:gd name="connsiteX239" fmla="*/ 1058039 w 11243827"/>
              <a:gd name="connsiteY239" fmla="*/ 5343504 h 5641173"/>
              <a:gd name="connsiteX240" fmla="*/ 1055426 w 11243827"/>
              <a:gd name="connsiteY240" fmla="*/ 5339088 h 5641173"/>
              <a:gd name="connsiteX241" fmla="*/ 1044738 w 11243827"/>
              <a:gd name="connsiteY241" fmla="*/ 5333063 h 5641173"/>
              <a:gd name="connsiteX242" fmla="*/ 1033909 w 11243827"/>
              <a:gd name="connsiteY242" fmla="*/ 5335680 h 5641173"/>
              <a:gd name="connsiteX243" fmla="*/ 1012649 w 11243827"/>
              <a:gd name="connsiteY243" fmla="*/ 5334541 h 5641173"/>
              <a:gd name="connsiteX244" fmla="*/ 1007115 w 11243827"/>
              <a:gd name="connsiteY244" fmla="*/ 5332775 h 5641173"/>
              <a:gd name="connsiteX245" fmla="*/ 987447 w 11243827"/>
              <a:gd name="connsiteY245" fmla="*/ 5346462 h 5641173"/>
              <a:gd name="connsiteX246" fmla="*/ 953418 w 11243827"/>
              <a:gd name="connsiteY246" fmla="*/ 5333901 h 5641173"/>
              <a:gd name="connsiteX247" fmla="*/ 916854 w 11243827"/>
              <a:gd name="connsiteY247" fmla="*/ 5329435 h 5641173"/>
              <a:gd name="connsiteX248" fmla="*/ 905651 w 11243827"/>
              <a:gd name="connsiteY248" fmla="*/ 5332114 h 5641173"/>
              <a:gd name="connsiteX249" fmla="*/ 838405 w 11243827"/>
              <a:gd name="connsiteY249" fmla="*/ 5339470 h 5641173"/>
              <a:gd name="connsiteX250" fmla="*/ 817627 w 11243827"/>
              <a:gd name="connsiteY250" fmla="*/ 5330580 h 5641173"/>
              <a:gd name="connsiteX251" fmla="*/ 801817 w 11243827"/>
              <a:gd name="connsiteY251" fmla="*/ 5325937 h 5641173"/>
              <a:gd name="connsiteX252" fmla="*/ 798857 w 11243827"/>
              <a:gd name="connsiteY252" fmla="*/ 5320979 h 5641173"/>
              <a:gd name="connsiteX253" fmla="*/ 788354 w 11243827"/>
              <a:gd name="connsiteY253" fmla="*/ 5320143 h 5641173"/>
              <a:gd name="connsiteX254" fmla="*/ 785726 w 11243827"/>
              <a:gd name="connsiteY254" fmla="*/ 5318989 h 5641173"/>
              <a:gd name="connsiteX255" fmla="*/ 770507 w 11243827"/>
              <a:gd name="connsiteY255" fmla="*/ 5313309 h 5641173"/>
              <a:gd name="connsiteX256" fmla="*/ 733810 w 11243827"/>
              <a:gd name="connsiteY256" fmla="*/ 5324286 h 5641173"/>
              <a:gd name="connsiteX257" fmla="*/ 692117 w 11243827"/>
              <a:gd name="connsiteY257" fmla="*/ 5318786 h 5641173"/>
              <a:gd name="connsiteX258" fmla="*/ 574943 w 11243827"/>
              <a:gd name="connsiteY258" fmla="*/ 5327578 h 5641173"/>
              <a:gd name="connsiteX259" fmla="*/ 441302 w 11243827"/>
              <a:gd name="connsiteY259" fmla="*/ 5307062 h 5641173"/>
              <a:gd name="connsiteX260" fmla="*/ 336819 w 11243827"/>
              <a:gd name="connsiteY260" fmla="*/ 5336690 h 5641173"/>
              <a:gd name="connsiteX261" fmla="*/ 270932 w 11243827"/>
              <a:gd name="connsiteY261" fmla="*/ 5345451 h 5641173"/>
              <a:gd name="connsiteX262" fmla="*/ 194189 w 11243827"/>
              <a:gd name="connsiteY262" fmla="*/ 5343588 h 5641173"/>
              <a:gd name="connsiteX263" fmla="*/ 192552 w 11243827"/>
              <a:gd name="connsiteY263" fmla="*/ 5342845 h 5641173"/>
              <a:gd name="connsiteX264" fmla="*/ 178320 w 11243827"/>
              <a:gd name="connsiteY264" fmla="*/ 5343766 h 5641173"/>
              <a:gd name="connsiteX265" fmla="*/ 175596 w 11243827"/>
              <a:gd name="connsiteY265" fmla="*/ 5346411 h 5641173"/>
              <a:gd name="connsiteX266" fmla="*/ 147287 w 11243827"/>
              <a:gd name="connsiteY266" fmla="*/ 5352625 h 5641173"/>
              <a:gd name="connsiteX267" fmla="*/ 114847 w 11243827"/>
              <a:gd name="connsiteY267" fmla="*/ 5355844 h 5641173"/>
              <a:gd name="connsiteX268" fmla="*/ 114306 w 11243827"/>
              <a:gd name="connsiteY268" fmla="*/ 5354983 h 5641173"/>
              <a:gd name="connsiteX269" fmla="*/ 89264 w 11243827"/>
              <a:gd name="connsiteY269" fmla="*/ 5348886 h 5641173"/>
              <a:gd name="connsiteX270" fmla="*/ 49794 w 11243827"/>
              <a:gd name="connsiteY270" fmla="*/ 5329950 h 5641173"/>
              <a:gd name="connsiteX271" fmla="*/ 19924 w 11243827"/>
              <a:gd name="connsiteY271" fmla="*/ 5334282 h 5641173"/>
              <a:gd name="connsiteX272" fmla="*/ 13819 w 11243827"/>
              <a:gd name="connsiteY272" fmla="*/ 5334653 h 5641173"/>
              <a:gd name="connsiteX273" fmla="*/ 13657 w 11243827"/>
              <a:gd name="connsiteY273" fmla="*/ 5334455 h 5641173"/>
              <a:gd name="connsiteX274" fmla="*/ 7139 w 11243827"/>
              <a:gd name="connsiteY274" fmla="*/ 5334438 h 5641173"/>
              <a:gd name="connsiteX275" fmla="*/ 2684 w 11243827"/>
              <a:gd name="connsiteY275" fmla="*/ 5335333 h 5641173"/>
              <a:gd name="connsiteX276" fmla="*/ 0 w 11243827"/>
              <a:gd name="connsiteY276" fmla="*/ 5335496 h 5641173"/>
              <a:gd name="connsiteX277" fmla="*/ 0 w 11243827"/>
              <a:gd name="connsiteY277" fmla="*/ 10592 h 5641173"/>
              <a:gd name="connsiteX278" fmla="*/ 11243827 w 11243827"/>
              <a:gd name="connsiteY278" fmla="*/ 0 h 5641173"/>
              <a:gd name="connsiteX0" fmla="*/ 11243827 w 11243827"/>
              <a:gd name="connsiteY0" fmla="*/ 0 h 5641173"/>
              <a:gd name="connsiteX1" fmla="*/ 11243827 w 11243827"/>
              <a:gd name="connsiteY1" fmla="*/ 5209610 h 5641173"/>
              <a:gd name="connsiteX2" fmla="*/ 11240675 w 11243827"/>
              <a:gd name="connsiteY2" fmla="*/ 5210442 h 5641173"/>
              <a:gd name="connsiteX3" fmla="*/ 11179959 w 11243827"/>
              <a:gd name="connsiteY3" fmla="*/ 5221199 h 5641173"/>
              <a:gd name="connsiteX4" fmla="*/ 11105493 w 11243827"/>
              <a:gd name="connsiteY4" fmla="*/ 5259905 h 5641173"/>
              <a:gd name="connsiteX5" fmla="*/ 11078640 w 11243827"/>
              <a:gd name="connsiteY5" fmla="*/ 5263531 h 5641173"/>
              <a:gd name="connsiteX6" fmla="*/ 11079616 w 11243827"/>
              <a:gd name="connsiteY6" fmla="*/ 5270380 h 5641173"/>
              <a:gd name="connsiteX7" fmla="*/ 11069641 w 11243827"/>
              <a:gd name="connsiteY7" fmla="*/ 5270884 h 5641173"/>
              <a:gd name="connsiteX8" fmla="*/ 11047377 w 11243827"/>
              <a:gd name="connsiteY8" fmla="*/ 5271051 h 5641173"/>
              <a:gd name="connsiteX9" fmla="*/ 10980705 w 11243827"/>
              <a:gd name="connsiteY9" fmla="*/ 5272951 h 5641173"/>
              <a:gd name="connsiteX10" fmla="*/ 10962514 w 11243827"/>
              <a:gd name="connsiteY10" fmla="*/ 5286084 h 5641173"/>
              <a:gd name="connsiteX11" fmla="*/ 10945307 w 11243827"/>
              <a:gd name="connsiteY11" fmla="*/ 5286290 h 5641173"/>
              <a:gd name="connsiteX12" fmla="*/ 10845516 w 11243827"/>
              <a:gd name="connsiteY12" fmla="*/ 5303894 h 5641173"/>
              <a:gd name="connsiteX13" fmla="*/ 10831795 w 11243827"/>
              <a:gd name="connsiteY13" fmla="*/ 5305210 h 5641173"/>
              <a:gd name="connsiteX14" fmla="*/ 10824365 w 11243827"/>
              <a:gd name="connsiteY14" fmla="*/ 5311111 h 5641173"/>
              <a:gd name="connsiteX15" fmla="*/ 10797756 w 11243827"/>
              <a:gd name="connsiteY15" fmla="*/ 5312285 h 5641173"/>
              <a:gd name="connsiteX16" fmla="*/ 10796525 w 11243827"/>
              <a:gd name="connsiteY16" fmla="*/ 5315645 h 5641173"/>
              <a:gd name="connsiteX17" fmla="*/ 10709063 w 11243827"/>
              <a:gd name="connsiteY17" fmla="*/ 5344492 h 5641173"/>
              <a:gd name="connsiteX18" fmla="*/ 10694078 w 11243827"/>
              <a:gd name="connsiteY18" fmla="*/ 5349258 h 5641173"/>
              <a:gd name="connsiteX19" fmla="*/ 10681131 w 11243827"/>
              <a:gd name="connsiteY19" fmla="*/ 5347812 h 5641173"/>
              <a:gd name="connsiteX20" fmla="*/ 10609448 w 11243827"/>
              <a:gd name="connsiteY20" fmla="*/ 5351931 h 5641173"/>
              <a:gd name="connsiteX21" fmla="*/ 10592397 w 11243827"/>
              <a:gd name="connsiteY21" fmla="*/ 5349402 h 5641173"/>
              <a:gd name="connsiteX22" fmla="*/ 10585227 w 11243827"/>
              <a:gd name="connsiteY22" fmla="*/ 5344063 h 5641173"/>
              <a:gd name="connsiteX23" fmla="*/ 10557472 w 11243827"/>
              <a:gd name="connsiteY23" fmla="*/ 5354151 h 5641173"/>
              <a:gd name="connsiteX24" fmla="*/ 10514646 w 11243827"/>
              <a:gd name="connsiteY24" fmla="*/ 5361064 h 5641173"/>
              <a:gd name="connsiteX25" fmla="*/ 10494292 w 11243827"/>
              <a:gd name="connsiteY25" fmla="*/ 5366054 h 5641173"/>
              <a:gd name="connsiteX26" fmla="*/ 10477869 w 11243827"/>
              <a:gd name="connsiteY26" fmla="*/ 5363025 h 5641173"/>
              <a:gd name="connsiteX27" fmla="*/ 10384411 w 11243827"/>
              <a:gd name="connsiteY27" fmla="*/ 5362257 h 5641173"/>
              <a:gd name="connsiteX28" fmla="*/ 10362921 w 11243827"/>
              <a:gd name="connsiteY28" fmla="*/ 5357444 h 5641173"/>
              <a:gd name="connsiteX29" fmla="*/ 10352736 w 11243827"/>
              <a:gd name="connsiteY29" fmla="*/ 5347851 h 5641173"/>
              <a:gd name="connsiteX30" fmla="*/ 10344754 w 11243827"/>
              <a:gd name="connsiteY30" fmla="*/ 5351272 h 5641173"/>
              <a:gd name="connsiteX31" fmla="*/ 10288226 w 11243827"/>
              <a:gd name="connsiteY31" fmla="*/ 5351613 h 5641173"/>
              <a:gd name="connsiteX32" fmla="*/ 10251350 w 11243827"/>
              <a:gd name="connsiteY32" fmla="*/ 5352711 h 5641173"/>
              <a:gd name="connsiteX33" fmla="*/ 10249108 w 11243827"/>
              <a:gd name="connsiteY33" fmla="*/ 5365881 h 5641173"/>
              <a:gd name="connsiteX34" fmla="*/ 10216272 w 11243827"/>
              <a:gd name="connsiteY34" fmla="*/ 5370573 h 5641173"/>
              <a:gd name="connsiteX35" fmla="*/ 10181278 w 11243827"/>
              <a:gd name="connsiteY35" fmla="*/ 5362119 h 5641173"/>
              <a:gd name="connsiteX36" fmla="*/ 10140033 w 11243827"/>
              <a:gd name="connsiteY36" fmla="*/ 5363304 h 5641173"/>
              <a:gd name="connsiteX37" fmla="*/ 10115353 w 11243827"/>
              <a:gd name="connsiteY37" fmla="*/ 5363869 h 5641173"/>
              <a:gd name="connsiteX38" fmla="*/ 10050578 w 11243827"/>
              <a:gd name="connsiteY38" fmla="*/ 5376153 h 5641173"/>
              <a:gd name="connsiteX39" fmla="*/ 9945478 w 11243827"/>
              <a:gd name="connsiteY39" fmla="*/ 5422859 h 5641173"/>
              <a:gd name="connsiteX40" fmla="*/ 9912481 w 11243827"/>
              <a:gd name="connsiteY40" fmla="*/ 5429477 h 5641173"/>
              <a:gd name="connsiteX41" fmla="*/ 9906713 w 11243827"/>
              <a:gd name="connsiteY41" fmla="*/ 5426784 h 5641173"/>
              <a:gd name="connsiteX42" fmla="*/ 9742436 w 11243827"/>
              <a:gd name="connsiteY42" fmla="*/ 5454834 h 5641173"/>
              <a:gd name="connsiteX43" fmla="*/ 9713044 w 11243827"/>
              <a:gd name="connsiteY43" fmla="*/ 5456476 h 5641173"/>
              <a:gd name="connsiteX44" fmla="*/ 9691033 w 11243827"/>
              <a:gd name="connsiteY44" fmla="*/ 5455451 h 5641173"/>
              <a:gd name="connsiteX45" fmla="*/ 9638355 w 11243827"/>
              <a:gd name="connsiteY45" fmla="*/ 5464794 h 5641173"/>
              <a:gd name="connsiteX46" fmla="*/ 9552434 w 11243827"/>
              <a:gd name="connsiteY46" fmla="*/ 5485280 h 5641173"/>
              <a:gd name="connsiteX47" fmla="*/ 9533883 w 11243827"/>
              <a:gd name="connsiteY47" fmla="*/ 5488516 h 5641173"/>
              <a:gd name="connsiteX48" fmla="*/ 9516916 w 11243827"/>
              <a:gd name="connsiteY48" fmla="*/ 5486828 h 5641173"/>
              <a:gd name="connsiteX49" fmla="*/ 9512093 w 11243827"/>
              <a:gd name="connsiteY49" fmla="*/ 5482541 h 5641173"/>
              <a:gd name="connsiteX50" fmla="*/ 9501725 w 11243827"/>
              <a:gd name="connsiteY50" fmla="*/ 5483603 h 5641173"/>
              <a:gd name="connsiteX51" fmla="*/ 9498754 w 11243827"/>
              <a:gd name="connsiteY51" fmla="*/ 5482951 h 5641173"/>
              <a:gd name="connsiteX52" fmla="*/ 9481932 w 11243827"/>
              <a:gd name="connsiteY52" fmla="*/ 5480151 h 5641173"/>
              <a:gd name="connsiteX53" fmla="*/ 9451321 w 11243827"/>
              <a:gd name="connsiteY53" fmla="*/ 5497375 h 5641173"/>
              <a:gd name="connsiteX54" fmla="*/ 9409298 w 11243827"/>
              <a:gd name="connsiteY54" fmla="*/ 5499478 h 5641173"/>
              <a:gd name="connsiteX55" fmla="*/ 9303056 w 11243827"/>
              <a:gd name="connsiteY55" fmla="*/ 5519093 h 5641173"/>
              <a:gd name="connsiteX56" fmla="*/ 9229078 w 11243827"/>
              <a:gd name="connsiteY56" fmla="*/ 5524154 h 5641173"/>
              <a:gd name="connsiteX57" fmla="*/ 9165105 w 11243827"/>
              <a:gd name="connsiteY57" fmla="*/ 5532892 h 5641173"/>
              <a:gd name="connsiteX58" fmla="*/ 9077301 w 11243827"/>
              <a:gd name="connsiteY58" fmla="*/ 5580356 h 5641173"/>
              <a:gd name="connsiteX59" fmla="*/ 8960065 w 11243827"/>
              <a:gd name="connsiteY59" fmla="*/ 5597982 h 5641173"/>
              <a:gd name="connsiteX60" fmla="*/ 8953536 w 11243827"/>
              <a:gd name="connsiteY60" fmla="*/ 5606638 h 5641173"/>
              <a:gd name="connsiteX61" fmla="*/ 8943907 w 11243827"/>
              <a:gd name="connsiteY61" fmla="*/ 5612541 h 5641173"/>
              <a:gd name="connsiteX62" fmla="*/ 8942046 w 11243827"/>
              <a:gd name="connsiteY62" fmla="*/ 5612112 h 5641173"/>
              <a:gd name="connsiteX63" fmla="*/ 8928824 w 11243827"/>
              <a:gd name="connsiteY63" fmla="*/ 5615549 h 5641173"/>
              <a:gd name="connsiteX64" fmla="*/ 8927294 w 11243827"/>
              <a:gd name="connsiteY64" fmla="*/ 5618607 h 5641173"/>
              <a:gd name="connsiteX65" fmla="*/ 8918651 w 11243827"/>
              <a:gd name="connsiteY65" fmla="*/ 5621688 h 5641173"/>
              <a:gd name="connsiteX66" fmla="*/ 8902772 w 11243827"/>
              <a:gd name="connsiteY66" fmla="*/ 5629703 h 5641173"/>
              <a:gd name="connsiteX67" fmla="*/ 8898724 w 11243827"/>
              <a:gd name="connsiteY67" fmla="*/ 5629379 h 5641173"/>
              <a:gd name="connsiteX68" fmla="*/ 8873099 w 11243827"/>
              <a:gd name="connsiteY68" fmla="*/ 5638628 h 5641173"/>
              <a:gd name="connsiteX69" fmla="*/ 8872234 w 11243827"/>
              <a:gd name="connsiteY69" fmla="*/ 5637889 h 5641173"/>
              <a:gd name="connsiteX70" fmla="*/ 8862777 w 11243827"/>
              <a:gd name="connsiteY70" fmla="*/ 5636711 h 5641173"/>
              <a:gd name="connsiteX71" fmla="*/ 8845869 w 11243827"/>
              <a:gd name="connsiteY71" fmla="*/ 5636436 h 5641173"/>
              <a:gd name="connsiteX72" fmla="*/ 8800548 w 11243827"/>
              <a:gd name="connsiteY72" fmla="*/ 5625084 h 5641173"/>
              <a:gd name="connsiteX73" fmla="*/ 8773774 w 11243827"/>
              <a:gd name="connsiteY73" fmla="*/ 5634630 h 5641173"/>
              <a:gd name="connsiteX74" fmla="*/ 8698255 w 11243827"/>
              <a:gd name="connsiteY74" fmla="*/ 5636083 h 5641173"/>
              <a:gd name="connsiteX75" fmla="*/ 8619167 w 11243827"/>
              <a:gd name="connsiteY75" fmla="*/ 5619130 h 5641173"/>
              <a:gd name="connsiteX76" fmla="*/ 8539822 w 11243827"/>
              <a:gd name="connsiteY76" fmla="*/ 5616905 h 5641173"/>
              <a:gd name="connsiteX77" fmla="*/ 8511094 w 11243827"/>
              <a:gd name="connsiteY77" fmla="*/ 5617360 h 5641173"/>
              <a:gd name="connsiteX78" fmla="*/ 8459886 w 11243827"/>
              <a:gd name="connsiteY78" fmla="*/ 5612612 h 5641173"/>
              <a:gd name="connsiteX79" fmla="*/ 8436432 w 11243827"/>
              <a:gd name="connsiteY79" fmla="*/ 5606990 h 5641173"/>
              <a:gd name="connsiteX80" fmla="*/ 8435403 w 11243827"/>
              <a:gd name="connsiteY80" fmla="*/ 5607336 h 5641173"/>
              <a:gd name="connsiteX81" fmla="*/ 8433307 w 11243827"/>
              <a:gd name="connsiteY81" fmla="*/ 5604917 h 5641173"/>
              <a:gd name="connsiteX82" fmla="*/ 8428968 w 11243827"/>
              <a:gd name="connsiteY82" fmla="*/ 5603796 h 5641173"/>
              <a:gd name="connsiteX83" fmla="*/ 8417124 w 11243827"/>
              <a:gd name="connsiteY83" fmla="*/ 5604518 h 5641173"/>
              <a:gd name="connsiteX84" fmla="*/ 8412669 w 11243827"/>
              <a:gd name="connsiteY84" fmla="*/ 5605413 h 5641173"/>
              <a:gd name="connsiteX85" fmla="*/ 8406152 w 11243827"/>
              <a:gd name="connsiteY85" fmla="*/ 5605396 h 5641173"/>
              <a:gd name="connsiteX86" fmla="*/ 8405989 w 11243827"/>
              <a:gd name="connsiteY86" fmla="*/ 5605197 h 5641173"/>
              <a:gd name="connsiteX87" fmla="*/ 8399884 w 11243827"/>
              <a:gd name="connsiteY87" fmla="*/ 5605568 h 5641173"/>
              <a:gd name="connsiteX88" fmla="*/ 8370014 w 11243827"/>
              <a:gd name="connsiteY88" fmla="*/ 5609900 h 5641173"/>
              <a:gd name="connsiteX89" fmla="*/ 8330544 w 11243827"/>
              <a:gd name="connsiteY89" fmla="*/ 5590964 h 5641173"/>
              <a:gd name="connsiteX90" fmla="*/ 8314221 w 11243827"/>
              <a:gd name="connsiteY90" fmla="*/ 5587682 h 5641173"/>
              <a:gd name="connsiteX91" fmla="*/ 8305502 w 11243827"/>
              <a:gd name="connsiteY91" fmla="*/ 5584868 h 5641173"/>
              <a:gd name="connsiteX92" fmla="*/ 8304962 w 11243827"/>
              <a:gd name="connsiteY92" fmla="*/ 5584007 h 5641173"/>
              <a:gd name="connsiteX93" fmla="*/ 8276324 w 11243827"/>
              <a:gd name="connsiteY93" fmla="*/ 5588260 h 5641173"/>
              <a:gd name="connsiteX94" fmla="*/ 8272522 w 11243827"/>
              <a:gd name="connsiteY94" fmla="*/ 5587226 h 5641173"/>
              <a:gd name="connsiteX95" fmla="*/ 8253857 w 11243827"/>
              <a:gd name="connsiteY95" fmla="*/ 5592043 h 5641173"/>
              <a:gd name="connsiteX96" fmla="*/ 8244212 w 11243827"/>
              <a:gd name="connsiteY96" fmla="*/ 5593439 h 5641173"/>
              <a:gd name="connsiteX97" fmla="*/ 8241488 w 11243827"/>
              <a:gd name="connsiteY97" fmla="*/ 5596085 h 5641173"/>
              <a:gd name="connsiteX98" fmla="*/ 8227256 w 11243827"/>
              <a:gd name="connsiteY98" fmla="*/ 5597005 h 5641173"/>
              <a:gd name="connsiteX99" fmla="*/ 8225619 w 11243827"/>
              <a:gd name="connsiteY99" fmla="*/ 5596262 h 5641173"/>
              <a:gd name="connsiteX100" fmla="*/ 8213882 w 11243827"/>
              <a:gd name="connsiteY100" fmla="*/ 5600179 h 5641173"/>
              <a:gd name="connsiteX101" fmla="*/ 8204045 w 11243827"/>
              <a:gd name="connsiteY101" fmla="*/ 5607275 h 5641173"/>
              <a:gd name="connsiteX102" fmla="*/ 8082989 w 11243827"/>
              <a:gd name="connsiteY102" fmla="*/ 5603160 h 5641173"/>
              <a:gd name="connsiteX103" fmla="*/ 7976942 w 11243827"/>
              <a:gd name="connsiteY103" fmla="*/ 5598455 h 5641173"/>
              <a:gd name="connsiteX104" fmla="*/ 7950121 w 11243827"/>
              <a:gd name="connsiteY104" fmla="*/ 5590893 h 5641173"/>
              <a:gd name="connsiteX105" fmla="*/ 7727691 w 11243827"/>
              <a:gd name="connsiteY105" fmla="*/ 5621064 h 5641173"/>
              <a:gd name="connsiteX106" fmla="*/ 7685998 w 11243827"/>
              <a:gd name="connsiteY106" fmla="*/ 5615564 h 5641173"/>
              <a:gd name="connsiteX107" fmla="*/ 7649302 w 11243827"/>
              <a:gd name="connsiteY107" fmla="*/ 5626541 h 5641173"/>
              <a:gd name="connsiteX108" fmla="*/ 7634083 w 11243827"/>
              <a:gd name="connsiteY108" fmla="*/ 5620862 h 5641173"/>
              <a:gd name="connsiteX109" fmla="*/ 7631455 w 11243827"/>
              <a:gd name="connsiteY109" fmla="*/ 5619708 h 5641173"/>
              <a:gd name="connsiteX110" fmla="*/ 7620952 w 11243827"/>
              <a:gd name="connsiteY110" fmla="*/ 5618872 h 5641173"/>
              <a:gd name="connsiteX111" fmla="*/ 7617992 w 11243827"/>
              <a:gd name="connsiteY111" fmla="*/ 5613914 h 5641173"/>
              <a:gd name="connsiteX112" fmla="*/ 7602182 w 11243827"/>
              <a:gd name="connsiteY112" fmla="*/ 5609271 h 5641173"/>
              <a:gd name="connsiteX113" fmla="*/ 7582847 w 11243827"/>
              <a:gd name="connsiteY113" fmla="*/ 5609047 h 5641173"/>
              <a:gd name="connsiteX114" fmla="*/ 7514158 w 11243827"/>
              <a:gd name="connsiteY114" fmla="*/ 5607737 h 5641173"/>
              <a:gd name="connsiteX115" fmla="*/ 7502955 w 11243827"/>
              <a:gd name="connsiteY115" fmla="*/ 5610415 h 5641173"/>
              <a:gd name="connsiteX116" fmla="*/ 7466391 w 11243827"/>
              <a:gd name="connsiteY116" fmla="*/ 5605949 h 5641173"/>
              <a:gd name="connsiteX117" fmla="*/ 7433806 w 11243827"/>
              <a:gd name="connsiteY117" fmla="*/ 5604945 h 5641173"/>
              <a:gd name="connsiteX118" fmla="*/ 7412693 w 11243827"/>
              <a:gd name="connsiteY118" fmla="*/ 5607075 h 5641173"/>
              <a:gd name="connsiteX119" fmla="*/ 7407159 w 11243827"/>
              <a:gd name="connsiteY119" fmla="*/ 5605310 h 5641173"/>
              <a:gd name="connsiteX120" fmla="*/ 7385900 w 11243827"/>
              <a:gd name="connsiteY120" fmla="*/ 5604171 h 5641173"/>
              <a:gd name="connsiteX121" fmla="*/ 7375071 w 11243827"/>
              <a:gd name="connsiteY121" fmla="*/ 5606788 h 5641173"/>
              <a:gd name="connsiteX122" fmla="*/ 7364382 w 11243827"/>
              <a:gd name="connsiteY122" fmla="*/ 5600762 h 5641173"/>
              <a:gd name="connsiteX123" fmla="*/ 7361770 w 11243827"/>
              <a:gd name="connsiteY123" fmla="*/ 5596347 h 5641173"/>
              <a:gd name="connsiteX124" fmla="*/ 7346641 w 11243827"/>
              <a:gd name="connsiteY124" fmla="*/ 5598329 h 5641173"/>
              <a:gd name="connsiteX125" fmla="*/ 7334238 w 11243827"/>
              <a:gd name="connsiteY125" fmla="*/ 5594014 h 5641173"/>
              <a:gd name="connsiteX126" fmla="*/ 7323426 w 11243827"/>
              <a:gd name="connsiteY126" fmla="*/ 5596835 h 5641173"/>
              <a:gd name="connsiteX127" fmla="*/ 7318938 w 11243827"/>
              <a:gd name="connsiteY127" fmla="*/ 5596200 h 5641173"/>
              <a:gd name="connsiteX128" fmla="*/ 7307784 w 11243827"/>
              <a:gd name="connsiteY128" fmla="*/ 5594065 h 5641173"/>
              <a:gd name="connsiteX129" fmla="*/ 7288540 w 11243827"/>
              <a:gd name="connsiteY129" fmla="*/ 5589320 h 5641173"/>
              <a:gd name="connsiteX130" fmla="*/ 7282537 w 11243827"/>
              <a:gd name="connsiteY130" fmla="*/ 5588660 h 5641173"/>
              <a:gd name="connsiteX131" fmla="*/ 7269466 w 11243827"/>
              <a:gd name="connsiteY131" fmla="*/ 5581404 h 5641173"/>
              <a:gd name="connsiteX132" fmla="*/ 7244165 w 11243827"/>
              <a:gd name="connsiteY132" fmla="*/ 5575200 h 5641173"/>
              <a:gd name="connsiteX133" fmla="*/ 7199619 w 11243827"/>
              <a:gd name="connsiteY133" fmla="*/ 5553550 h 5641173"/>
              <a:gd name="connsiteX134" fmla="*/ 7173434 w 11243827"/>
              <a:gd name="connsiteY134" fmla="*/ 5543219 h 5641173"/>
              <a:gd name="connsiteX135" fmla="*/ 7155718 w 11243827"/>
              <a:gd name="connsiteY135" fmla="*/ 5533697 h 5641173"/>
              <a:gd name="connsiteX136" fmla="*/ 7103430 w 11243827"/>
              <a:gd name="connsiteY136" fmla="*/ 5520249 h 5641173"/>
              <a:gd name="connsiteX137" fmla="*/ 7013746 w 11243827"/>
              <a:gd name="connsiteY137" fmla="*/ 5502470 h 5641173"/>
              <a:gd name="connsiteX138" fmla="*/ 6995379 w 11243827"/>
              <a:gd name="connsiteY138" fmla="*/ 5497693 h 5641173"/>
              <a:gd name="connsiteX139" fmla="*/ 6982475 w 11243827"/>
              <a:gd name="connsiteY139" fmla="*/ 5489641 h 5641173"/>
              <a:gd name="connsiteX140" fmla="*/ 6981994 w 11243827"/>
              <a:gd name="connsiteY140" fmla="*/ 5484335 h 5641173"/>
              <a:gd name="connsiteX141" fmla="*/ 6972355 w 11243827"/>
              <a:gd name="connsiteY141" fmla="*/ 5481074 h 5641173"/>
              <a:gd name="connsiteX142" fmla="*/ 6970394 w 11243827"/>
              <a:gd name="connsiteY142" fmla="*/ 5479383 h 5641173"/>
              <a:gd name="connsiteX143" fmla="*/ 6958543 w 11243827"/>
              <a:gd name="connsiteY143" fmla="*/ 5470507 h 5641173"/>
              <a:gd name="connsiteX144" fmla="*/ 6918276 w 11243827"/>
              <a:gd name="connsiteY144" fmla="*/ 5472034 h 5641173"/>
              <a:gd name="connsiteX145" fmla="*/ 6881046 w 11243827"/>
              <a:gd name="connsiteY145" fmla="*/ 5457070 h 5641173"/>
              <a:gd name="connsiteX146" fmla="*/ 6752164 w 11243827"/>
              <a:gd name="connsiteY146" fmla="*/ 5425021 h 5641173"/>
              <a:gd name="connsiteX147" fmla="*/ 6724964 w 11243827"/>
              <a:gd name="connsiteY147" fmla="*/ 5414071 h 5641173"/>
              <a:gd name="connsiteX148" fmla="*/ 6683286 w 11243827"/>
              <a:gd name="connsiteY148" fmla="*/ 5432830 h 5641173"/>
              <a:gd name="connsiteX149" fmla="*/ 6644277 w 11243827"/>
              <a:gd name="connsiteY149" fmla="*/ 5429684 h 5641173"/>
              <a:gd name="connsiteX150" fmla="*/ 6532914 w 11243827"/>
              <a:gd name="connsiteY150" fmla="*/ 5431205 h 5641173"/>
              <a:gd name="connsiteX151" fmla="*/ 6307459 w 11243827"/>
              <a:gd name="connsiteY151" fmla="*/ 5467087 h 5641173"/>
              <a:gd name="connsiteX152" fmla="*/ 6196243 w 11243827"/>
              <a:gd name="connsiteY152" fmla="*/ 5515042 h 5641173"/>
              <a:gd name="connsiteX153" fmla="*/ 6099124 w 11243827"/>
              <a:gd name="connsiteY153" fmla="*/ 5516848 h 5641173"/>
              <a:gd name="connsiteX154" fmla="*/ 6016077 w 11243827"/>
              <a:gd name="connsiteY154" fmla="*/ 5528642 h 5641173"/>
              <a:gd name="connsiteX155" fmla="*/ 6004389 w 11243827"/>
              <a:gd name="connsiteY155" fmla="*/ 5531206 h 5641173"/>
              <a:gd name="connsiteX156" fmla="*/ 5933945 w 11243827"/>
              <a:gd name="connsiteY156" fmla="*/ 5538840 h 5641173"/>
              <a:gd name="connsiteX157" fmla="*/ 5883936 w 11243827"/>
              <a:gd name="connsiteY157" fmla="*/ 5553807 h 5641173"/>
              <a:gd name="connsiteX158" fmla="*/ 5798331 w 11243827"/>
              <a:gd name="connsiteY158" fmla="*/ 5564248 h 5641173"/>
              <a:gd name="connsiteX159" fmla="*/ 5712738 w 11243827"/>
              <a:gd name="connsiteY159" fmla="*/ 5573120 h 5641173"/>
              <a:gd name="connsiteX160" fmla="*/ 5681342 w 11243827"/>
              <a:gd name="connsiteY160" fmla="*/ 5575621 h 5641173"/>
              <a:gd name="connsiteX161" fmla="*/ 5627167 w 11243827"/>
              <a:gd name="connsiteY161" fmla="*/ 5583215 h 5641173"/>
              <a:gd name="connsiteX162" fmla="*/ 5591414 w 11243827"/>
              <a:gd name="connsiteY162" fmla="*/ 5587695 h 5641173"/>
              <a:gd name="connsiteX163" fmla="*/ 5583028 w 11243827"/>
              <a:gd name="connsiteY163" fmla="*/ 5580877 h 5641173"/>
              <a:gd name="connsiteX164" fmla="*/ 5549426 w 11243827"/>
              <a:gd name="connsiteY164" fmla="*/ 5582858 h 5641173"/>
              <a:gd name="connsiteX165" fmla="*/ 5519999 w 11243827"/>
              <a:gd name="connsiteY165" fmla="*/ 5592246 h 5641173"/>
              <a:gd name="connsiteX166" fmla="*/ 5480028 w 11243827"/>
              <a:gd name="connsiteY166" fmla="*/ 5597282 h 5641173"/>
              <a:gd name="connsiteX167" fmla="*/ 5456175 w 11243827"/>
              <a:gd name="connsiteY167" fmla="*/ 5600371 h 5641173"/>
              <a:gd name="connsiteX168" fmla="*/ 5388463 w 11243827"/>
              <a:gd name="connsiteY168" fmla="*/ 5602638 h 5641173"/>
              <a:gd name="connsiteX169" fmla="*/ 5265898 w 11243827"/>
              <a:gd name="connsiteY169" fmla="*/ 5591830 h 5641173"/>
              <a:gd name="connsiteX170" fmla="*/ 5231231 w 11243827"/>
              <a:gd name="connsiteY170" fmla="*/ 5592790 h 5641173"/>
              <a:gd name="connsiteX171" fmla="*/ 5226996 w 11243827"/>
              <a:gd name="connsiteY171" fmla="*/ 5595040 h 5641173"/>
              <a:gd name="connsiteX172" fmla="*/ 5175988 w 11243827"/>
              <a:gd name="connsiteY172" fmla="*/ 5588131 h 5641173"/>
              <a:gd name="connsiteX173" fmla="*/ 5107470 w 11243827"/>
              <a:gd name="connsiteY173" fmla="*/ 5594771 h 5641173"/>
              <a:gd name="connsiteX174" fmla="*/ 5027868 w 11243827"/>
              <a:gd name="connsiteY174" fmla="*/ 5605624 h 5641173"/>
              <a:gd name="connsiteX175" fmla="*/ 5007324 w 11243827"/>
              <a:gd name="connsiteY175" fmla="*/ 5609209 h 5641173"/>
              <a:gd name="connsiteX176" fmla="*/ 4952559 w 11243827"/>
              <a:gd name="connsiteY176" fmla="*/ 5611402 h 5641173"/>
              <a:gd name="connsiteX177" fmla="*/ 4826081 w 11243827"/>
              <a:gd name="connsiteY177" fmla="*/ 5616191 h 5641173"/>
              <a:gd name="connsiteX178" fmla="*/ 4823501 w 11243827"/>
              <a:gd name="connsiteY178" fmla="*/ 5619174 h 5641173"/>
              <a:gd name="connsiteX179" fmla="*/ 4813093 w 11243827"/>
              <a:gd name="connsiteY179" fmla="*/ 5620026 h 5641173"/>
              <a:gd name="connsiteX180" fmla="*/ 4810563 w 11243827"/>
              <a:gd name="connsiteY180" fmla="*/ 5620787 h 5641173"/>
              <a:gd name="connsiteX181" fmla="*/ 4795818 w 11243827"/>
              <a:gd name="connsiteY181" fmla="*/ 5624618 h 5641173"/>
              <a:gd name="connsiteX182" fmla="*/ 4758404 w 11243827"/>
              <a:gd name="connsiteY182" fmla="*/ 5619510 h 5641173"/>
              <a:gd name="connsiteX183" fmla="*/ 4717254 w 11243827"/>
              <a:gd name="connsiteY183" fmla="*/ 5624155 h 5641173"/>
              <a:gd name="connsiteX184" fmla="*/ 4591958 w 11243827"/>
              <a:gd name="connsiteY184" fmla="*/ 5624710 h 5641173"/>
              <a:gd name="connsiteX185" fmla="*/ 4476215 w 11243827"/>
              <a:gd name="connsiteY185" fmla="*/ 5628210 h 5641173"/>
              <a:gd name="connsiteX186" fmla="*/ 4425193 w 11243827"/>
              <a:gd name="connsiteY186" fmla="*/ 5627414 h 5641173"/>
              <a:gd name="connsiteX187" fmla="*/ 4383866 w 11243827"/>
              <a:gd name="connsiteY187" fmla="*/ 5626546 h 5641173"/>
              <a:gd name="connsiteX188" fmla="*/ 4385596 w 11243827"/>
              <a:gd name="connsiteY188" fmla="*/ 5634646 h 5641173"/>
              <a:gd name="connsiteX189" fmla="*/ 4360864 w 11243827"/>
              <a:gd name="connsiteY189" fmla="*/ 5641173 h 5641173"/>
              <a:gd name="connsiteX190" fmla="*/ 4328321 w 11243827"/>
              <a:gd name="connsiteY190" fmla="*/ 5626332 h 5641173"/>
              <a:gd name="connsiteX191" fmla="*/ 4309842 w 11243827"/>
              <a:gd name="connsiteY191" fmla="*/ 5626471 h 5641173"/>
              <a:gd name="connsiteX192" fmla="*/ 4277424 w 11243827"/>
              <a:gd name="connsiteY192" fmla="*/ 5631598 h 5641173"/>
              <a:gd name="connsiteX193" fmla="*/ 4266627 w 11243827"/>
              <a:gd name="connsiteY193" fmla="*/ 5633969 h 5641173"/>
              <a:gd name="connsiteX194" fmla="*/ 4185525 w 11243827"/>
              <a:gd name="connsiteY194" fmla="*/ 5617508 h 5641173"/>
              <a:gd name="connsiteX195" fmla="*/ 4177617 w 11243827"/>
              <a:gd name="connsiteY195" fmla="*/ 5610903 h 5641173"/>
              <a:gd name="connsiteX196" fmla="*/ 4136948 w 11243827"/>
              <a:gd name="connsiteY196" fmla="*/ 5608031 h 5641173"/>
              <a:gd name="connsiteX197" fmla="*/ 4132323 w 11243827"/>
              <a:gd name="connsiteY197" fmla="*/ 5609784 h 5641173"/>
              <a:gd name="connsiteX198" fmla="*/ 4098620 w 11243827"/>
              <a:gd name="connsiteY198" fmla="*/ 5599672 h 5641173"/>
              <a:gd name="connsiteX199" fmla="*/ 3963475 w 11243827"/>
              <a:gd name="connsiteY199" fmla="*/ 5581841 h 5641173"/>
              <a:gd name="connsiteX200" fmla="*/ 3703613 w 11243827"/>
              <a:gd name="connsiteY200" fmla="*/ 5572482 h 5641173"/>
              <a:gd name="connsiteX201" fmla="*/ 3432987 w 11243827"/>
              <a:gd name="connsiteY201" fmla="*/ 5545768 h 5641173"/>
              <a:gd name="connsiteX202" fmla="*/ 3176381 w 11243827"/>
              <a:gd name="connsiteY202" fmla="*/ 5556110 h 5641173"/>
              <a:gd name="connsiteX203" fmla="*/ 2710156 w 11243827"/>
              <a:gd name="connsiteY203" fmla="*/ 5527517 h 5641173"/>
              <a:gd name="connsiteX204" fmla="*/ 2550206 w 11243827"/>
              <a:gd name="connsiteY204" fmla="*/ 5524958 h 5641173"/>
              <a:gd name="connsiteX205" fmla="*/ 2443041 w 11243827"/>
              <a:gd name="connsiteY205" fmla="*/ 5523990 h 5641173"/>
              <a:gd name="connsiteX206" fmla="*/ 2435613 w 11243827"/>
              <a:gd name="connsiteY206" fmla="*/ 5526704 h 5641173"/>
              <a:gd name="connsiteX207" fmla="*/ 2405682 w 11243827"/>
              <a:gd name="connsiteY207" fmla="*/ 5528307 h 5641173"/>
              <a:gd name="connsiteX208" fmla="*/ 2397487 w 11243827"/>
              <a:gd name="connsiteY208" fmla="*/ 5540337 h 5641173"/>
              <a:gd name="connsiteX209" fmla="*/ 2297454 w 11243827"/>
              <a:gd name="connsiteY209" fmla="*/ 5550765 h 5641173"/>
              <a:gd name="connsiteX210" fmla="*/ 2056700 w 11243827"/>
              <a:gd name="connsiteY210" fmla="*/ 5555489 h 5641173"/>
              <a:gd name="connsiteX211" fmla="*/ 1878530 w 11243827"/>
              <a:gd name="connsiteY211" fmla="*/ 5535330 h 5641173"/>
              <a:gd name="connsiteX212" fmla="*/ 1859292 w 11243827"/>
              <a:gd name="connsiteY212" fmla="*/ 5535461 h 5641173"/>
              <a:gd name="connsiteX213" fmla="*/ 1835626 w 11243827"/>
              <a:gd name="connsiteY213" fmla="*/ 5533793 h 5641173"/>
              <a:gd name="connsiteX214" fmla="*/ 1798939 w 11243827"/>
              <a:gd name="connsiteY214" fmla="*/ 5540285 h 5641173"/>
              <a:gd name="connsiteX215" fmla="*/ 1779046 w 11243827"/>
              <a:gd name="connsiteY215" fmla="*/ 5549949 h 5641173"/>
              <a:gd name="connsiteX216" fmla="*/ 1772421 w 11243827"/>
              <a:gd name="connsiteY216" fmla="*/ 5549018 h 5641173"/>
              <a:gd name="connsiteX217" fmla="*/ 1772052 w 11243827"/>
              <a:gd name="connsiteY217" fmla="*/ 5545689 h 5641173"/>
              <a:gd name="connsiteX218" fmla="*/ 1711543 w 11243827"/>
              <a:gd name="connsiteY218" fmla="*/ 5534558 h 5641173"/>
              <a:gd name="connsiteX219" fmla="*/ 1631462 w 11243827"/>
              <a:gd name="connsiteY219" fmla="*/ 5491807 h 5641173"/>
              <a:gd name="connsiteX220" fmla="*/ 1538763 w 11243827"/>
              <a:gd name="connsiteY220" fmla="*/ 5482781 h 5641173"/>
              <a:gd name="connsiteX221" fmla="*/ 1501533 w 11243827"/>
              <a:gd name="connsiteY221" fmla="*/ 5467817 h 5641173"/>
              <a:gd name="connsiteX222" fmla="*/ 1461266 w 11243827"/>
              <a:gd name="connsiteY222" fmla="*/ 5469343 h 5641173"/>
              <a:gd name="connsiteX223" fmla="*/ 1449415 w 11243827"/>
              <a:gd name="connsiteY223" fmla="*/ 5460467 h 5641173"/>
              <a:gd name="connsiteX224" fmla="*/ 1447454 w 11243827"/>
              <a:gd name="connsiteY224" fmla="*/ 5458776 h 5641173"/>
              <a:gd name="connsiteX225" fmla="*/ 1437814 w 11243827"/>
              <a:gd name="connsiteY225" fmla="*/ 5455515 h 5641173"/>
              <a:gd name="connsiteX226" fmla="*/ 1437334 w 11243827"/>
              <a:gd name="connsiteY226" fmla="*/ 5450209 h 5641173"/>
              <a:gd name="connsiteX227" fmla="*/ 1424429 w 11243827"/>
              <a:gd name="connsiteY227" fmla="*/ 5442157 h 5641173"/>
              <a:gd name="connsiteX228" fmla="*/ 1406063 w 11243827"/>
              <a:gd name="connsiteY228" fmla="*/ 5437380 h 5641173"/>
              <a:gd name="connsiteX229" fmla="*/ 1316379 w 11243827"/>
              <a:gd name="connsiteY229" fmla="*/ 5419601 h 5641173"/>
              <a:gd name="connsiteX230" fmla="*/ 1264090 w 11243827"/>
              <a:gd name="connsiteY230" fmla="*/ 5406153 h 5641173"/>
              <a:gd name="connsiteX231" fmla="*/ 1246374 w 11243827"/>
              <a:gd name="connsiteY231" fmla="*/ 5396631 h 5641173"/>
              <a:gd name="connsiteX232" fmla="*/ 1220190 w 11243827"/>
              <a:gd name="connsiteY232" fmla="*/ 5386301 h 5641173"/>
              <a:gd name="connsiteX233" fmla="*/ 1175643 w 11243827"/>
              <a:gd name="connsiteY233" fmla="*/ 5364651 h 5641173"/>
              <a:gd name="connsiteX234" fmla="*/ 1150342 w 11243827"/>
              <a:gd name="connsiteY234" fmla="*/ 5358447 h 5641173"/>
              <a:gd name="connsiteX235" fmla="*/ 1112024 w 11243827"/>
              <a:gd name="connsiteY235" fmla="*/ 5345786 h 5641173"/>
              <a:gd name="connsiteX236" fmla="*/ 1100870 w 11243827"/>
              <a:gd name="connsiteY236" fmla="*/ 5343651 h 5641173"/>
              <a:gd name="connsiteX237" fmla="*/ 1096383 w 11243827"/>
              <a:gd name="connsiteY237" fmla="*/ 5343015 h 5641173"/>
              <a:gd name="connsiteX238" fmla="*/ 1058039 w 11243827"/>
              <a:gd name="connsiteY238" fmla="*/ 5343504 h 5641173"/>
              <a:gd name="connsiteX239" fmla="*/ 1055426 w 11243827"/>
              <a:gd name="connsiteY239" fmla="*/ 5339088 h 5641173"/>
              <a:gd name="connsiteX240" fmla="*/ 1044738 w 11243827"/>
              <a:gd name="connsiteY240" fmla="*/ 5333063 h 5641173"/>
              <a:gd name="connsiteX241" fmla="*/ 1033909 w 11243827"/>
              <a:gd name="connsiteY241" fmla="*/ 5335680 h 5641173"/>
              <a:gd name="connsiteX242" fmla="*/ 1012649 w 11243827"/>
              <a:gd name="connsiteY242" fmla="*/ 5334541 h 5641173"/>
              <a:gd name="connsiteX243" fmla="*/ 1007115 w 11243827"/>
              <a:gd name="connsiteY243" fmla="*/ 5332775 h 5641173"/>
              <a:gd name="connsiteX244" fmla="*/ 987447 w 11243827"/>
              <a:gd name="connsiteY244" fmla="*/ 5346462 h 5641173"/>
              <a:gd name="connsiteX245" fmla="*/ 953418 w 11243827"/>
              <a:gd name="connsiteY245" fmla="*/ 5333901 h 5641173"/>
              <a:gd name="connsiteX246" fmla="*/ 916854 w 11243827"/>
              <a:gd name="connsiteY246" fmla="*/ 5329435 h 5641173"/>
              <a:gd name="connsiteX247" fmla="*/ 905651 w 11243827"/>
              <a:gd name="connsiteY247" fmla="*/ 5332114 h 5641173"/>
              <a:gd name="connsiteX248" fmla="*/ 838405 w 11243827"/>
              <a:gd name="connsiteY248" fmla="*/ 5339470 h 5641173"/>
              <a:gd name="connsiteX249" fmla="*/ 817627 w 11243827"/>
              <a:gd name="connsiteY249" fmla="*/ 5330580 h 5641173"/>
              <a:gd name="connsiteX250" fmla="*/ 801817 w 11243827"/>
              <a:gd name="connsiteY250" fmla="*/ 5325937 h 5641173"/>
              <a:gd name="connsiteX251" fmla="*/ 798857 w 11243827"/>
              <a:gd name="connsiteY251" fmla="*/ 5320979 h 5641173"/>
              <a:gd name="connsiteX252" fmla="*/ 788354 w 11243827"/>
              <a:gd name="connsiteY252" fmla="*/ 5320143 h 5641173"/>
              <a:gd name="connsiteX253" fmla="*/ 785726 w 11243827"/>
              <a:gd name="connsiteY253" fmla="*/ 5318989 h 5641173"/>
              <a:gd name="connsiteX254" fmla="*/ 770507 w 11243827"/>
              <a:gd name="connsiteY254" fmla="*/ 5313309 h 5641173"/>
              <a:gd name="connsiteX255" fmla="*/ 733810 w 11243827"/>
              <a:gd name="connsiteY255" fmla="*/ 5324286 h 5641173"/>
              <a:gd name="connsiteX256" fmla="*/ 692117 w 11243827"/>
              <a:gd name="connsiteY256" fmla="*/ 5318786 h 5641173"/>
              <a:gd name="connsiteX257" fmla="*/ 574943 w 11243827"/>
              <a:gd name="connsiteY257" fmla="*/ 5327578 h 5641173"/>
              <a:gd name="connsiteX258" fmla="*/ 441302 w 11243827"/>
              <a:gd name="connsiteY258" fmla="*/ 5307062 h 5641173"/>
              <a:gd name="connsiteX259" fmla="*/ 336819 w 11243827"/>
              <a:gd name="connsiteY259" fmla="*/ 5336690 h 5641173"/>
              <a:gd name="connsiteX260" fmla="*/ 270932 w 11243827"/>
              <a:gd name="connsiteY260" fmla="*/ 5345451 h 5641173"/>
              <a:gd name="connsiteX261" fmla="*/ 194189 w 11243827"/>
              <a:gd name="connsiteY261" fmla="*/ 5343588 h 5641173"/>
              <a:gd name="connsiteX262" fmla="*/ 192552 w 11243827"/>
              <a:gd name="connsiteY262" fmla="*/ 5342845 h 5641173"/>
              <a:gd name="connsiteX263" fmla="*/ 178320 w 11243827"/>
              <a:gd name="connsiteY263" fmla="*/ 5343766 h 5641173"/>
              <a:gd name="connsiteX264" fmla="*/ 175596 w 11243827"/>
              <a:gd name="connsiteY264" fmla="*/ 5346411 h 5641173"/>
              <a:gd name="connsiteX265" fmla="*/ 147287 w 11243827"/>
              <a:gd name="connsiteY265" fmla="*/ 5352625 h 5641173"/>
              <a:gd name="connsiteX266" fmla="*/ 114847 w 11243827"/>
              <a:gd name="connsiteY266" fmla="*/ 5355844 h 5641173"/>
              <a:gd name="connsiteX267" fmla="*/ 114306 w 11243827"/>
              <a:gd name="connsiteY267" fmla="*/ 5354983 h 5641173"/>
              <a:gd name="connsiteX268" fmla="*/ 89264 w 11243827"/>
              <a:gd name="connsiteY268" fmla="*/ 5348886 h 5641173"/>
              <a:gd name="connsiteX269" fmla="*/ 49794 w 11243827"/>
              <a:gd name="connsiteY269" fmla="*/ 5329950 h 5641173"/>
              <a:gd name="connsiteX270" fmla="*/ 19924 w 11243827"/>
              <a:gd name="connsiteY270" fmla="*/ 5334282 h 5641173"/>
              <a:gd name="connsiteX271" fmla="*/ 13819 w 11243827"/>
              <a:gd name="connsiteY271" fmla="*/ 5334653 h 5641173"/>
              <a:gd name="connsiteX272" fmla="*/ 13657 w 11243827"/>
              <a:gd name="connsiteY272" fmla="*/ 5334455 h 5641173"/>
              <a:gd name="connsiteX273" fmla="*/ 7139 w 11243827"/>
              <a:gd name="connsiteY273" fmla="*/ 5334438 h 5641173"/>
              <a:gd name="connsiteX274" fmla="*/ 2684 w 11243827"/>
              <a:gd name="connsiteY274" fmla="*/ 5335333 h 5641173"/>
              <a:gd name="connsiteX275" fmla="*/ 0 w 11243827"/>
              <a:gd name="connsiteY275" fmla="*/ 5335496 h 5641173"/>
              <a:gd name="connsiteX276" fmla="*/ 0 w 11243827"/>
              <a:gd name="connsiteY276" fmla="*/ 10592 h 5641173"/>
              <a:gd name="connsiteX277" fmla="*/ 11243827 w 11243827"/>
              <a:gd name="connsiteY277" fmla="*/ 0 h 56411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</a:cxnLst>
            <a:rect l="l" t="t" r="r" b="b"/>
            <a:pathLst>
              <a:path w="11243827" h="5641173">
                <a:moveTo>
                  <a:pt x="11243827" y="0"/>
                </a:moveTo>
                <a:lnTo>
                  <a:pt x="11243827" y="5209610"/>
                </a:lnTo>
                <a:lnTo>
                  <a:pt x="11240675" y="5210442"/>
                </a:lnTo>
                <a:cubicBezTo>
                  <a:pt x="11212687" y="5216721"/>
                  <a:pt x="11197241" y="5217028"/>
                  <a:pt x="11179959" y="5221199"/>
                </a:cubicBezTo>
                <a:cubicBezTo>
                  <a:pt x="11151979" y="5230882"/>
                  <a:pt x="11122378" y="5252850"/>
                  <a:pt x="11105493" y="5259905"/>
                </a:cubicBezTo>
                <a:lnTo>
                  <a:pt x="11078640" y="5263531"/>
                </a:lnTo>
                <a:lnTo>
                  <a:pt x="11079616" y="5270380"/>
                </a:lnTo>
                <a:lnTo>
                  <a:pt x="11069641" y="5270884"/>
                </a:lnTo>
                <a:lnTo>
                  <a:pt x="11047377" y="5271051"/>
                </a:lnTo>
                <a:cubicBezTo>
                  <a:pt x="11033483" y="5272087"/>
                  <a:pt x="10994850" y="5270445"/>
                  <a:pt x="10980705" y="5272951"/>
                </a:cubicBezTo>
                <a:cubicBezTo>
                  <a:pt x="10976625" y="5280257"/>
                  <a:pt x="10970327" y="5284239"/>
                  <a:pt x="10962514" y="5286084"/>
                </a:cubicBezTo>
                <a:lnTo>
                  <a:pt x="10945307" y="5286290"/>
                </a:lnTo>
                <a:lnTo>
                  <a:pt x="10845516" y="5303894"/>
                </a:lnTo>
                <a:lnTo>
                  <a:pt x="10831795" y="5305210"/>
                </a:lnTo>
                <a:lnTo>
                  <a:pt x="10824365" y="5311111"/>
                </a:lnTo>
                <a:cubicBezTo>
                  <a:pt x="10818692" y="5312290"/>
                  <a:pt x="10802397" y="5311529"/>
                  <a:pt x="10797756" y="5312285"/>
                </a:cubicBezTo>
                <a:lnTo>
                  <a:pt x="10796525" y="5315645"/>
                </a:lnTo>
                <a:cubicBezTo>
                  <a:pt x="10781742" y="5321013"/>
                  <a:pt x="10726138" y="5338890"/>
                  <a:pt x="10709063" y="5344492"/>
                </a:cubicBezTo>
                <a:cubicBezTo>
                  <a:pt x="10705652" y="5339328"/>
                  <a:pt x="10698014" y="5347484"/>
                  <a:pt x="10694078" y="5349258"/>
                </a:cubicBezTo>
                <a:cubicBezTo>
                  <a:pt x="10693469" y="5345779"/>
                  <a:pt x="10683941" y="5344718"/>
                  <a:pt x="10681131" y="5347812"/>
                </a:cubicBezTo>
                <a:cubicBezTo>
                  <a:pt x="10614153" y="5364782"/>
                  <a:pt x="10647679" y="5329716"/>
                  <a:pt x="10609448" y="5351931"/>
                </a:cubicBezTo>
                <a:cubicBezTo>
                  <a:pt x="10602685" y="5353403"/>
                  <a:pt x="10597204" y="5352000"/>
                  <a:pt x="10592397" y="5349402"/>
                </a:cubicBezTo>
                <a:lnTo>
                  <a:pt x="10585227" y="5344063"/>
                </a:lnTo>
                <a:lnTo>
                  <a:pt x="10557472" y="5354151"/>
                </a:lnTo>
                <a:cubicBezTo>
                  <a:pt x="10543800" y="5357667"/>
                  <a:pt x="10529411" y="5359999"/>
                  <a:pt x="10514646" y="5361064"/>
                </a:cubicBezTo>
                <a:cubicBezTo>
                  <a:pt x="10511333" y="5353956"/>
                  <a:pt x="10499744" y="5364054"/>
                  <a:pt x="10494292" y="5366054"/>
                </a:cubicBezTo>
                <a:cubicBezTo>
                  <a:pt x="10494236" y="5361412"/>
                  <a:pt x="10482156" y="5359187"/>
                  <a:pt x="10477869" y="5363025"/>
                </a:cubicBezTo>
                <a:cubicBezTo>
                  <a:pt x="10387782" y="5379617"/>
                  <a:pt x="10438473" y="5336257"/>
                  <a:pt x="10384411" y="5362257"/>
                </a:cubicBezTo>
                <a:cubicBezTo>
                  <a:pt x="10375368" y="5363613"/>
                  <a:pt x="10368582" y="5361287"/>
                  <a:pt x="10362921" y="5357444"/>
                </a:cubicBezTo>
                <a:lnTo>
                  <a:pt x="10352736" y="5347851"/>
                </a:lnTo>
                <a:lnTo>
                  <a:pt x="10344754" y="5351272"/>
                </a:lnTo>
                <a:cubicBezTo>
                  <a:pt x="10314632" y="5351540"/>
                  <a:pt x="10305751" y="5341709"/>
                  <a:pt x="10288226" y="5351613"/>
                </a:cubicBezTo>
                <a:cubicBezTo>
                  <a:pt x="10262327" y="5331026"/>
                  <a:pt x="10271048" y="5349560"/>
                  <a:pt x="10251350" y="5352711"/>
                </a:cubicBezTo>
                <a:cubicBezTo>
                  <a:pt x="10235810" y="5356816"/>
                  <a:pt x="10264339" y="5364714"/>
                  <a:pt x="10249108" y="5365881"/>
                </a:cubicBezTo>
                <a:cubicBezTo>
                  <a:pt x="10232632" y="5360566"/>
                  <a:pt x="10233406" y="5377073"/>
                  <a:pt x="10216272" y="5370573"/>
                </a:cubicBezTo>
                <a:cubicBezTo>
                  <a:pt x="10220434" y="5358137"/>
                  <a:pt x="10182459" y="5372984"/>
                  <a:pt x="10181278" y="5362119"/>
                </a:cubicBezTo>
                <a:cubicBezTo>
                  <a:pt x="10166724" y="5377655"/>
                  <a:pt x="10159412" y="5358516"/>
                  <a:pt x="10140033" y="5363304"/>
                </a:cubicBezTo>
                <a:cubicBezTo>
                  <a:pt x="10130907" y="5369181"/>
                  <a:pt x="10124323" y="5370190"/>
                  <a:pt x="10115353" y="5363869"/>
                </a:cubicBezTo>
                <a:cubicBezTo>
                  <a:pt x="10073314" y="5392482"/>
                  <a:pt x="10089920" y="5365150"/>
                  <a:pt x="10050578" y="5376153"/>
                </a:cubicBezTo>
                <a:cubicBezTo>
                  <a:pt x="10016683" y="5387725"/>
                  <a:pt x="9978260" y="5395233"/>
                  <a:pt x="9945478" y="5422859"/>
                </a:cubicBezTo>
                <a:cubicBezTo>
                  <a:pt x="9939461" y="5430686"/>
                  <a:pt x="9924686" y="5433649"/>
                  <a:pt x="9912481" y="5429477"/>
                </a:cubicBezTo>
                <a:cubicBezTo>
                  <a:pt x="9910384" y="5428759"/>
                  <a:pt x="9908438" y="5427851"/>
                  <a:pt x="9906713" y="5426784"/>
                </a:cubicBezTo>
                <a:cubicBezTo>
                  <a:pt x="9878372" y="5431011"/>
                  <a:pt x="9774714" y="5449885"/>
                  <a:pt x="9742436" y="5454834"/>
                </a:cubicBezTo>
                <a:cubicBezTo>
                  <a:pt x="9739822" y="5444779"/>
                  <a:pt x="9723500" y="5462923"/>
                  <a:pt x="9713044" y="5456476"/>
                </a:cubicBezTo>
                <a:cubicBezTo>
                  <a:pt x="9705555" y="5450821"/>
                  <a:pt x="9698855" y="5455006"/>
                  <a:pt x="9691033" y="5455451"/>
                </a:cubicBezTo>
                <a:cubicBezTo>
                  <a:pt x="9680728" y="5451004"/>
                  <a:pt x="9647117" y="5459035"/>
                  <a:pt x="9638355" y="5464794"/>
                </a:cubicBezTo>
                <a:cubicBezTo>
                  <a:pt x="9617415" y="5484808"/>
                  <a:pt x="9569832" y="5469945"/>
                  <a:pt x="9552434" y="5485280"/>
                </a:cubicBezTo>
                <a:cubicBezTo>
                  <a:pt x="9546122" y="5487529"/>
                  <a:pt x="9539945" y="5488440"/>
                  <a:pt x="9533883" y="5488516"/>
                </a:cubicBezTo>
                <a:lnTo>
                  <a:pt x="9516916" y="5486828"/>
                </a:lnTo>
                <a:lnTo>
                  <a:pt x="9512093" y="5482541"/>
                </a:lnTo>
                <a:lnTo>
                  <a:pt x="9501725" y="5483603"/>
                </a:lnTo>
                <a:lnTo>
                  <a:pt x="9498754" y="5482951"/>
                </a:lnTo>
                <a:cubicBezTo>
                  <a:pt x="9493078" y="5481686"/>
                  <a:pt x="9487476" y="5480586"/>
                  <a:pt x="9481932" y="5480151"/>
                </a:cubicBezTo>
                <a:cubicBezTo>
                  <a:pt x="9489223" y="5501646"/>
                  <a:pt x="9435971" y="5479991"/>
                  <a:pt x="9451321" y="5497375"/>
                </a:cubicBezTo>
                <a:cubicBezTo>
                  <a:pt x="9422124" y="5498722"/>
                  <a:pt x="9444395" y="5514914"/>
                  <a:pt x="9409298" y="5499478"/>
                </a:cubicBezTo>
                <a:cubicBezTo>
                  <a:pt x="9363968" y="5517055"/>
                  <a:pt x="9350073" y="5507226"/>
                  <a:pt x="9303056" y="5519093"/>
                </a:cubicBezTo>
                <a:cubicBezTo>
                  <a:pt x="9272929" y="5515489"/>
                  <a:pt x="9242312" y="5519100"/>
                  <a:pt x="9229078" y="5524154"/>
                </a:cubicBezTo>
                <a:cubicBezTo>
                  <a:pt x="9244549" y="5484199"/>
                  <a:pt x="9198133" y="5512463"/>
                  <a:pt x="9165105" y="5532892"/>
                </a:cubicBezTo>
                <a:cubicBezTo>
                  <a:pt x="9128348" y="5546691"/>
                  <a:pt x="9105217" y="5601124"/>
                  <a:pt x="9077301" y="5580356"/>
                </a:cubicBezTo>
                <a:cubicBezTo>
                  <a:pt x="9034770" y="5585424"/>
                  <a:pt x="9004654" y="5606346"/>
                  <a:pt x="8960065" y="5597982"/>
                </a:cubicBezTo>
                <a:cubicBezTo>
                  <a:pt x="8958681" y="5601368"/>
                  <a:pt x="8956414" y="5604204"/>
                  <a:pt x="8953536" y="5606638"/>
                </a:cubicBezTo>
                <a:lnTo>
                  <a:pt x="8943907" y="5612541"/>
                </a:lnTo>
                <a:lnTo>
                  <a:pt x="8942046" y="5612112"/>
                </a:lnTo>
                <a:cubicBezTo>
                  <a:pt x="8934733" y="5612036"/>
                  <a:pt x="8930989" y="5613463"/>
                  <a:pt x="8928824" y="5615549"/>
                </a:cubicBezTo>
                <a:lnTo>
                  <a:pt x="8927294" y="5618607"/>
                </a:lnTo>
                <a:lnTo>
                  <a:pt x="8918651" y="5621688"/>
                </a:lnTo>
                <a:lnTo>
                  <a:pt x="8902772" y="5629703"/>
                </a:lnTo>
                <a:lnTo>
                  <a:pt x="8898724" y="5629379"/>
                </a:lnTo>
                <a:lnTo>
                  <a:pt x="8873099" y="5638628"/>
                </a:lnTo>
                <a:lnTo>
                  <a:pt x="8872234" y="5637889"/>
                </a:lnTo>
                <a:cubicBezTo>
                  <a:pt x="8869712" y="5636443"/>
                  <a:pt x="8866744" y="5635774"/>
                  <a:pt x="8862777" y="5636711"/>
                </a:cubicBezTo>
                <a:cubicBezTo>
                  <a:pt x="8861373" y="5622581"/>
                  <a:pt x="8857449" y="5632426"/>
                  <a:pt x="8845869" y="5636436"/>
                </a:cubicBezTo>
                <a:cubicBezTo>
                  <a:pt x="8841103" y="5615386"/>
                  <a:pt x="8812729" y="5634444"/>
                  <a:pt x="8800548" y="5625084"/>
                </a:cubicBezTo>
                <a:cubicBezTo>
                  <a:pt x="8792146" y="5628504"/>
                  <a:pt x="8783174" y="5631737"/>
                  <a:pt x="8773774" y="5634630"/>
                </a:cubicBezTo>
                <a:lnTo>
                  <a:pt x="8698255" y="5636083"/>
                </a:lnTo>
                <a:lnTo>
                  <a:pt x="8619167" y="5619130"/>
                </a:lnTo>
                <a:cubicBezTo>
                  <a:pt x="8589913" y="5618762"/>
                  <a:pt x="8564581" y="5612466"/>
                  <a:pt x="8539822" y="5616905"/>
                </a:cubicBezTo>
                <a:cubicBezTo>
                  <a:pt x="8529764" y="5612008"/>
                  <a:pt x="8520285" y="5610031"/>
                  <a:pt x="8511094" y="5617360"/>
                </a:cubicBezTo>
                <a:cubicBezTo>
                  <a:pt x="8483794" y="5614914"/>
                  <a:pt x="8477184" y="5604447"/>
                  <a:pt x="8459886" y="5612612"/>
                </a:cubicBezTo>
                <a:cubicBezTo>
                  <a:pt x="8444548" y="5595681"/>
                  <a:pt x="8443640" y="5602142"/>
                  <a:pt x="8436432" y="5606990"/>
                </a:cubicBezTo>
                <a:lnTo>
                  <a:pt x="8435403" y="5607336"/>
                </a:lnTo>
                <a:lnTo>
                  <a:pt x="8433307" y="5604917"/>
                </a:lnTo>
                <a:lnTo>
                  <a:pt x="8428968" y="5603796"/>
                </a:lnTo>
                <a:lnTo>
                  <a:pt x="8417124" y="5604518"/>
                </a:lnTo>
                <a:lnTo>
                  <a:pt x="8412669" y="5605413"/>
                </a:lnTo>
                <a:cubicBezTo>
                  <a:pt x="8409601" y="5605797"/>
                  <a:pt x="8407563" y="5605754"/>
                  <a:pt x="8406152" y="5605396"/>
                </a:cubicBezTo>
                <a:lnTo>
                  <a:pt x="8405989" y="5605197"/>
                </a:lnTo>
                <a:lnTo>
                  <a:pt x="8399884" y="5605568"/>
                </a:lnTo>
                <a:cubicBezTo>
                  <a:pt x="8389582" y="5606652"/>
                  <a:pt x="8379557" y="5608135"/>
                  <a:pt x="8370014" y="5609900"/>
                </a:cubicBezTo>
                <a:cubicBezTo>
                  <a:pt x="8361945" y="5598787"/>
                  <a:pt x="8326685" y="5611914"/>
                  <a:pt x="8330544" y="5590964"/>
                </a:cubicBezTo>
                <a:cubicBezTo>
                  <a:pt x="8317672" y="5592723"/>
                  <a:pt x="8309886" y="5601422"/>
                  <a:pt x="8314221" y="5587682"/>
                </a:cubicBezTo>
                <a:cubicBezTo>
                  <a:pt x="8309983" y="5587866"/>
                  <a:pt x="8307372" y="5586698"/>
                  <a:pt x="8305502" y="5584868"/>
                </a:cubicBezTo>
                <a:lnTo>
                  <a:pt x="8304962" y="5584007"/>
                </a:lnTo>
                <a:lnTo>
                  <a:pt x="8276324" y="5588260"/>
                </a:lnTo>
                <a:lnTo>
                  <a:pt x="8272522" y="5587226"/>
                </a:lnTo>
                <a:lnTo>
                  <a:pt x="8253857" y="5592043"/>
                </a:lnTo>
                <a:lnTo>
                  <a:pt x="8244212" y="5593439"/>
                </a:lnTo>
                <a:lnTo>
                  <a:pt x="8241488" y="5596085"/>
                </a:lnTo>
                <a:cubicBezTo>
                  <a:pt x="8238546" y="5597691"/>
                  <a:pt x="8234330" y="5598384"/>
                  <a:pt x="8227256" y="5597005"/>
                </a:cubicBezTo>
                <a:lnTo>
                  <a:pt x="8225619" y="5596262"/>
                </a:lnTo>
                <a:lnTo>
                  <a:pt x="8213882" y="5600179"/>
                </a:lnTo>
                <a:cubicBezTo>
                  <a:pt x="8210102" y="5601988"/>
                  <a:pt x="8206755" y="5604291"/>
                  <a:pt x="8204045" y="5607275"/>
                </a:cubicBezTo>
                <a:cubicBezTo>
                  <a:pt x="8164079" y="5591326"/>
                  <a:pt x="8126369" y="5605919"/>
                  <a:pt x="8082989" y="5603160"/>
                </a:cubicBezTo>
                <a:cubicBezTo>
                  <a:pt x="8034449" y="5606898"/>
                  <a:pt x="8008954" y="5596936"/>
                  <a:pt x="7976942" y="5598455"/>
                </a:cubicBezTo>
                <a:cubicBezTo>
                  <a:pt x="7962042" y="5600916"/>
                  <a:pt x="7941729" y="5599827"/>
                  <a:pt x="7950121" y="5590893"/>
                </a:cubicBezTo>
                <a:cubicBezTo>
                  <a:pt x="7904855" y="5610014"/>
                  <a:pt x="7778840" y="5612380"/>
                  <a:pt x="7727691" y="5621064"/>
                </a:cubicBezTo>
                <a:cubicBezTo>
                  <a:pt x="7699805" y="5600056"/>
                  <a:pt x="7714922" y="5619495"/>
                  <a:pt x="7685998" y="5615564"/>
                </a:cubicBezTo>
                <a:cubicBezTo>
                  <a:pt x="7693909" y="5634905"/>
                  <a:pt x="7650884" y="5604714"/>
                  <a:pt x="7649302" y="5626541"/>
                </a:cubicBezTo>
                <a:cubicBezTo>
                  <a:pt x="7644089" y="5625134"/>
                  <a:pt x="7639087" y="5623084"/>
                  <a:pt x="7634083" y="5620862"/>
                </a:cubicBezTo>
                <a:lnTo>
                  <a:pt x="7631455" y="5619708"/>
                </a:lnTo>
                <a:lnTo>
                  <a:pt x="7620952" y="5618872"/>
                </a:lnTo>
                <a:lnTo>
                  <a:pt x="7617992" y="5613914"/>
                </a:lnTo>
                <a:lnTo>
                  <a:pt x="7602182" y="5609271"/>
                </a:lnTo>
                <a:cubicBezTo>
                  <a:pt x="7596260" y="5608262"/>
                  <a:pt x="7589888" y="5608028"/>
                  <a:pt x="7582847" y="5609047"/>
                </a:cubicBezTo>
                <a:cubicBezTo>
                  <a:pt x="7565525" y="5617697"/>
                  <a:pt x="7538553" y="5607096"/>
                  <a:pt x="7514158" y="5607737"/>
                </a:cubicBezTo>
                <a:lnTo>
                  <a:pt x="7502955" y="5610415"/>
                </a:lnTo>
                <a:lnTo>
                  <a:pt x="7466391" y="5605949"/>
                </a:lnTo>
                <a:cubicBezTo>
                  <a:pt x="7455982" y="5605083"/>
                  <a:pt x="7445179" y="5604628"/>
                  <a:pt x="7433806" y="5604945"/>
                </a:cubicBezTo>
                <a:lnTo>
                  <a:pt x="7412693" y="5607075"/>
                </a:lnTo>
                <a:lnTo>
                  <a:pt x="7407159" y="5605310"/>
                </a:lnTo>
                <a:cubicBezTo>
                  <a:pt x="7397520" y="5605506"/>
                  <a:pt x="7384763" y="5611721"/>
                  <a:pt x="7385900" y="5604171"/>
                </a:cubicBezTo>
                <a:lnTo>
                  <a:pt x="7375071" y="5606788"/>
                </a:lnTo>
                <a:lnTo>
                  <a:pt x="7364382" y="5600762"/>
                </a:lnTo>
                <a:cubicBezTo>
                  <a:pt x="7363212" y="5599363"/>
                  <a:pt x="7362331" y="5597874"/>
                  <a:pt x="7361770" y="5596347"/>
                </a:cubicBezTo>
                <a:lnTo>
                  <a:pt x="7346641" y="5598329"/>
                </a:lnTo>
                <a:lnTo>
                  <a:pt x="7334238" y="5594014"/>
                </a:lnTo>
                <a:lnTo>
                  <a:pt x="7323426" y="5596835"/>
                </a:lnTo>
                <a:lnTo>
                  <a:pt x="7318938" y="5596200"/>
                </a:lnTo>
                <a:lnTo>
                  <a:pt x="7307784" y="5594065"/>
                </a:lnTo>
                <a:cubicBezTo>
                  <a:pt x="7302066" y="5592568"/>
                  <a:pt x="7295667" y="5590765"/>
                  <a:pt x="7288540" y="5589320"/>
                </a:cubicBezTo>
                <a:lnTo>
                  <a:pt x="7282537" y="5588660"/>
                </a:lnTo>
                <a:lnTo>
                  <a:pt x="7269466" y="5581404"/>
                </a:lnTo>
                <a:cubicBezTo>
                  <a:pt x="7259956" y="5575919"/>
                  <a:pt x="7252471" y="5572223"/>
                  <a:pt x="7244165" y="5575200"/>
                </a:cubicBezTo>
                <a:cubicBezTo>
                  <a:pt x="7230005" y="5568113"/>
                  <a:pt x="7220114" y="5548251"/>
                  <a:pt x="7199619" y="5553550"/>
                </a:cubicBezTo>
                <a:cubicBezTo>
                  <a:pt x="7205839" y="5544552"/>
                  <a:pt x="7176858" y="5552461"/>
                  <a:pt x="7173434" y="5543219"/>
                </a:cubicBezTo>
                <a:cubicBezTo>
                  <a:pt x="7171853" y="5535776"/>
                  <a:pt x="7162694" y="5536440"/>
                  <a:pt x="7155718" y="5533697"/>
                </a:cubicBezTo>
                <a:cubicBezTo>
                  <a:pt x="7150747" y="5526096"/>
                  <a:pt x="7115649" y="5519155"/>
                  <a:pt x="7103430" y="5520249"/>
                </a:cubicBezTo>
                <a:cubicBezTo>
                  <a:pt x="7068988" y="5527813"/>
                  <a:pt x="7041283" y="5497211"/>
                  <a:pt x="7013746" y="5502470"/>
                </a:cubicBezTo>
                <a:cubicBezTo>
                  <a:pt x="7006535" y="5501753"/>
                  <a:pt x="7000557" y="5500031"/>
                  <a:pt x="6995379" y="5497693"/>
                </a:cubicBezTo>
                <a:lnTo>
                  <a:pt x="6982475" y="5489641"/>
                </a:lnTo>
                <a:cubicBezTo>
                  <a:pt x="6982314" y="5487873"/>
                  <a:pt x="6982155" y="5486104"/>
                  <a:pt x="6981994" y="5484335"/>
                </a:cubicBezTo>
                <a:lnTo>
                  <a:pt x="6972355" y="5481074"/>
                </a:lnTo>
                <a:lnTo>
                  <a:pt x="6970394" y="5479383"/>
                </a:lnTo>
                <a:cubicBezTo>
                  <a:pt x="6966663" y="5476135"/>
                  <a:pt x="6962857" y="5473046"/>
                  <a:pt x="6958543" y="5470507"/>
                </a:cubicBezTo>
                <a:cubicBezTo>
                  <a:pt x="6946682" y="5490417"/>
                  <a:pt x="6919886" y="5452192"/>
                  <a:pt x="6918276" y="5472034"/>
                </a:cubicBezTo>
                <a:cubicBezTo>
                  <a:pt x="6892502" y="5461546"/>
                  <a:pt x="6897731" y="5483185"/>
                  <a:pt x="6881046" y="5457070"/>
                </a:cubicBezTo>
                <a:cubicBezTo>
                  <a:pt x="6828055" y="5453051"/>
                  <a:pt x="6839016" y="5431108"/>
                  <a:pt x="6752164" y="5425021"/>
                </a:cubicBezTo>
                <a:cubicBezTo>
                  <a:pt x="6758292" y="5421861"/>
                  <a:pt x="6727733" y="5418470"/>
                  <a:pt x="6724964" y="5414071"/>
                </a:cubicBezTo>
                <a:lnTo>
                  <a:pt x="6683286" y="5432830"/>
                </a:lnTo>
                <a:lnTo>
                  <a:pt x="6644277" y="5429684"/>
                </a:lnTo>
                <a:cubicBezTo>
                  <a:pt x="6602299" y="5429624"/>
                  <a:pt x="6572889" y="5412513"/>
                  <a:pt x="6532914" y="5431205"/>
                </a:cubicBezTo>
                <a:lnTo>
                  <a:pt x="6307459" y="5467087"/>
                </a:lnTo>
                <a:cubicBezTo>
                  <a:pt x="6243940" y="5484756"/>
                  <a:pt x="6232610" y="5506751"/>
                  <a:pt x="6196243" y="5515042"/>
                </a:cubicBezTo>
                <a:cubicBezTo>
                  <a:pt x="6164533" y="5518021"/>
                  <a:pt x="6142666" y="5509345"/>
                  <a:pt x="6099124" y="5516848"/>
                </a:cubicBezTo>
                <a:cubicBezTo>
                  <a:pt x="6076503" y="5515419"/>
                  <a:pt x="6031865" y="5528713"/>
                  <a:pt x="6016077" y="5528642"/>
                </a:cubicBezTo>
                <a:cubicBezTo>
                  <a:pt x="6017142" y="5530608"/>
                  <a:pt x="6008544" y="5532493"/>
                  <a:pt x="6004389" y="5531206"/>
                </a:cubicBezTo>
                <a:cubicBezTo>
                  <a:pt x="5932347" y="5531241"/>
                  <a:pt x="5981006" y="5545600"/>
                  <a:pt x="5933945" y="5538840"/>
                </a:cubicBezTo>
                <a:cubicBezTo>
                  <a:pt x="5905303" y="5539379"/>
                  <a:pt x="5918093" y="5561978"/>
                  <a:pt x="5883936" y="5553807"/>
                </a:cubicBezTo>
                <a:cubicBezTo>
                  <a:pt x="5850054" y="5556990"/>
                  <a:pt x="5832962" y="5567338"/>
                  <a:pt x="5798331" y="5564248"/>
                </a:cubicBezTo>
                <a:cubicBezTo>
                  <a:pt x="5766627" y="5567265"/>
                  <a:pt x="5741097" y="5573248"/>
                  <a:pt x="5712738" y="5573120"/>
                </a:cubicBezTo>
                <a:cubicBezTo>
                  <a:pt x="5703372" y="5576849"/>
                  <a:pt x="5693695" y="5578874"/>
                  <a:pt x="5681342" y="5575621"/>
                </a:cubicBezTo>
                <a:lnTo>
                  <a:pt x="5627167" y="5583215"/>
                </a:lnTo>
                <a:cubicBezTo>
                  <a:pt x="5612183" y="5597917"/>
                  <a:pt x="5611727" y="5586689"/>
                  <a:pt x="5591414" y="5587695"/>
                </a:cubicBezTo>
                <a:cubicBezTo>
                  <a:pt x="5574616" y="5587612"/>
                  <a:pt x="5598133" y="5579413"/>
                  <a:pt x="5583028" y="5580877"/>
                </a:cubicBezTo>
                <a:cubicBezTo>
                  <a:pt x="5569804" y="5586020"/>
                  <a:pt x="5562718" y="5576982"/>
                  <a:pt x="5549426" y="5582858"/>
                </a:cubicBezTo>
                <a:cubicBezTo>
                  <a:pt x="5559299" y="5589013"/>
                  <a:pt x="5515978" y="5586206"/>
                  <a:pt x="5519999" y="5592246"/>
                </a:cubicBezTo>
                <a:cubicBezTo>
                  <a:pt x="5498728" y="5585844"/>
                  <a:pt x="5500813" y="5597206"/>
                  <a:pt x="5480028" y="5597282"/>
                </a:cubicBezTo>
                <a:cubicBezTo>
                  <a:pt x="5468519" y="5595356"/>
                  <a:pt x="5461753" y="5595717"/>
                  <a:pt x="5456175" y="5600371"/>
                </a:cubicBezTo>
                <a:cubicBezTo>
                  <a:pt x="5402444" y="5590675"/>
                  <a:pt x="5431269" y="5603179"/>
                  <a:pt x="5388463" y="5602638"/>
                </a:cubicBezTo>
                <a:cubicBezTo>
                  <a:pt x="5350589" y="5601042"/>
                  <a:pt x="5310318" y="5602266"/>
                  <a:pt x="5265898" y="5591830"/>
                </a:cubicBezTo>
                <a:cubicBezTo>
                  <a:pt x="5256434" y="5588423"/>
                  <a:pt x="5240914" y="5588853"/>
                  <a:pt x="5231231" y="5592790"/>
                </a:cubicBezTo>
                <a:cubicBezTo>
                  <a:pt x="5229565" y="5593467"/>
                  <a:pt x="5228139" y="5594226"/>
                  <a:pt x="5226996" y="5595040"/>
                </a:cubicBezTo>
                <a:cubicBezTo>
                  <a:pt x="5199121" y="5587151"/>
                  <a:pt x="5190547" y="5594087"/>
                  <a:pt x="5175988" y="5588131"/>
                </a:cubicBezTo>
                <a:cubicBezTo>
                  <a:pt x="5141664" y="5589465"/>
                  <a:pt x="5120774" y="5599921"/>
                  <a:pt x="5107470" y="5594771"/>
                </a:cubicBezTo>
                <a:cubicBezTo>
                  <a:pt x="5082783" y="5597686"/>
                  <a:pt x="5044558" y="5603218"/>
                  <a:pt x="5027868" y="5605624"/>
                </a:cubicBezTo>
                <a:cubicBezTo>
                  <a:pt x="5023394" y="5609716"/>
                  <a:pt x="5015008" y="5608373"/>
                  <a:pt x="5007324" y="5609209"/>
                </a:cubicBezTo>
                <a:cubicBezTo>
                  <a:pt x="4999584" y="5613033"/>
                  <a:pt x="4963661" y="5613313"/>
                  <a:pt x="4952559" y="5611402"/>
                </a:cubicBezTo>
                <a:lnTo>
                  <a:pt x="4826081" y="5616191"/>
                </a:lnTo>
                <a:lnTo>
                  <a:pt x="4823501" y="5619174"/>
                </a:lnTo>
                <a:lnTo>
                  <a:pt x="4813093" y="5620026"/>
                </a:lnTo>
                <a:lnTo>
                  <a:pt x="4810563" y="5620787"/>
                </a:lnTo>
                <a:cubicBezTo>
                  <a:pt x="4805739" y="5622253"/>
                  <a:pt x="4800910" y="5623620"/>
                  <a:pt x="4795818" y="5624618"/>
                </a:cubicBezTo>
                <a:cubicBezTo>
                  <a:pt x="4792594" y="5611984"/>
                  <a:pt x="4751975" y="5631029"/>
                  <a:pt x="4758404" y="5619510"/>
                </a:cubicBezTo>
                <a:cubicBezTo>
                  <a:pt x="4729867" y="5622800"/>
                  <a:pt x="4743470" y="5610974"/>
                  <a:pt x="4717254" y="5624155"/>
                </a:cubicBezTo>
                <a:cubicBezTo>
                  <a:pt x="4665606" y="5620882"/>
                  <a:pt x="4638526" y="5634254"/>
                  <a:pt x="4591958" y="5624710"/>
                </a:cubicBezTo>
                <a:cubicBezTo>
                  <a:pt x="4600998" y="5629613"/>
                  <a:pt x="4491255" y="5629123"/>
                  <a:pt x="4476215" y="5628210"/>
                </a:cubicBezTo>
                <a:lnTo>
                  <a:pt x="4425193" y="5627414"/>
                </a:lnTo>
                <a:lnTo>
                  <a:pt x="4383866" y="5626546"/>
                </a:lnTo>
                <a:lnTo>
                  <a:pt x="4385596" y="5634646"/>
                </a:lnTo>
                <a:cubicBezTo>
                  <a:pt x="4373497" y="5634009"/>
                  <a:pt x="4366105" y="5636763"/>
                  <a:pt x="4360864" y="5641173"/>
                </a:cubicBezTo>
                <a:lnTo>
                  <a:pt x="4328321" y="5626332"/>
                </a:lnTo>
                <a:lnTo>
                  <a:pt x="4309842" y="5626471"/>
                </a:lnTo>
                <a:lnTo>
                  <a:pt x="4277424" y="5631598"/>
                </a:lnTo>
                <a:lnTo>
                  <a:pt x="4266627" y="5633969"/>
                </a:lnTo>
                <a:lnTo>
                  <a:pt x="4185525" y="5617508"/>
                </a:lnTo>
                <a:lnTo>
                  <a:pt x="4177617" y="5610903"/>
                </a:lnTo>
                <a:cubicBezTo>
                  <a:pt x="4169135" y="5606836"/>
                  <a:pt x="4157063" y="5604954"/>
                  <a:pt x="4136948" y="5608031"/>
                </a:cubicBezTo>
                <a:lnTo>
                  <a:pt x="4132323" y="5609784"/>
                </a:lnTo>
                <a:lnTo>
                  <a:pt x="4098620" y="5599672"/>
                </a:lnTo>
                <a:cubicBezTo>
                  <a:pt x="4087744" y="5595070"/>
                  <a:pt x="3971360" y="5589278"/>
                  <a:pt x="3963475" y="5581841"/>
                </a:cubicBezTo>
                <a:cubicBezTo>
                  <a:pt x="3836034" y="5600252"/>
                  <a:pt x="3827261" y="5567580"/>
                  <a:pt x="3703613" y="5572482"/>
                </a:cubicBezTo>
                <a:cubicBezTo>
                  <a:pt x="3596526" y="5522697"/>
                  <a:pt x="3528981" y="5553020"/>
                  <a:pt x="3432987" y="5545768"/>
                </a:cubicBezTo>
                <a:cubicBezTo>
                  <a:pt x="3341557" y="5540666"/>
                  <a:pt x="3299222" y="5556776"/>
                  <a:pt x="3176381" y="5556110"/>
                </a:cubicBezTo>
                <a:cubicBezTo>
                  <a:pt x="3046225" y="5545252"/>
                  <a:pt x="2856562" y="5551022"/>
                  <a:pt x="2710156" y="5527517"/>
                </a:cubicBezTo>
                <a:cubicBezTo>
                  <a:pt x="2595124" y="5519951"/>
                  <a:pt x="2594726" y="5525545"/>
                  <a:pt x="2550206" y="5524958"/>
                </a:cubicBezTo>
                <a:cubicBezTo>
                  <a:pt x="2535402" y="5528183"/>
                  <a:pt x="2457214" y="5518753"/>
                  <a:pt x="2443041" y="5523990"/>
                </a:cubicBezTo>
                <a:lnTo>
                  <a:pt x="2435613" y="5526704"/>
                </a:lnTo>
                <a:lnTo>
                  <a:pt x="2405682" y="5528307"/>
                </a:lnTo>
                <a:lnTo>
                  <a:pt x="2397487" y="5540337"/>
                </a:lnTo>
                <a:lnTo>
                  <a:pt x="2297454" y="5550765"/>
                </a:lnTo>
                <a:cubicBezTo>
                  <a:pt x="2230952" y="5521480"/>
                  <a:pt x="2174171" y="5556417"/>
                  <a:pt x="2056700" y="5555489"/>
                </a:cubicBezTo>
                <a:cubicBezTo>
                  <a:pt x="2025568" y="5545373"/>
                  <a:pt x="1901680" y="5520750"/>
                  <a:pt x="1878530" y="5535330"/>
                </a:cubicBezTo>
                <a:lnTo>
                  <a:pt x="1859292" y="5535461"/>
                </a:lnTo>
                <a:lnTo>
                  <a:pt x="1835626" y="5533793"/>
                </a:lnTo>
                <a:cubicBezTo>
                  <a:pt x="1823131" y="5534628"/>
                  <a:pt x="1810151" y="5536942"/>
                  <a:pt x="1798939" y="5540285"/>
                </a:cubicBezTo>
                <a:lnTo>
                  <a:pt x="1779046" y="5549949"/>
                </a:lnTo>
                <a:lnTo>
                  <a:pt x="1772421" y="5549018"/>
                </a:lnTo>
                <a:lnTo>
                  <a:pt x="1772052" y="5545689"/>
                </a:lnTo>
                <a:cubicBezTo>
                  <a:pt x="1758274" y="5534165"/>
                  <a:pt x="1670822" y="5556887"/>
                  <a:pt x="1711543" y="5534558"/>
                </a:cubicBezTo>
                <a:cubicBezTo>
                  <a:pt x="1696140" y="5533324"/>
                  <a:pt x="1670188" y="5488258"/>
                  <a:pt x="1631462" y="5491807"/>
                </a:cubicBezTo>
                <a:cubicBezTo>
                  <a:pt x="1579148" y="5498877"/>
                  <a:pt x="1591754" y="5486800"/>
                  <a:pt x="1538763" y="5482781"/>
                </a:cubicBezTo>
                <a:cubicBezTo>
                  <a:pt x="1522078" y="5456666"/>
                  <a:pt x="1527306" y="5478305"/>
                  <a:pt x="1501533" y="5467817"/>
                </a:cubicBezTo>
                <a:cubicBezTo>
                  <a:pt x="1499922" y="5487659"/>
                  <a:pt x="1473126" y="5449434"/>
                  <a:pt x="1461266" y="5469343"/>
                </a:cubicBezTo>
                <a:cubicBezTo>
                  <a:pt x="1456951" y="5466804"/>
                  <a:pt x="1453146" y="5463716"/>
                  <a:pt x="1449415" y="5460467"/>
                </a:cubicBezTo>
                <a:lnTo>
                  <a:pt x="1447454" y="5458776"/>
                </a:lnTo>
                <a:lnTo>
                  <a:pt x="1437814" y="5455515"/>
                </a:lnTo>
                <a:lnTo>
                  <a:pt x="1437334" y="5450209"/>
                </a:lnTo>
                <a:lnTo>
                  <a:pt x="1424429" y="5442157"/>
                </a:lnTo>
                <a:cubicBezTo>
                  <a:pt x="1419251" y="5439819"/>
                  <a:pt x="1413273" y="5438098"/>
                  <a:pt x="1406063" y="5437380"/>
                </a:cubicBezTo>
                <a:cubicBezTo>
                  <a:pt x="1378526" y="5442640"/>
                  <a:pt x="1350821" y="5412037"/>
                  <a:pt x="1316379" y="5419601"/>
                </a:cubicBezTo>
                <a:cubicBezTo>
                  <a:pt x="1304160" y="5420695"/>
                  <a:pt x="1269061" y="5413755"/>
                  <a:pt x="1264090" y="5406153"/>
                </a:cubicBezTo>
                <a:cubicBezTo>
                  <a:pt x="1257115" y="5403410"/>
                  <a:pt x="1247955" y="5404075"/>
                  <a:pt x="1246374" y="5396631"/>
                </a:cubicBezTo>
                <a:cubicBezTo>
                  <a:pt x="1242951" y="5387390"/>
                  <a:pt x="1213970" y="5395299"/>
                  <a:pt x="1220190" y="5386301"/>
                </a:cubicBezTo>
                <a:cubicBezTo>
                  <a:pt x="1199695" y="5391599"/>
                  <a:pt x="1189803" y="5371737"/>
                  <a:pt x="1175643" y="5364651"/>
                </a:cubicBezTo>
                <a:cubicBezTo>
                  <a:pt x="1167337" y="5367627"/>
                  <a:pt x="1159852" y="5363931"/>
                  <a:pt x="1150342" y="5358447"/>
                </a:cubicBezTo>
                <a:lnTo>
                  <a:pt x="1112024" y="5345786"/>
                </a:lnTo>
                <a:lnTo>
                  <a:pt x="1100870" y="5343651"/>
                </a:lnTo>
                <a:lnTo>
                  <a:pt x="1096383" y="5343015"/>
                </a:lnTo>
                <a:lnTo>
                  <a:pt x="1058039" y="5343504"/>
                </a:lnTo>
                <a:cubicBezTo>
                  <a:pt x="1057478" y="5341976"/>
                  <a:pt x="1056597" y="5340487"/>
                  <a:pt x="1055426" y="5339088"/>
                </a:cubicBezTo>
                <a:lnTo>
                  <a:pt x="1044738" y="5333063"/>
                </a:lnTo>
                <a:lnTo>
                  <a:pt x="1033909" y="5335680"/>
                </a:lnTo>
                <a:cubicBezTo>
                  <a:pt x="1035046" y="5328129"/>
                  <a:pt x="1022289" y="5334344"/>
                  <a:pt x="1012649" y="5334541"/>
                </a:cubicBezTo>
                <a:lnTo>
                  <a:pt x="1007115" y="5332775"/>
                </a:lnTo>
                <a:lnTo>
                  <a:pt x="987447" y="5346462"/>
                </a:lnTo>
                <a:cubicBezTo>
                  <a:pt x="976074" y="5346779"/>
                  <a:pt x="963827" y="5334768"/>
                  <a:pt x="953418" y="5333901"/>
                </a:cubicBezTo>
                <a:lnTo>
                  <a:pt x="916854" y="5329435"/>
                </a:lnTo>
                <a:lnTo>
                  <a:pt x="905651" y="5332114"/>
                </a:lnTo>
                <a:cubicBezTo>
                  <a:pt x="881256" y="5332755"/>
                  <a:pt x="855727" y="5330820"/>
                  <a:pt x="838405" y="5339470"/>
                </a:cubicBezTo>
                <a:cubicBezTo>
                  <a:pt x="831364" y="5340489"/>
                  <a:pt x="823548" y="5331589"/>
                  <a:pt x="817627" y="5330580"/>
                </a:cubicBezTo>
                <a:lnTo>
                  <a:pt x="801817" y="5325937"/>
                </a:lnTo>
                <a:lnTo>
                  <a:pt x="798857" y="5320979"/>
                </a:lnTo>
                <a:lnTo>
                  <a:pt x="788354" y="5320143"/>
                </a:lnTo>
                <a:lnTo>
                  <a:pt x="785726" y="5318989"/>
                </a:lnTo>
                <a:cubicBezTo>
                  <a:pt x="780721" y="5316767"/>
                  <a:pt x="775719" y="5314716"/>
                  <a:pt x="770507" y="5313309"/>
                </a:cubicBezTo>
                <a:cubicBezTo>
                  <a:pt x="768924" y="5335137"/>
                  <a:pt x="725899" y="5304945"/>
                  <a:pt x="733810" y="5324286"/>
                </a:cubicBezTo>
                <a:cubicBezTo>
                  <a:pt x="704886" y="5320356"/>
                  <a:pt x="720003" y="5339795"/>
                  <a:pt x="692117" y="5318786"/>
                </a:cubicBezTo>
                <a:cubicBezTo>
                  <a:pt x="640968" y="5327470"/>
                  <a:pt x="620209" y="5334772"/>
                  <a:pt x="574943" y="5327578"/>
                </a:cubicBezTo>
                <a:cubicBezTo>
                  <a:pt x="533141" y="5325624"/>
                  <a:pt x="480989" y="5305543"/>
                  <a:pt x="441302" y="5307062"/>
                </a:cubicBezTo>
                <a:cubicBezTo>
                  <a:pt x="381194" y="5308098"/>
                  <a:pt x="355572" y="5361507"/>
                  <a:pt x="336819" y="5336690"/>
                </a:cubicBezTo>
                <a:cubicBezTo>
                  <a:pt x="308424" y="5343088"/>
                  <a:pt x="294704" y="5344301"/>
                  <a:pt x="270932" y="5345451"/>
                </a:cubicBezTo>
                <a:lnTo>
                  <a:pt x="194189" y="5343588"/>
                </a:lnTo>
                <a:lnTo>
                  <a:pt x="192552" y="5342845"/>
                </a:lnTo>
                <a:cubicBezTo>
                  <a:pt x="185478" y="5341467"/>
                  <a:pt x="181262" y="5342160"/>
                  <a:pt x="178320" y="5343766"/>
                </a:cubicBezTo>
                <a:lnTo>
                  <a:pt x="175596" y="5346411"/>
                </a:lnTo>
                <a:lnTo>
                  <a:pt x="147287" y="5352625"/>
                </a:lnTo>
                <a:lnTo>
                  <a:pt x="114847" y="5355844"/>
                </a:lnTo>
                <a:lnTo>
                  <a:pt x="114306" y="5354983"/>
                </a:lnTo>
                <a:cubicBezTo>
                  <a:pt x="110042" y="5353823"/>
                  <a:pt x="100016" y="5353058"/>
                  <a:pt x="89264" y="5348886"/>
                </a:cubicBezTo>
                <a:cubicBezTo>
                  <a:pt x="93123" y="5327937"/>
                  <a:pt x="57863" y="5341064"/>
                  <a:pt x="49794" y="5329950"/>
                </a:cubicBezTo>
                <a:cubicBezTo>
                  <a:pt x="40251" y="5331715"/>
                  <a:pt x="30226" y="5333199"/>
                  <a:pt x="19924" y="5334282"/>
                </a:cubicBezTo>
                <a:lnTo>
                  <a:pt x="13819" y="5334653"/>
                </a:lnTo>
                <a:lnTo>
                  <a:pt x="13657" y="5334455"/>
                </a:lnTo>
                <a:cubicBezTo>
                  <a:pt x="12246" y="5334096"/>
                  <a:pt x="10207" y="5334053"/>
                  <a:pt x="7139" y="5334438"/>
                </a:cubicBezTo>
                <a:lnTo>
                  <a:pt x="2684" y="5335333"/>
                </a:lnTo>
                <a:lnTo>
                  <a:pt x="0" y="5335496"/>
                </a:lnTo>
                <a:lnTo>
                  <a:pt x="0" y="10592"/>
                </a:lnTo>
                <a:lnTo>
                  <a:pt x="11243827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6054152-B017-4F39-B09A-D28DEC35C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9751" y="1059116"/>
            <a:ext cx="8924392" cy="933486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Křesťanství</a:t>
            </a:r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16A12243-4887-4E89-8347-1146AE5D14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0000">
            <a:off x="5418161" y="351736"/>
            <a:ext cx="1352113" cy="407805"/>
          </a:xfrm>
          <a:custGeom>
            <a:avLst/>
            <a:gdLst>
              <a:gd name="connsiteX0" fmla="*/ 0 w 2142503"/>
              <a:gd name="connsiteY0" fmla="*/ 0 h 571500"/>
              <a:gd name="connsiteX1" fmla="*/ 2142503 w 2142503"/>
              <a:gd name="connsiteY1" fmla="*/ 0 h 571500"/>
              <a:gd name="connsiteX2" fmla="*/ 2142503 w 2142503"/>
              <a:gd name="connsiteY2" fmla="*/ 571500 h 571500"/>
              <a:gd name="connsiteX3" fmla="*/ 0 w 2142503"/>
              <a:gd name="connsiteY3" fmla="*/ 571500 h 571500"/>
              <a:gd name="connsiteX4" fmla="*/ 0 w 2142503"/>
              <a:gd name="connsiteY4" fmla="*/ 0 h 571500"/>
              <a:gd name="connsiteX0" fmla="*/ 0 w 2142503"/>
              <a:gd name="connsiteY0" fmla="*/ 0 h 582145"/>
              <a:gd name="connsiteX1" fmla="*/ 2142503 w 2142503"/>
              <a:gd name="connsiteY1" fmla="*/ 0 h 582145"/>
              <a:gd name="connsiteX2" fmla="*/ 2142503 w 2142503"/>
              <a:gd name="connsiteY2" fmla="*/ 571500 h 582145"/>
              <a:gd name="connsiteX3" fmla="*/ 2050917 w 2142503"/>
              <a:gd name="connsiteY3" fmla="*/ 582088 h 582145"/>
              <a:gd name="connsiteX4" fmla="*/ 0 w 2142503"/>
              <a:gd name="connsiteY4" fmla="*/ 571500 h 582145"/>
              <a:gd name="connsiteX5" fmla="*/ 0 w 2142503"/>
              <a:gd name="connsiteY5" fmla="*/ 0 h 582145"/>
              <a:gd name="connsiteX0" fmla="*/ 0 w 2159832"/>
              <a:gd name="connsiteY0" fmla="*/ 0 h 582145"/>
              <a:gd name="connsiteX1" fmla="*/ 2142503 w 2159832"/>
              <a:gd name="connsiteY1" fmla="*/ 0 h 582145"/>
              <a:gd name="connsiteX2" fmla="*/ 2159829 w 2159832"/>
              <a:gd name="connsiteY2" fmla="*/ 96526 h 582145"/>
              <a:gd name="connsiteX3" fmla="*/ 2142503 w 2159832"/>
              <a:gd name="connsiteY3" fmla="*/ 571500 h 582145"/>
              <a:gd name="connsiteX4" fmla="*/ 2050917 w 2159832"/>
              <a:gd name="connsiteY4" fmla="*/ 582088 h 582145"/>
              <a:gd name="connsiteX5" fmla="*/ 0 w 2159832"/>
              <a:gd name="connsiteY5" fmla="*/ 571500 h 582145"/>
              <a:gd name="connsiteX6" fmla="*/ 0 w 2159832"/>
              <a:gd name="connsiteY6" fmla="*/ 0 h 582145"/>
              <a:gd name="connsiteX0" fmla="*/ 0 w 2159832"/>
              <a:gd name="connsiteY0" fmla="*/ 12386 h 594531"/>
              <a:gd name="connsiteX1" fmla="*/ 67826 w 2159832"/>
              <a:gd name="connsiteY1" fmla="*/ 0 h 594531"/>
              <a:gd name="connsiteX2" fmla="*/ 2142503 w 2159832"/>
              <a:gd name="connsiteY2" fmla="*/ 12386 h 594531"/>
              <a:gd name="connsiteX3" fmla="*/ 2159829 w 2159832"/>
              <a:gd name="connsiteY3" fmla="*/ 108912 h 594531"/>
              <a:gd name="connsiteX4" fmla="*/ 2142503 w 2159832"/>
              <a:gd name="connsiteY4" fmla="*/ 583886 h 594531"/>
              <a:gd name="connsiteX5" fmla="*/ 2050917 w 2159832"/>
              <a:gd name="connsiteY5" fmla="*/ 594474 h 594531"/>
              <a:gd name="connsiteX6" fmla="*/ 0 w 2159832"/>
              <a:gd name="connsiteY6" fmla="*/ 583886 h 594531"/>
              <a:gd name="connsiteX7" fmla="*/ 0 w 2159832"/>
              <a:gd name="connsiteY7" fmla="*/ 12386 h 594531"/>
              <a:gd name="connsiteX0" fmla="*/ 0 w 2168908"/>
              <a:gd name="connsiteY0" fmla="*/ 26000 h 594531"/>
              <a:gd name="connsiteX1" fmla="*/ 76902 w 2168908"/>
              <a:gd name="connsiteY1" fmla="*/ 0 h 594531"/>
              <a:gd name="connsiteX2" fmla="*/ 2151579 w 2168908"/>
              <a:gd name="connsiteY2" fmla="*/ 12386 h 594531"/>
              <a:gd name="connsiteX3" fmla="*/ 2168905 w 2168908"/>
              <a:gd name="connsiteY3" fmla="*/ 108912 h 594531"/>
              <a:gd name="connsiteX4" fmla="*/ 2151579 w 2168908"/>
              <a:gd name="connsiteY4" fmla="*/ 583886 h 594531"/>
              <a:gd name="connsiteX5" fmla="*/ 2059993 w 2168908"/>
              <a:gd name="connsiteY5" fmla="*/ 594474 h 594531"/>
              <a:gd name="connsiteX6" fmla="*/ 9076 w 2168908"/>
              <a:gd name="connsiteY6" fmla="*/ 583886 h 594531"/>
              <a:gd name="connsiteX7" fmla="*/ 0 w 2168908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147197 w 2316105"/>
              <a:gd name="connsiteY0" fmla="*/ 26000 h 594531"/>
              <a:gd name="connsiteX1" fmla="*/ 224099 w 2316105"/>
              <a:gd name="connsiteY1" fmla="*/ 0 h 594531"/>
              <a:gd name="connsiteX2" fmla="*/ 2298776 w 2316105"/>
              <a:gd name="connsiteY2" fmla="*/ 12386 h 594531"/>
              <a:gd name="connsiteX3" fmla="*/ 2316102 w 2316105"/>
              <a:gd name="connsiteY3" fmla="*/ 108912 h 594531"/>
              <a:gd name="connsiteX4" fmla="*/ 2298776 w 2316105"/>
              <a:gd name="connsiteY4" fmla="*/ 583886 h 594531"/>
              <a:gd name="connsiteX5" fmla="*/ 2207190 w 2316105"/>
              <a:gd name="connsiteY5" fmla="*/ 594474 h 594531"/>
              <a:gd name="connsiteX6" fmla="*/ 156273 w 2316105"/>
              <a:gd name="connsiteY6" fmla="*/ 583886 h 594531"/>
              <a:gd name="connsiteX7" fmla="*/ 142416 w 2316105"/>
              <a:gd name="connsiteY7" fmla="*/ 235975 h 594531"/>
              <a:gd name="connsiteX8" fmla="*/ 147197 w 2316105"/>
              <a:gd name="connsiteY8" fmla="*/ 26000 h 594531"/>
              <a:gd name="connsiteX0" fmla="*/ 154684 w 2323592"/>
              <a:gd name="connsiteY0" fmla="*/ 26000 h 594531"/>
              <a:gd name="connsiteX1" fmla="*/ 231586 w 2323592"/>
              <a:gd name="connsiteY1" fmla="*/ 0 h 594531"/>
              <a:gd name="connsiteX2" fmla="*/ 2306263 w 2323592"/>
              <a:gd name="connsiteY2" fmla="*/ 12386 h 594531"/>
              <a:gd name="connsiteX3" fmla="*/ 2323589 w 2323592"/>
              <a:gd name="connsiteY3" fmla="*/ 108912 h 594531"/>
              <a:gd name="connsiteX4" fmla="*/ 2306263 w 2323592"/>
              <a:gd name="connsiteY4" fmla="*/ 583886 h 594531"/>
              <a:gd name="connsiteX5" fmla="*/ 2214677 w 2323592"/>
              <a:gd name="connsiteY5" fmla="*/ 594474 h 594531"/>
              <a:gd name="connsiteX6" fmla="*/ 163760 w 2323592"/>
              <a:gd name="connsiteY6" fmla="*/ 583886 h 594531"/>
              <a:gd name="connsiteX7" fmla="*/ 158979 w 2323592"/>
              <a:gd name="connsiteY7" fmla="*/ 403879 h 594531"/>
              <a:gd name="connsiteX8" fmla="*/ 149903 w 2323592"/>
              <a:gd name="connsiteY8" fmla="*/ 235975 h 594531"/>
              <a:gd name="connsiteX9" fmla="*/ 154684 w 2323592"/>
              <a:gd name="connsiteY9" fmla="*/ 26000 h 594531"/>
              <a:gd name="connsiteX0" fmla="*/ 13665 w 2182573"/>
              <a:gd name="connsiteY0" fmla="*/ 26000 h 594531"/>
              <a:gd name="connsiteX1" fmla="*/ 90567 w 2182573"/>
              <a:gd name="connsiteY1" fmla="*/ 0 h 594531"/>
              <a:gd name="connsiteX2" fmla="*/ 2165244 w 2182573"/>
              <a:gd name="connsiteY2" fmla="*/ 12386 h 594531"/>
              <a:gd name="connsiteX3" fmla="*/ 2182570 w 2182573"/>
              <a:gd name="connsiteY3" fmla="*/ 108912 h 594531"/>
              <a:gd name="connsiteX4" fmla="*/ 2165244 w 2182573"/>
              <a:gd name="connsiteY4" fmla="*/ 583886 h 594531"/>
              <a:gd name="connsiteX5" fmla="*/ 2073658 w 2182573"/>
              <a:gd name="connsiteY5" fmla="*/ 594474 h 594531"/>
              <a:gd name="connsiteX6" fmla="*/ 22741 w 2182573"/>
              <a:gd name="connsiteY6" fmla="*/ 583886 h 594531"/>
              <a:gd name="connsiteX7" fmla="*/ 17960 w 2182573"/>
              <a:gd name="connsiteY7" fmla="*/ 403879 h 594531"/>
              <a:gd name="connsiteX8" fmla="*/ 8884 w 2182573"/>
              <a:gd name="connsiteY8" fmla="*/ 235975 h 594531"/>
              <a:gd name="connsiteX9" fmla="*/ 13665 w 2182573"/>
              <a:gd name="connsiteY9" fmla="*/ 26000 h 594531"/>
              <a:gd name="connsiteX0" fmla="*/ 13665 w 2202120"/>
              <a:gd name="connsiteY0" fmla="*/ 26000 h 594531"/>
              <a:gd name="connsiteX1" fmla="*/ 90567 w 2202120"/>
              <a:gd name="connsiteY1" fmla="*/ 0 h 594531"/>
              <a:gd name="connsiteX2" fmla="*/ 2165244 w 2202120"/>
              <a:gd name="connsiteY2" fmla="*/ 12386 h 594531"/>
              <a:gd name="connsiteX3" fmla="*/ 2182570 w 2202120"/>
              <a:gd name="connsiteY3" fmla="*/ 108912 h 594531"/>
              <a:gd name="connsiteX4" fmla="*/ 2192471 w 2202120"/>
              <a:gd name="connsiteY4" fmla="*/ 583886 h 594531"/>
              <a:gd name="connsiteX5" fmla="*/ 2073658 w 2202120"/>
              <a:gd name="connsiteY5" fmla="*/ 594474 h 594531"/>
              <a:gd name="connsiteX6" fmla="*/ 22741 w 2202120"/>
              <a:gd name="connsiteY6" fmla="*/ 583886 h 594531"/>
              <a:gd name="connsiteX7" fmla="*/ 17960 w 2202120"/>
              <a:gd name="connsiteY7" fmla="*/ 403879 h 594531"/>
              <a:gd name="connsiteX8" fmla="*/ 8884 w 2202120"/>
              <a:gd name="connsiteY8" fmla="*/ 235975 h 594531"/>
              <a:gd name="connsiteX9" fmla="*/ 13665 w 2202120"/>
              <a:gd name="connsiteY9" fmla="*/ 26000 h 594531"/>
              <a:gd name="connsiteX0" fmla="*/ 13665 w 2202036"/>
              <a:gd name="connsiteY0" fmla="*/ 26000 h 594531"/>
              <a:gd name="connsiteX1" fmla="*/ 90567 w 2202036"/>
              <a:gd name="connsiteY1" fmla="*/ 0 h 594531"/>
              <a:gd name="connsiteX2" fmla="*/ 2165244 w 2202036"/>
              <a:gd name="connsiteY2" fmla="*/ 12386 h 594531"/>
              <a:gd name="connsiteX3" fmla="*/ 2182570 w 2202036"/>
              <a:gd name="connsiteY3" fmla="*/ 108912 h 594531"/>
              <a:gd name="connsiteX4" fmla="*/ 2191645 w 2202036"/>
              <a:gd name="connsiteY4" fmla="*/ 422031 h 594531"/>
              <a:gd name="connsiteX5" fmla="*/ 2192471 w 2202036"/>
              <a:gd name="connsiteY5" fmla="*/ 583886 h 594531"/>
              <a:gd name="connsiteX6" fmla="*/ 2073658 w 2202036"/>
              <a:gd name="connsiteY6" fmla="*/ 594474 h 594531"/>
              <a:gd name="connsiteX7" fmla="*/ 22741 w 2202036"/>
              <a:gd name="connsiteY7" fmla="*/ 583886 h 594531"/>
              <a:gd name="connsiteX8" fmla="*/ 17960 w 2202036"/>
              <a:gd name="connsiteY8" fmla="*/ 403879 h 594531"/>
              <a:gd name="connsiteX9" fmla="*/ 8884 w 2202036"/>
              <a:gd name="connsiteY9" fmla="*/ 235975 h 594531"/>
              <a:gd name="connsiteX10" fmla="*/ 13665 w 2202036"/>
              <a:gd name="connsiteY10" fmla="*/ 26000 h 594531"/>
              <a:gd name="connsiteX0" fmla="*/ 142254 w 2330625"/>
              <a:gd name="connsiteY0" fmla="*/ 26000 h 594531"/>
              <a:gd name="connsiteX1" fmla="*/ 219156 w 2330625"/>
              <a:gd name="connsiteY1" fmla="*/ 0 h 594531"/>
              <a:gd name="connsiteX2" fmla="*/ 2293833 w 2330625"/>
              <a:gd name="connsiteY2" fmla="*/ 12386 h 594531"/>
              <a:gd name="connsiteX3" fmla="*/ 2311159 w 2330625"/>
              <a:gd name="connsiteY3" fmla="*/ 108912 h 594531"/>
              <a:gd name="connsiteX4" fmla="*/ 2320234 w 2330625"/>
              <a:gd name="connsiteY4" fmla="*/ 422031 h 594531"/>
              <a:gd name="connsiteX5" fmla="*/ 2321060 w 2330625"/>
              <a:gd name="connsiteY5" fmla="*/ 583886 h 594531"/>
              <a:gd name="connsiteX6" fmla="*/ 2202247 w 2330625"/>
              <a:gd name="connsiteY6" fmla="*/ 594474 h 594531"/>
              <a:gd name="connsiteX7" fmla="*/ 151330 w 2330625"/>
              <a:gd name="connsiteY7" fmla="*/ 583886 h 594531"/>
              <a:gd name="connsiteX8" fmla="*/ 155624 w 2330625"/>
              <a:gd name="connsiteY8" fmla="*/ 512790 h 594531"/>
              <a:gd name="connsiteX9" fmla="*/ 146549 w 2330625"/>
              <a:gd name="connsiteY9" fmla="*/ 403879 h 594531"/>
              <a:gd name="connsiteX10" fmla="*/ 137473 w 2330625"/>
              <a:gd name="connsiteY10" fmla="*/ 235975 h 594531"/>
              <a:gd name="connsiteX11" fmla="*/ 142254 w 2330625"/>
              <a:gd name="connsiteY11" fmla="*/ 26000 h 594531"/>
              <a:gd name="connsiteX0" fmla="*/ 13413 w 2201784"/>
              <a:gd name="connsiteY0" fmla="*/ 26000 h 594531"/>
              <a:gd name="connsiteX1" fmla="*/ 90315 w 2201784"/>
              <a:gd name="connsiteY1" fmla="*/ 0 h 594531"/>
              <a:gd name="connsiteX2" fmla="*/ 2164992 w 2201784"/>
              <a:gd name="connsiteY2" fmla="*/ 12386 h 594531"/>
              <a:gd name="connsiteX3" fmla="*/ 2182318 w 2201784"/>
              <a:gd name="connsiteY3" fmla="*/ 108912 h 594531"/>
              <a:gd name="connsiteX4" fmla="*/ 2191393 w 2201784"/>
              <a:gd name="connsiteY4" fmla="*/ 422031 h 594531"/>
              <a:gd name="connsiteX5" fmla="*/ 2192219 w 2201784"/>
              <a:gd name="connsiteY5" fmla="*/ 583886 h 594531"/>
              <a:gd name="connsiteX6" fmla="*/ 2073406 w 2201784"/>
              <a:gd name="connsiteY6" fmla="*/ 594474 h 594531"/>
              <a:gd name="connsiteX7" fmla="*/ 22489 w 2201784"/>
              <a:gd name="connsiteY7" fmla="*/ 583886 h 594531"/>
              <a:gd name="connsiteX8" fmla="*/ 26783 w 2201784"/>
              <a:gd name="connsiteY8" fmla="*/ 512790 h 594531"/>
              <a:gd name="connsiteX9" fmla="*/ 17708 w 2201784"/>
              <a:gd name="connsiteY9" fmla="*/ 403879 h 594531"/>
              <a:gd name="connsiteX10" fmla="*/ 8632 w 2201784"/>
              <a:gd name="connsiteY10" fmla="*/ 235975 h 594531"/>
              <a:gd name="connsiteX11" fmla="*/ 13413 w 2201784"/>
              <a:gd name="connsiteY11" fmla="*/ 26000 h 594531"/>
              <a:gd name="connsiteX0" fmla="*/ 13413 w 2201784"/>
              <a:gd name="connsiteY0" fmla="*/ 26000 h 594531"/>
              <a:gd name="connsiteX1" fmla="*/ 90315 w 2201784"/>
              <a:gd name="connsiteY1" fmla="*/ 0 h 594531"/>
              <a:gd name="connsiteX2" fmla="*/ 2170127 w 2201784"/>
              <a:gd name="connsiteY2" fmla="*/ 33245 h 594531"/>
              <a:gd name="connsiteX3" fmla="*/ 2182318 w 2201784"/>
              <a:gd name="connsiteY3" fmla="*/ 108912 h 594531"/>
              <a:gd name="connsiteX4" fmla="*/ 2191393 w 2201784"/>
              <a:gd name="connsiteY4" fmla="*/ 422031 h 594531"/>
              <a:gd name="connsiteX5" fmla="*/ 2192219 w 2201784"/>
              <a:gd name="connsiteY5" fmla="*/ 583886 h 594531"/>
              <a:gd name="connsiteX6" fmla="*/ 2073406 w 2201784"/>
              <a:gd name="connsiteY6" fmla="*/ 594474 h 594531"/>
              <a:gd name="connsiteX7" fmla="*/ 22489 w 2201784"/>
              <a:gd name="connsiteY7" fmla="*/ 583886 h 594531"/>
              <a:gd name="connsiteX8" fmla="*/ 26783 w 2201784"/>
              <a:gd name="connsiteY8" fmla="*/ 512790 h 594531"/>
              <a:gd name="connsiteX9" fmla="*/ 17708 w 2201784"/>
              <a:gd name="connsiteY9" fmla="*/ 403879 h 594531"/>
              <a:gd name="connsiteX10" fmla="*/ 8632 w 2201784"/>
              <a:gd name="connsiteY10" fmla="*/ 235975 h 594531"/>
              <a:gd name="connsiteX11" fmla="*/ 13413 w 2201784"/>
              <a:gd name="connsiteY11" fmla="*/ 26000 h 594531"/>
              <a:gd name="connsiteX0" fmla="*/ 13413 w 2201784"/>
              <a:gd name="connsiteY0" fmla="*/ 26000 h 594531"/>
              <a:gd name="connsiteX1" fmla="*/ 90315 w 2201784"/>
              <a:gd name="connsiteY1" fmla="*/ 0 h 594531"/>
              <a:gd name="connsiteX2" fmla="*/ 2170127 w 2201784"/>
              <a:gd name="connsiteY2" fmla="*/ 33245 h 594531"/>
              <a:gd name="connsiteX3" fmla="*/ 2182318 w 2201784"/>
              <a:gd name="connsiteY3" fmla="*/ 108912 h 594531"/>
              <a:gd name="connsiteX4" fmla="*/ 2191393 w 2201784"/>
              <a:gd name="connsiteY4" fmla="*/ 422031 h 594531"/>
              <a:gd name="connsiteX5" fmla="*/ 2192219 w 2201784"/>
              <a:gd name="connsiteY5" fmla="*/ 583886 h 594531"/>
              <a:gd name="connsiteX6" fmla="*/ 2073406 w 2201784"/>
              <a:gd name="connsiteY6" fmla="*/ 594474 h 594531"/>
              <a:gd name="connsiteX7" fmla="*/ 22489 w 2201784"/>
              <a:gd name="connsiteY7" fmla="*/ 583886 h 594531"/>
              <a:gd name="connsiteX8" fmla="*/ 26783 w 2201784"/>
              <a:gd name="connsiteY8" fmla="*/ 512790 h 594531"/>
              <a:gd name="connsiteX9" fmla="*/ 17708 w 2201784"/>
              <a:gd name="connsiteY9" fmla="*/ 403879 h 594531"/>
              <a:gd name="connsiteX10" fmla="*/ 8632 w 2201784"/>
              <a:gd name="connsiteY10" fmla="*/ 235975 h 594531"/>
              <a:gd name="connsiteX11" fmla="*/ 13413 w 2201784"/>
              <a:gd name="connsiteY11" fmla="*/ 26000 h 5945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201784" h="594531">
                <a:moveTo>
                  <a:pt x="13413" y="26000"/>
                </a:moveTo>
                <a:cubicBezTo>
                  <a:pt x="37534" y="24897"/>
                  <a:pt x="66194" y="1103"/>
                  <a:pt x="90315" y="0"/>
                </a:cubicBezTo>
                <a:cubicBezTo>
                  <a:pt x="781874" y="4129"/>
                  <a:pt x="1607589" y="24681"/>
                  <a:pt x="2170127" y="33245"/>
                </a:cubicBezTo>
                <a:cubicBezTo>
                  <a:pt x="2169852" y="63908"/>
                  <a:pt x="2182593" y="78249"/>
                  <a:pt x="2182318" y="108912"/>
                </a:cubicBezTo>
                <a:cubicBezTo>
                  <a:pt x="2188231" y="177186"/>
                  <a:pt x="2189743" y="342869"/>
                  <a:pt x="2191393" y="422031"/>
                </a:cubicBezTo>
                <a:cubicBezTo>
                  <a:pt x="2193043" y="501193"/>
                  <a:pt x="2213396" y="555146"/>
                  <a:pt x="2192219" y="583886"/>
                </a:cubicBezTo>
                <a:cubicBezTo>
                  <a:pt x="2172279" y="582877"/>
                  <a:pt x="2093346" y="595483"/>
                  <a:pt x="2073406" y="594474"/>
                </a:cubicBezTo>
                <a:lnTo>
                  <a:pt x="22489" y="583886"/>
                </a:lnTo>
                <a:cubicBezTo>
                  <a:pt x="5849" y="592962"/>
                  <a:pt x="27580" y="542791"/>
                  <a:pt x="26783" y="512790"/>
                </a:cubicBezTo>
                <a:cubicBezTo>
                  <a:pt x="25986" y="482789"/>
                  <a:pt x="18464" y="450015"/>
                  <a:pt x="17708" y="403879"/>
                </a:cubicBezTo>
                <a:cubicBezTo>
                  <a:pt x="16952" y="357743"/>
                  <a:pt x="-14855" y="308787"/>
                  <a:pt x="8632" y="235975"/>
                </a:cubicBezTo>
                <a:cubicBezTo>
                  <a:pt x="7119" y="142994"/>
                  <a:pt x="-201" y="65329"/>
                  <a:pt x="13413" y="26000"/>
                </a:cubicBezTo>
                <a:close/>
              </a:path>
            </a:pathLst>
          </a:custGeom>
          <a:solidFill>
            <a:srgbClr val="D9D4D0">
              <a:alpha val="35000"/>
            </a:srgbClr>
          </a:solidFill>
          <a:ln>
            <a:noFill/>
          </a:ln>
          <a:effectLst>
            <a:softEdge rad="63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4939A8-B332-41A0-A306-56C26B4572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7986" y="2292176"/>
            <a:ext cx="8273380" cy="3329395"/>
          </a:xfrm>
        </p:spPr>
        <p:txBody>
          <a:bodyPr>
            <a:normAutofit/>
          </a:bodyPr>
          <a:lstStyle/>
          <a:p>
            <a:pPr lvl="1"/>
            <a:r>
              <a:rPr lang="cs-CZ" sz="1700" u="sng"/>
              <a:t>Význam dítěte s příchodem křesťanství</a:t>
            </a:r>
            <a:endParaRPr lang="cs-CZ" sz="1700"/>
          </a:p>
          <a:p>
            <a:pPr lvl="2"/>
            <a:r>
              <a:rPr lang="cs-CZ" sz="1700"/>
              <a:t>313 n. l. přichází křesťanství s námětem, že lidský život je darován bohem a člověk nemá právo na to ho likvidovat</a:t>
            </a:r>
          </a:p>
          <a:p>
            <a:pPr lvl="2"/>
            <a:r>
              <a:rPr lang="cs-CZ" sz="1700"/>
              <a:t>Důraz na duchovno, duševno, mravnost, umrtvení fyz. zdatnosti</a:t>
            </a:r>
          </a:p>
          <a:p>
            <a:pPr lvl="2"/>
            <a:r>
              <a:rPr lang="cs-CZ" sz="1700"/>
              <a:t>V renesanci upomínají jednostrannost křesťanství – návrat k antice = jedinec musí být rozvíjen v obou složkách (fyz. zdatnost i duševní vých.)</a:t>
            </a:r>
          </a:p>
          <a:p>
            <a:pPr lvl="2"/>
            <a:r>
              <a:rPr lang="cs-CZ" sz="1700"/>
              <a:t>Je objevována lidská individualita</a:t>
            </a:r>
          </a:p>
          <a:p>
            <a:pPr lvl="2"/>
            <a:r>
              <a:rPr lang="cs-CZ" sz="1700"/>
              <a:t>Zvýrazňuje se společenství lidské rodiny</a:t>
            </a:r>
          </a:p>
          <a:p>
            <a:pPr lvl="2"/>
            <a:r>
              <a:rPr lang="cs-CZ" sz="1700"/>
              <a:t>Dítě je v centru péče rodiny, ale nejsou navázány citové vazby(byla velmi velká úmrtnost dětí)</a:t>
            </a:r>
          </a:p>
          <a:p>
            <a:r>
              <a:rPr lang="cs-CZ" sz="1700"/>
              <a:t> </a:t>
            </a:r>
          </a:p>
          <a:p>
            <a:pPr lvl="1"/>
            <a:endParaRPr lang="cs-CZ" sz="1700"/>
          </a:p>
        </p:txBody>
      </p:sp>
    </p:spTree>
    <p:extLst>
      <p:ext uri="{BB962C8B-B14F-4D97-AF65-F5344CB8AC3E}">
        <p14:creationId xmlns:p14="http://schemas.microsoft.com/office/powerpoint/2010/main" val="2740022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6054152-B017-4F39-B09A-D28DEC35C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r>
              <a:rPr lang="cs-CZ" sz="5400"/>
              <a:t>Jan Amos Komenský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E9179017-F1A0-4E3C-8779-0FC336F8FD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1943605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71512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6054152-B017-4F39-B09A-D28DEC35C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r>
              <a:rPr lang="cs-CZ" sz="5000" b="1"/>
              <a:t>PŘEDCHŮDCI OBRATU K DÍTĚTI</a:t>
            </a:r>
            <a:endParaRPr lang="cs-CZ" sz="5000"/>
          </a:p>
        </p:txBody>
      </p:sp>
      <p:sp>
        <p:nvSpPr>
          <p:cNvPr id="37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4939A8-B332-41A0-A306-56C26B4572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52091"/>
            <a:ext cx="6224335" cy="5431536"/>
          </a:xfrm>
        </p:spPr>
        <p:txBody>
          <a:bodyPr anchor="ctr">
            <a:normAutofit/>
          </a:bodyPr>
          <a:lstStyle/>
          <a:p>
            <a:r>
              <a:rPr lang="cs-CZ" sz="1500" b="1" u="sng"/>
              <a:t>John Locke </a:t>
            </a:r>
            <a:r>
              <a:rPr lang="cs-CZ" sz="1500"/>
              <a:t>(1632-1704)</a:t>
            </a:r>
          </a:p>
          <a:p>
            <a:pPr lvl="0"/>
            <a:r>
              <a:rPr lang="cs-CZ" sz="1500" i="1"/>
              <a:t>„Dětem je třeba učinit život tak zábavný a příjemný,  jak jen to jde“</a:t>
            </a:r>
            <a:endParaRPr lang="cs-CZ" sz="1500"/>
          </a:p>
          <a:p>
            <a:pPr lvl="0"/>
            <a:r>
              <a:rPr lang="cs-CZ" sz="1500" i="1"/>
              <a:t>„Veškeré učení má být pro děti hrou a sportem“</a:t>
            </a:r>
            <a:endParaRPr lang="cs-CZ" sz="1500"/>
          </a:p>
          <a:p>
            <a:pPr lvl="0"/>
            <a:r>
              <a:rPr lang="cs-CZ" sz="1500"/>
              <a:t>Výchova nemá spočívat v zaslepeném vyžadování poslušnosti za každou cenu, důležitý je takt</a:t>
            </a:r>
          </a:p>
          <a:p>
            <a:pPr marL="0" indent="0">
              <a:buNone/>
            </a:pPr>
            <a:endParaRPr lang="cs-CZ" sz="1500"/>
          </a:p>
          <a:p>
            <a:r>
              <a:rPr lang="cs-CZ" sz="1500" b="1" u="sng"/>
              <a:t>Jean Jacques Rousseau </a:t>
            </a:r>
            <a:r>
              <a:rPr lang="cs-CZ" sz="1500"/>
              <a:t>(1712-1778)</a:t>
            </a:r>
          </a:p>
          <a:p>
            <a:pPr lvl="0"/>
            <a:r>
              <a:rPr lang="cs-CZ" sz="1500" u="sng"/>
              <a:t>„Emil, čili o vychovávání</a:t>
            </a:r>
            <a:r>
              <a:rPr lang="cs-CZ" sz="1500"/>
              <a:t>  „ – počátek nové éry chápání dítěte</a:t>
            </a:r>
          </a:p>
          <a:p>
            <a:r>
              <a:rPr lang="cs-CZ" sz="1500"/>
              <a:t>Přirozená výchova, dětství má svůj osobitý způsob myšlení, cítění, vidění</a:t>
            </a:r>
          </a:p>
          <a:p>
            <a:r>
              <a:rPr lang="cs-CZ" sz="1500"/>
              <a:t>Do 12 let – učit se smysly vnímat přírodu, žádné umělé hračky a učení z knih</a:t>
            </a:r>
          </a:p>
          <a:p>
            <a:pPr lvl="0"/>
            <a:r>
              <a:rPr lang="cs-CZ" sz="1500" i="1"/>
              <a:t>„Člověk se rodí jako svobodný, ale všude ho vidíme úpět v okovech“</a:t>
            </a:r>
          </a:p>
          <a:p>
            <a:pPr marL="0" lvl="0" indent="0">
              <a:buNone/>
            </a:pPr>
            <a:endParaRPr lang="cs-CZ" sz="1500"/>
          </a:p>
          <a:p>
            <a:r>
              <a:rPr lang="cs-CZ" sz="1500" b="1" u="sng"/>
              <a:t>Johann Heinrich Pestalozzi </a:t>
            </a:r>
            <a:r>
              <a:rPr lang="cs-CZ" sz="1500"/>
              <a:t>(1746-1827)</a:t>
            </a:r>
          </a:p>
          <a:p>
            <a:pPr lvl="0"/>
            <a:r>
              <a:rPr lang="cs-CZ" sz="1500"/>
              <a:t>Sociální cítění – zájem o děti v krajní nouzi, děti chudáků, nemanželské</a:t>
            </a:r>
          </a:p>
          <a:p>
            <a:pPr marL="914400" lvl="2" indent="0">
              <a:buNone/>
            </a:pPr>
            <a:endParaRPr lang="cs-CZ" sz="1500"/>
          </a:p>
          <a:p>
            <a:pPr lvl="1"/>
            <a:endParaRPr lang="cs-CZ" sz="1500"/>
          </a:p>
        </p:txBody>
      </p:sp>
    </p:spTree>
    <p:extLst>
      <p:ext uri="{BB962C8B-B14F-4D97-AF65-F5344CB8AC3E}">
        <p14:creationId xmlns:p14="http://schemas.microsoft.com/office/powerpoint/2010/main" val="150598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6054152-B017-4F39-B09A-D28DEC35C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r>
              <a:rPr lang="cs-CZ" sz="5000" b="1"/>
              <a:t>REFORMNÍ   PEDAGOGIKA   20.STOLETÍ</a:t>
            </a:r>
            <a:endParaRPr lang="cs-CZ" sz="5000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4939A8-B332-41A0-A306-56C26B4572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52091"/>
            <a:ext cx="6224335" cy="5431536"/>
          </a:xfrm>
        </p:spPr>
        <p:txBody>
          <a:bodyPr anchor="ctr">
            <a:normAutofit/>
          </a:bodyPr>
          <a:lstStyle/>
          <a:p>
            <a:r>
              <a:rPr lang="cs-CZ" sz="2200" b="1"/>
              <a:t>REFORMNÍ   PEDAGOGIKA   20.STOLETÍ</a:t>
            </a:r>
            <a:endParaRPr lang="cs-CZ" sz="2200"/>
          </a:p>
          <a:p>
            <a:pPr marL="0" indent="0">
              <a:buNone/>
            </a:pPr>
            <a:endParaRPr lang="cs-CZ" sz="2200"/>
          </a:p>
          <a:p>
            <a:r>
              <a:rPr lang="cs-CZ" sz="2200"/>
              <a:t>-Dítě je jedinečnou bytostí, která má právo být už v tomto věku sama sebou</a:t>
            </a:r>
          </a:p>
          <a:p>
            <a:r>
              <a:rPr lang="cs-CZ" sz="2200"/>
              <a:t>-Tradiční autoritativnost, snaha o nadvládu, manipulace, jsou nahrazeny vstřícností  </a:t>
            </a:r>
          </a:p>
          <a:p>
            <a:r>
              <a:rPr lang="cs-CZ" sz="2200"/>
              <a:t>a partnerským vztahem</a:t>
            </a:r>
          </a:p>
          <a:p>
            <a:r>
              <a:rPr lang="cs-CZ" sz="2200"/>
              <a:t>-nepřiměřené požadavky, zbytečná kritika a moralizování jsou nahrazeny trpělivostí </a:t>
            </a:r>
          </a:p>
          <a:p>
            <a:r>
              <a:rPr lang="cs-CZ" sz="2200"/>
              <a:t>a důvěrou v schopnosti, které člověk má</a:t>
            </a:r>
          </a:p>
          <a:p>
            <a:pPr marL="914400" lvl="2" indent="0">
              <a:buNone/>
            </a:pPr>
            <a:endParaRPr lang="cs-CZ" sz="2200"/>
          </a:p>
          <a:p>
            <a:pPr lvl="1"/>
            <a:endParaRPr lang="cs-CZ" sz="2200"/>
          </a:p>
        </p:txBody>
      </p:sp>
    </p:spTree>
    <p:extLst>
      <p:ext uri="{BB962C8B-B14F-4D97-AF65-F5344CB8AC3E}">
        <p14:creationId xmlns:p14="http://schemas.microsoft.com/office/powerpoint/2010/main" val="42877737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6054152-B017-4F39-B09A-D28DEC35C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r>
              <a:rPr lang="cs-CZ" sz="5000" b="1"/>
              <a:t>REFORMNÍ   PEDAGOGIKA   20.STOLETÍ</a:t>
            </a:r>
            <a:endParaRPr lang="cs-CZ" sz="5000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4939A8-B332-41A0-A306-56C26B4572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52091"/>
            <a:ext cx="6224335" cy="5431536"/>
          </a:xfrm>
        </p:spPr>
        <p:txBody>
          <a:bodyPr anchor="ctr">
            <a:normAutofit/>
          </a:bodyPr>
          <a:lstStyle/>
          <a:p>
            <a:r>
              <a:rPr lang="cs-CZ" sz="1400"/>
              <a:t>PEDOCENTRISMUS – dítě do centra</a:t>
            </a:r>
          </a:p>
          <a:p>
            <a:pPr lvl="0"/>
            <a:r>
              <a:rPr lang="cs-CZ" sz="1400"/>
              <a:t>Osvobození dítěte, vycházíme z jeho zájmů</a:t>
            </a:r>
          </a:p>
          <a:p>
            <a:pPr lvl="0"/>
            <a:r>
              <a:rPr lang="cs-CZ" sz="1400"/>
              <a:t>r. 1900 – </a:t>
            </a:r>
            <a:r>
              <a:rPr lang="cs-CZ" sz="1400" b="1" u="sng"/>
              <a:t>Ellen Keyová</a:t>
            </a:r>
            <a:r>
              <a:rPr lang="cs-CZ" sz="1400"/>
              <a:t>, švédská filosofka vydává spis </a:t>
            </a:r>
            <a:r>
              <a:rPr lang="cs-CZ" sz="1400" u="sng"/>
              <a:t>„Století  dítěte“</a:t>
            </a:r>
            <a:endParaRPr lang="cs-CZ" sz="1400"/>
          </a:p>
          <a:p>
            <a:r>
              <a:rPr lang="cs-CZ" sz="1400"/>
              <a:t>Znovu objevit dítě, více ho respektovat a dát mu podmínky k životu</a:t>
            </a:r>
          </a:p>
          <a:p>
            <a:r>
              <a:rPr lang="cs-CZ" sz="1400"/>
              <a:t>Dítě jako východisko našeho pedagogického snažení</a:t>
            </a:r>
          </a:p>
          <a:p>
            <a:r>
              <a:rPr lang="cs-CZ" sz="1400"/>
              <a:t>Tzv. Koperníkovský obrat: přesvědčení o svobodném rozvoji dítěte k tzv. kultu dítěte, který zdůrazňoval netušené možnosti a nevyužitý potenciál dítěte a jeho hodnotu. Dítě jako Slunce, cíl, metody, prostředky, učitel kolem něj obíhají.</a:t>
            </a:r>
          </a:p>
          <a:p>
            <a:pPr marL="0" indent="0">
              <a:buNone/>
            </a:pPr>
            <a:endParaRPr lang="cs-CZ" sz="1400"/>
          </a:p>
          <a:p>
            <a:r>
              <a:rPr lang="cs-CZ" sz="1400" b="1" u="sng"/>
              <a:t>Maria Montessori</a:t>
            </a:r>
            <a:r>
              <a:rPr lang="cs-CZ" sz="1400"/>
              <a:t> (1872-1952)</a:t>
            </a:r>
          </a:p>
          <a:p>
            <a:pPr lvl="0"/>
            <a:r>
              <a:rPr lang="cs-CZ" sz="1400"/>
              <a:t>dvě formy života – dětství a dospělost – se podstatně liší</a:t>
            </a:r>
          </a:p>
          <a:p>
            <a:pPr lvl="0"/>
            <a:r>
              <a:rPr lang="cs-CZ" sz="1400"/>
              <a:t>dětská forma života – </a:t>
            </a:r>
            <a:r>
              <a:rPr lang="cs-CZ" sz="1400" u="sng"/>
              <a:t>absorbující duch –</a:t>
            </a:r>
            <a:r>
              <a:rPr lang="cs-CZ" sz="1400"/>
              <a:t> dítě zvládá poznatky a dělá pokroky snadno, radostně, spontánně</a:t>
            </a:r>
          </a:p>
          <a:p>
            <a:pPr lvl="0"/>
            <a:r>
              <a:rPr lang="cs-CZ" sz="1400"/>
              <a:t>Funkce dětství :</a:t>
            </a:r>
          </a:p>
          <a:p>
            <a:r>
              <a:rPr lang="cs-CZ" sz="1400" u="sng"/>
              <a:t>Regenerace dospělého – </a:t>
            </a:r>
            <a:r>
              <a:rPr lang="cs-CZ" sz="1400" i="1"/>
              <a:t>„Bez dítěte, jež mu neustále pomáhá obnovovat se, by člověk zdegeneroval“</a:t>
            </a:r>
            <a:endParaRPr lang="cs-CZ" sz="1400"/>
          </a:p>
          <a:p>
            <a:r>
              <a:rPr lang="cs-CZ" sz="1400" u="sng"/>
              <a:t>Vylepšování situace lidstva –</a:t>
            </a:r>
            <a:r>
              <a:rPr lang="cs-CZ" sz="1400"/>
              <a:t>Dětství koriguje naše sobectví ve prospěch primárnějších hodnot</a:t>
            </a:r>
          </a:p>
          <a:p>
            <a:pPr marL="914400" lvl="2" indent="0">
              <a:buNone/>
            </a:pPr>
            <a:endParaRPr lang="cs-CZ" sz="1400"/>
          </a:p>
          <a:p>
            <a:pPr lvl="1"/>
            <a:endParaRPr lang="cs-CZ" sz="1400"/>
          </a:p>
        </p:txBody>
      </p:sp>
    </p:spTree>
    <p:extLst>
      <p:ext uri="{BB962C8B-B14F-4D97-AF65-F5344CB8AC3E}">
        <p14:creationId xmlns:p14="http://schemas.microsoft.com/office/powerpoint/2010/main" val="5619839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tx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21B8CD5-808D-44F9-8008-A0616E550C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640080"/>
            <a:ext cx="3282696" cy="5257800"/>
          </a:xfrm>
        </p:spPr>
        <p:txBody>
          <a:bodyPr>
            <a:normAutofit/>
          </a:bodyPr>
          <a:lstStyle/>
          <a:p>
            <a:r>
              <a:rPr lang="cs-CZ">
                <a:solidFill>
                  <a:schemeClr val="bg1"/>
                </a:solidFill>
              </a:rPr>
              <a:t>2. polovina 20. století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6F9880-A4CE-4E3A-B023-C7E3A7E92A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8384" y="640081"/>
            <a:ext cx="6024654" cy="5257800"/>
          </a:xfrm>
        </p:spPr>
        <p:txBody>
          <a:bodyPr anchor="ctr">
            <a:normAutofit/>
          </a:bodyPr>
          <a:lstStyle/>
          <a:p>
            <a:r>
              <a:rPr lang="cs-CZ" sz="2400"/>
              <a:t>nedůvěra v dítě jako aktivního spoluaktéra výchovně-vzdělávacího procesu. Rozvoj = plně organizované zaměstnání.</a:t>
            </a:r>
          </a:p>
          <a:p>
            <a:r>
              <a:rPr lang="cs-CZ" sz="2400"/>
              <a:t>individuální svoboda dítěte podřízena fungování celého kolektivu</a:t>
            </a:r>
          </a:p>
          <a:p>
            <a:r>
              <a:rPr lang="cs-CZ" sz="2400"/>
              <a:t>namísto hry záměrně organizované činnosti</a:t>
            </a:r>
          </a:p>
          <a:p>
            <a:r>
              <a:rPr lang="cs-CZ" sz="2400"/>
              <a:t>pevně stanovený režim dne s pevně rozplánovanými tzv. zaměstnáními</a:t>
            </a:r>
          </a:p>
          <a:p>
            <a:r>
              <a:rPr lang="cs-CZ" sz="2400"/>
              <a:t>vnější regulace dětského chování s důrazem na poslušnost a přizpůsobení</a:t>
            </a:r>
          </a:p>
          <a:p>
            <a:r>
              <a:rPr lang="cs-CZ" sz="2400"/>
              <a:t>Cíl: oddanost politické ideologii</a:t>
            </a:r>
          </a:p>
        </p:txBody>
      </p:sp>
    </p:spTree>
    <p:extLst>
      <p:ext uri="{BB962C8B-B14F-4D97-AF65-F5344CB8AC3E}">
        <p14:creationId xmlns:p14="http://schemas.microsoft.com/office/powerpoint/2010/main" val="25854586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21B8CD5-808D-44F9-8008-A0616E550C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r>
              <a:rPr lang="cs-CZ" sz="5400"/>
              <a:t>Současný pohled na dítě a dětství</a:t>
            </a:r>
          </a:p>
        </p:txBody>
      </p:sp>
      <p:sp>
        <p:nvSpPr>
          <p:cNvPr id="15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6F9880-A4CE-4E3A-B023-C7E3A7E92A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52091"/>
            <a:ext cx="6224335" cy="5431536"/>
          </a:xfrm>
        </p:spPr>
        <p:txBody>
          <a:bodyPr anchor="ctr">
            <a:normAutofit/>
          </a:bodyPr>
          <a:lstStyle/>
          <a:p>
            <a:r>
              <a:rPr lang="cs-CZ" sz="1700"/>
              <a:t>21. století považuje etapu „předškolní“ za nejdůležitější v životě dítěte. </a:t>
            </a:r>
          </a:p>
          <a:p>
            <a:r>
              <a:rPr lang="cs-CZ" sz="1700"/>
              <a:t>Dítě je aktivní spoluaktéři, tj. subjektem předškolního vzdělávání, podílí se nejenom na vlastním průběhu, ale taktéž na plánování vzdělávání </a:t>
            </a:r>
            <a:r>
              <a:rPr lang="da-DK" sz="1700"/>
              <a:t>(Kropá</a:t>
            </a:r>
            <a:r>
              <a:rPr lang="cs-CZ" sz="1700"/>
              <a:t>č</a:t>
            </a:r>
            <a:r>
              <a:rPr lang="da-DK" sz="1700"/>
              <a:t>ková in Syslová et al., 2019)</a:t>
            </a:r>
            <a:endParaRPr lang="cs-CZ" sz="1700"/>
          </a:p>
          <a:p>
            <a:r>
              <a:rPr lang="cs-CZ" sz="1700" b="1"/>
              <a:t>Dětství </a:t>
            </a:r>
            <a:r>
              <a:rPr lang="cs-CZ" sz="1700"/>
              <a:t>= plnohodnotné životní období každého jedince, jehož význam v lidském životě je nenahraditelný.</a:t>
            </a:r>
          </a:p>
          <a:p>
            <a:r>
              <a:rPr lang="cs-CZ" sz="1700"/>
              <a:t>                = období růstově a rozvoje bohaté ( pokud jsou však dítěti vytvořeny příslušné podmínky)</a:t>
            </a:r>
          </a:p>
          <a:p>
            <a:r>
              <a:rPr lang="cs-CZ" sz="1700"/>
              <a:t> </a:t>
            </a:r>
          </a:p>
          <a:p>
            <a:r>
              <a:rPr lang="cs-CZ" sz="1700" b="1"/>
              <a:t> Dítě</a:t>
            </a:r>
            <a:r>
              <a:rPr lang="cs-CZ" sz="1700"/>
              <a:t> je odkázané na ostatní lidi, čím mladší je dítě, tím je odkázanost silnější a životně nutná </a:t>
            </a:r>
          </a:p>
          <a:p>
            <a:r>
              <a:rPr lang="cs-CZ" sz="1700"/>
              <a:t>          - je tedy velmi zranitelné a traumatické zážitky z dětství mohou výrazně ovlivnit kvalitu jeho celého života </a:t>
            </a:r>
          </a:p>
          <a:p>
            <a:r>
              <a:rPr lang="cs-CZ" sz="1700"/>
              <a:t>    - snaží se postupně být nezávislým, usiluje o sebepoznání, sebeuplatnění a sebeprosazení.</a:t>
            </a:r>
          </a:p>
          <a:p>
            <a:r>
              <a:rPr lang="cs-CZ" sz="1700"/>
              <a:t>    - stále někam směřuje, něco chce, o něco usiluje, něco zkouší, zkoumá, poznává a objevuje</a:t>
            </a:r>
          </a:p>
        </p:txBody>
      </p:sp>
    </p:spTree>
    <p:extLst>
      <p:ext uri="{BB962C8B-B14F-4D97-AF65-F5344CB8AC3E}">
        <p14:creationId xmlns:p14="http://schemas.microsoft.com/office/powerpoint/2010/main" val="23609135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1536</Words>
  <Application>Microsoft Office PowerPoint</Application>
  <PresentationFormat>Širokoúhlá obrazovka</PresentationFormat>
  <Paragraphs>160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Motiv Office</vt:lpstr>
      <vt:lpstr>Dítě a dětství</vt:lpstr>
      <vt:lpstr>Historický pohled na dítě a dětství Starověk</vt:lpstr>
      <vt:lpstr>Křesťanství</vt:lpstr>
      <vt:lpstr>Jan Amos Komenský</vt:lpstr>
      <vt:lpstr>PŘEDCHŮDCI OBRATU K DÍTĚTI</vt:lpstr>
      <vt:lpstr>REFORMNÍ   PEDAGOGIKA   20.STOLETÍ</vt:lpstr>
      <vt:lpstr>REFORMNÍ   PEDAGOGIKA   20.STOLETÍ</vt:lpstr>
      <vt:lpstr>2. polovina 20. století</vt:lpstr>
      <vt:lpstr>Současný pohled na dítě a dětství</vt:lpstr>
      <vt:lpstr>Současný pohled na dítě a dětství</vt:lpstr>
      <vt:lpstr>Prezentace aplikace PowerPoint</vt:lpstr>
      <vt:lpstr>Úkol ve skupinách:</vt:lpstr>
      <vt:lpstr>Osobnostně a humanisticky orientovaná předškolní výchova </vt:lpstr>
      <vt:lpstr>Osobnostně a humanisticky orientovaná předškolní výchova </vt:lpstr>
      <vt:lpstr>Osobnostně a humanisticky orientovaná předškolní výchova </vt:lpstr>
      <vt:lpstr>Osobnostně a humanisticky orientovaná předškolní výchova </vt:lpstr>
      <vt:lpstr>Osobnostně a humanisticky orientovaná předškolní výchova 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Dítě a dětství</dc:title>
  <dc:creator>Anet</dc:creator>
  <cp:lastModifiedBy>Anet</cp:lastModifiedBy>
  <cp:revision>2</cp:revision>
  <dcterms:created xsi:type="dcterms:W3CDTF">2021-04-06T13:59:24Z</dcterms:created>
  <dcterms:modified xsi:type="dcterms:W3CDTF">2021-04-06T14:00:50Z</dcterms:modified>
</cp:coreProperties>
</file>