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75" r:id="rId11"/>
    <p:sldId id="272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4660"/>
  </p:normalViewPr>
  <p:slideViewPr>
    <p:cSldViewPr>
      <p:cViewPr varScale="1">
        <p:scale>
          <a:sx n="81" d="100"/>
          <a:sy n="81" d="100"/>
        </p:scale>
        <p:origin x="143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5F7EDE-C242-4903-B085-342AC17DE20E}" type="doc">
      <dgm:prSet loTypeId="urn:microsoft.com/office/officeart/2005/8/layout/radial1" loCatId="cycle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46E20CE0-C7DE-4FFF-AA88-5571E7B03BEF}">
      <dgm:prSet phldrT="[Text]"/>
      <dgm:spPr/>
      <dgm:t>
        <a:bodyPr/>
        <a:lstStyle/>
        <a:p>
          <a:r>
            <a:rPr lang="cs-CZ" dirty="0"/>
            <a:t>Z malinkého semínka roste, roste rostlinka</a:t>
          </a:r>
        </a:p>
      </dgm:t>
    </dgm:pt>
    <dgm:pt modelId="{F70FC276-5EDC-45E5-9787-4CD65CB4E57E}" type="parTrans" cxnId="{E2C8D660-8463-45F1-8C60-D3A2A19EF767}">
      <dgm:prSet/>
      <dgm:spPr/>
      <dgm:t>
        <a:bodyPr/>
        <a:lstStyle/>
        <a:p>
          <a:endParaRPr lang="cs-CZ"/>
        </a:p>
      </dgm:t>
    </dgm:pt>
    <dgm:pt modelId="{FAA326B1-BB61-46A1-9EB7-3B27389958AB}" type="sibTrans" cxnId="{E2C8D660-8463-45F1-8C60-D3A2A19EF767}">
      <dgm:prSet/>
      <dgm:spPr/>
      <dgm:t>
        <a:bodyPr/>
        <a:lstStyle/>
        <a:p>
          <a:endParaRPr lang="cs-CZ"/>
        </a:p>
      </dgm:t>
    </dgm:pt>
    <dgm:pt modelId="{012E49C4-D19D-4A93-BD94-4F4664F42D5B}">
      <dgm:prSet phldrT="[Text]" custT="1"/>
      <dgm:spPr/>
      <dgm:t>
        <a:bodyPr/>
        <a:lstStyle/>
        <a:p>
          <a:r>
            <a:rPr lang="cs-CZ" sz="900" dirty="0"/>
            <a:t>LOGICKO-MATEMATICKÁ Hmatové pexeso, Třízení semínek</a:t>
          </a:r>
        </a:p>
      </dgm:t>
    </dgm:pt>
    <dgm:pt modelId="{42AA4C4D-0DE3-40DB-A821-0E2D41C0DA95}" type="parTrans" cxnId="{30C2A4E0-E377-4C36-B60D-189DDC233527}">
      <dgm:prSet/>
      <dgm:spPr/>
      <dgm:t>
        <a:bodyPr/>
        <a:lstStyle/>
        <a:p>
          <a:endParaRPr lang="cs-CZ"/>
        </a:p>
      </dgm:t>
    </dgm:pt>
    <dgm:pt modelId="{EFE5A1FF-3308-4B50-B6F9-38ADB5008979}" type="sibTrans" cxnId="{30C2A4E0-E377-4C36-B60D-189DDC233527}">
      <dgm:prSet/>
      <dgm:spPr/>
      <dgm:t>
        <a:bodyPr/>
        <a:lstStyle/>
        <a:p>
          <a:endParaRPr lang="cs-CZ"/>
        </a:p>
      </dgm:t>
    </dgm:pt>
    <dgm:pt modelId="{0332F97A-7434-49E0-A3D8-EFA6ACF8AF2A}">
      <dgm:prSet phldrT="[Text]" custT="1"/>
      <dgm:spPr/>
      <dgm:t>
        <a:bodyPr/>
        <a:lstStyle/>
        <a:p>
          <a:r>
            <a:rPr lang="cs-CZ" sz="900" dirty="0"/>
            <a:t>PROSTOROVÁ Společná zahrada, ornamenty ze semínek</a:t>
          </a:r>
        </a:p>
      </dgm:t>
    </dgm:pt>
    <dgm:pt modelId="{BE05008C-E1F3-491E-A27C-3FBC1870FB94}" type="parTrans" cxnId="{0A57F6D8-1642-4190-B5CC-803657E34EE2}">
      <dgm:prSet/>
      <dgm:spPr/>
      <dgm:t>
        <a:bodyPr/>
        <a:lstStyle/>
        <a:p>
          <a:endParaRPr lang="cs-CZ"/>
        </a:p>
      </dgm:t>
    </dgm:pt>
    <dgm:pt modelId="{0DF8C404-3885-433D-BF8E-9D81DFA4B8A7}" type="sibTrans" cxnId="{0A57F6D8-1642-4190-B5CC-803657E34EE2}">
      <dgm:prSet/>
      <dgm:spPr/>
      <dgm:t>
        <a:bodyPr/>
        <a:lstStyle/>
        <a:p>
          <a:endParaRPr lang="cs-CZ"/>
        </a:p>
      </dgm:t>
    </dgm:pt>
    <dgm:pt modelId="{48ED5DED-1AFD-4397-8D7B-43CA03E365CF}">
      <dgm:prSet phldrT="[Text]" custT="1"/>
      <dgm:spPr/>
      <dgm:t>
        <a:bodyPr/>
        <a:lstStyle/>
        <a:p>
          <a:r>
            <a:rPr lang="cs-CZ" sz="900" dirty="0"/>
            <a:t>HUDEBNÍ       Sluchové pexeso</a:t>
          </a:r>
        </a:p>
      </dgm:t>
    </dgm:pt>
    <dgm:pt modelId="{2B0F8094-5502-4A74-9CB8-6D121826FDFA}" type="parTrans" cxnId="{A6C41C67-70EC-4875-A32B-018A50ED7350}">
      <dgm:prSet/>
      <dgm:spPr/>
      <dgm:t>
        <a:bodyPr/>
        <a:lstStyle/>
        <a:p>
          <a:endParaRPr lang="cs-CZ"/>
        </a:p>
      </dgm:t>
    </dgm:pt>
    <dgm:pt modelId="{8D7F6EFE-E669-40B0-A1D6-24D2C2D67E3D}" type="sibTrans" cxnId="{A6C41C67-70EC-4875-A32B-018A50ED7350}">
      <dgm:prSet/>
      <dgm:spPr/>
      <dgm:t>
        <a:bodyPr/>
        <a:lstStyle/>
        <a:p>
          <a:endParaRPr lang="cs-CZ"/>
        </a:p>
      </dgm:t>
    </dgm:pt>
    <dgm:pt modelId="{4AFE4F41-09C9-411F-8581-306A2F94FA79}">
      <dgm:prSet/>
      <dgm:spPr/>
      <dgm:t>
        <a:bodyPr/>
        <a:lstStyle/>
        <a:p>
          <a:endParaRPr lang="cs-CZ" dirty="0"/>
        </a:p>
      </dgm:t>
    </dgm:pt>
    <dgm:pt modelId="{38F79996-BD13-41AE-8AC6-56E7B9032A37}" type="parTrans" cxnId="{DB464248-9670-4EE7-BCE3-D4216699F374}">
      <dgm:prSet/>
      <dgm:spPr/>
      <dgm:t>
        <a:bodyPr/>
        <a:lstStyle/>
        <a:p>
          <a:endParaRPr lang="cs-CZ"/>
        </a:p>
      </dgm:t>
    </dgm:pt>
    <dgm:pt modelId="{91CD2526-6FEA-47DC-AFDD-683C045DB017}" type="sibTrans" cxnId="{DB464248-9670-4EE7-BCE3-D4216699F374}">
      <dgm:prSet/>
      <dgm:spPr/>
      <dgm:t>
        <a:bodyPr/>
        <a:lstStyle/>
        <a:p>
          <a:endParaRPr lang="cs-CZ"/>
        </a:p>
      </dgm:t>
    </dgm:pt>
    <dgm:pt modelId="{BDE18FC3-5AC9-4C96-9518-E548400C3B38}">
      <dgm:prSet custT="1"/>
      <dgm:spPr/>
      <dgm:t>
        <a:bodyPr/>
        <a:lstStyle/>
        <a:p>
          <a:pPr algn="ctr"/>
          <a:r>
            <a:rPr lang="cs-CZ" sz="1050" dirty="0"/>
            <a:t>PŘÍRODNÍ    Frotáž, Mandaly </a:t>
          </a:r>
        </a:p>
      </dgm:t>
    </dgm:pt>
    <dgm:pt modelId="{B5386780-FE93-49B3-93D3-399A7D5B9056}" type="parTrans" cxnId="{C864F883-7B26-42EF-A01B-4BC3DB450DF6}">
      <dgm:prSet/>
      <dgm:spPr/>
      <dgm:t>
        <a:bodyPr/>
        <a:lstStyle/>
        <a:p>
          <a:endParaRPr lang="cs-CZ"/>
        </a:p>
      </dgm:t>
    </dgm:pt>
    <dgm:pt modelId="{34E7E34E-0CDF-415D-8E1E-F99B6974ED5C}" type="sibTrans" cxnId="{C864F883-7B26-42EF-A01B-4BC3DB450DF6}">
      <dgm:prSet/>
      <dgm:spPr/>
      <dgm:t>
        <a:bodyPr/>
        <a:lstStyle/>
        <a:p>
          <a:endParaRPr lang="cs-CZ"/>
        </a:p>
      </dgm:t>
    </dgm:pt>
    <dgm:pt modelId="{6E4FF130-1095-42CC-B712-FBC85AA2FEFB}">
      <dgm:prSet custT="1"/>
      <dgm:spPr/>
      <dgm:t>
        <a:bodyPr/>
        <a:lstStyle/>
        <a:p>
          <a:r>
            <a:rPr lang="cs-CZ" sz="900" dirty="0"/>
            <a:t>INTRAPERSONÁLNÍ                 Vymyšlení vlastní rostliny</a:t>
          </a:r>
        </a:p>
      </dgm:t>
    </dgm:pt>
    <dgm:pt modelId="{661BA1DD-2115-4BB4-BDA2-6AAC9621D85B}" type="parTrans" cxnId="{3588CA13-1BA8-46A7-A490-39F89E22AC2B}">
      <dgm:prSet/>
      <dgm:spPr/>
      <dgm:t>
        <a:bodyPr/>
        <a:lstStyle/>
        <a:p>
          <a:endParaRPr lang="cs-CZ"/>
        </a:p>
      </dgm:t>
    </dgm:pt>
    <dgm:pt modelId="{FC5AF7F7-F5E8-4A6C-997B-EDF072159917}" type="sibTrans" cxnId="{3588CA13-1BA8-46A7-A490-39F89E22AC2B}">
      <dgm:prSet/>
      <dgm:spPr/>
      <dgm:t>
        <a:bodyPr/>
        <a:lstStyle/>
        <a:p>
          <a:endParaRPr lang="cs-CZ"/>
        </a:p>
      </dgm:t>
    </dgm:pt>
    <dgm:pt modelId="{DDCFA6C3-CD42-46E8-83B1-3878AAA1B358}">
      <dgm:prSet custT="1"/>
      <dgm:spPr/>
      <dgm:t>
        <a:bodyPr/>
        <a:lstStyle/>
        <a:p>
          <a:r>
            <a:rPr lang="cs-CZ" sz="900" dirty="0"/>
            <a:t>INTERPERSONÁLNÍ                    Tvorba herbáře </a:t>
          </a:r>
        </a:p>
      </dgm:t>
    </dgm:pt>
    <dgm:pt modelId="{EAA28865-BA93-4F7C-A3CD-F96D55D2C95C}" type="parTrans" cxnId="{4B4A580F-E92A-4578-BEAB-63D1D3CC64CD}">
      <dgm:prSet/>
      <dgm:spPr/>
      <dgm:t>
        <a:bodyPr/>
        <a:lstStyle/>
        <a:p>
          <a:endParaRPr lang="cs-CZ"/>
        </a:p>
      </dgm:t>
    </dgm:pt>
    <dgm:pt modelId="{3B740F9D-92FD-4E23-81A0-B07D10B877C2}" type="sibTrans" cxnId="{4B4A580F-E92A-4578-BEAB-63D1D3CC64CD}">
      <dgm:prSet/>
      <dgm:spPr/>
      <dgm:t>
        <a:bodyPr/>
        <a:lstStyle/>
        <a:p>
          <a:endParaRPr lang="cs-CZ"/>
        </a:p>
      </dgm:t>
    </dgm:pt>
    <dgm:pt modelId="{F9B85CEE-0B4F-439D-88A6-43108CF52965}">
      <dgm:prSet phldrT="[Text]" custT="1"/>
      <dgm:spPr/>
      <dgm:t>
        <a:bodyPr/>
        <a:lstStyle/>
        <a:p>
          <a:r>
            <a:rPr lang="cs-CZ" sz="900" dirty="0"/>
            <a:t>TĚLESNĚ KINESTETICKÁ   Tanec semínku</a:t>
          </a:r>
        </a:p>
      </dgm:t>
    </dgm:pt>
    <dgm:pt modelId="{D8DD47B1-F46B-4FFD-B7FE-4C7B5C188EF8}" type="parTrans" cxnId="{6EF44BB4-B899-44D6-84F7-052BE1607CBB}">
      <dgm:prSet/>
      <dgm:spPr/>
      <dgm:t>
        <a:bodyPr/>
        <a:lstStyle/>
        <a:p>
          <a:endParaRPr lang="cs-CZ"/>
        </a:p>
      </dgm:t>
    </dgm:pt>
    <dgm:pt modelId="{7735433A-3DA4-40E4-B3D5-C21A8A1FD299}" type="sibTrans" cxnId="{6EF44BB4-B899-44D6-84F7-052BE1607CBB}">
      <dgm:prSet/>
      <dgm:spPr/>
      <dgm:t>
        <a:bodyPr/>
        <a:lstStyle/>
        <a:p>
          <a:endParaRPr lang="cs-CZ"/>
        </a:p>
      </dgm:t>
    </dgm:pt>
    <dgm:pt modelId="{860E8A1C-A583-4FA3-9ACC-DFB8153B10E9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sz="900" dirty="0"/>
            <a:t>VERBÁLNÍ  Představení vlastní květiny, práce s atlasy rostlin, herbáři a encyklopediemi</a:t>
          </a:r>
        </a:p>
      </dgm:t>
    </dgm:pt>
    <dgm:pt modelId="{CB822EBC-7F4C-4CDD-A093-57E51D70C6D8}" type="sibTrans" cxnId="{5A99701F-BF57-4DD1-B556-0E7613205B06}">
      <dgm:prSet/>
      <dgm:spPr/>
      <dgm:t>
        <a:bodyPr/>
        <a:lstStyle/>
        <a:p>
          <a:endParaRPr lang="cs-CZ"/>
        </a:p>
      </dgm:t>
    </dgm:pt>
    <dgm:pt modelId="{241E76FA-3C4C-4A8C-84D6-2888CF79C42E}" type="parTrans" cxnId="{5A99701F-BF57-4DD1-B556-0E7613205B06}">
      <dgm:prSet/>
      <dgm:spPr/>
      <dgm:t>
        <a:bodyPr/>
        <a:lstStyle/>
        <a:p>
          <a:endParaRPr lang="cs-CZ"/>
        </a:p>
      </dgm:t>
    </dgm:pt>
    <dgm:pt modelId="{4D9A6FC9-CACA-4F4A-A4E9-DD43E81BEBB2}" type="pres">
      <dgm:prSet presAssocID="{B75F7EDE-C242-4903-B085-342AC17DE20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04C082B-D2C6-4639-A491-4F12D9162AAC}" type="pres">
      <dgm:prSet presAssocID="{46E20CE0-C7DE-4FFF-AA88-5571E7B03BEF}" presName="centerShape" presStyleLbl="node0" presStyleIdx="0" presStyleCnt="1"/>
      <dgm:spPr/>
    </dgm:pt>
    <dgm:pt modelId="{63C5D838-5415-4F0B-BDF7-D6A6AD51DA6A}" type="pres">
      <dgm:prSet presAssocID="{241E76FA-3C4C-4A8C-84D6-2888CF79C42E}" presName="Name9" presStyleLbl="parChTrans1D2" presStyleIdx="0" presStyleCnt="8"/>
      <dgm:spPr/>
    </dgm:pt>
    <dgm:pt modelId="{48F50D1C-964F-4450-9078-E15657902A3C}" type="pres">
      <dgm:prSet presAssocID="{241E76FA-3C4C-4A8C-84D6-2888CF79C42E}" presName="connTx" presStyleLbl="parChTrans1D2" presStyleIdx="0" presStyleCnt="8"/>
      <dgm:spPr/>
    </dgm:pt>
    <dgm:pt modelId="{5740532A-6E07-40F2-9574-735B71AC49ED}" type="pres">
      <dgm:prSet presAssocID="{860E8A1C-A583-4FA3-9ACC-DFB8153B10E9}" presName="node" presStyleLbl="node1" presStyleIdx="0" presStyleCnt="8" custScaleX="111268" custScaleY="109551">
        <dgm:presLayoutVars>
          <dgm:bulletEnabled val="1"/>
        </dgm:presLayoutVars>
      </dgm:prSet>
      <dgm:spPr/>
    </dgm:pt>
    <dgm:pt modelId="{EFA14F96-92F3-4B51-98CE-10C908B76078}" type="pres">
      <dgm:prSet presAssocID="{42AA4C4D-0DE3-40DB-A821-0E2D41C0DA95}" presName="Name9" presStyleLbl="parChTrans1D2" presStyleIdx="1" presStyleCnt="8"/>
      <dgm:spPr/>
    </dgm:pt>
    <dgm:pt modelId="{D4DE4FF4-6CBD-4A75-9BA5-470588357ED2}" type="pres">
      <dgm:prSet presAssocID="{42AA4C4D-0DE3-40DB-A821-0E2D41C0DA95}" presName="connTx" presStyleLbl="parChTrans1D2" presStyleIdx="1" presStyleCnt="8"/>
      <dgm:spPr/>
    </dgm:pt>
    <dgm:pt modelId="{8F5FF001-4906-486E-B516-5C8139D2E516}" type="pres">
      <dgm:prSet presAssocID="{012E49C4-D19D-4A93-BD94-4F4664F42D5B}" presName="node" presStyleLbl="node1" presStyleIdx="1" presStyleCnt="8" custScaleX="112774" custScaleY="108333">
        <dgm:presLayoutVars>
          <dgm:bulletEnabled val="1"/>
        </dgm:presLayoutVars>
      </dgm:prSet>
      <dgm:spPr/>
    </dgm:pt>
    <dgm:pt modelId="{851E1F45-3B7F-4FEB-BE41-85A93E714B3D}" type="pres">
      <dgm:prSet presAssocID="{BE05008C-E1F3-491E-A27C-3FBC1870FB94}" presName="Name9" presStyleLbl="parChTrans1D2" presStyleIdx="2" presStyleCnt="8"/>
      <dgm:spPr/>
    </dgm:pt>
    <dgm:pt modelId="{0013D981-30A3-46C2-94A0-73C31BA9075C}" type="pres">
      <dgm:prSet presAssocID="{BE05008C-E1F3-491E-A27C-3FBC1870FB94}" presName="connTx" presStyleLbl="parChTrans1D2" presStyleIdx="2" presStyleCnt="8"/>
      <dgm:spPr/>
    </dgm:pt>
    <dgm:pt modelId="{9811677C-522B-4997-B7F6-590A35BE9B31}" type="pres">
      <dgm:prSet presAssocID="{0332F97A-7434-49E0-A3D8-EFA6ACF8AF2A}" presName="node" presStyleLbl="node1" presStyleIdx="2" presStyleCnt="8" custScaleX="109328" custScaleY="106827">
        <dgm:presLayoutVars>
          <dgm:bulletEnabled val="1"/>
        </dgm:presLayoutVars>
      </dgm:prSet>
      <dgm:spPr/>
    </dgm:pt>
    <dgm:pt modelId="{D7EA9367-7D10-456C-801F-01E976A142F1}" type="pres">
      <dgm:prSet presAssocID="{2B0F8094-5502-4A74-9CB8-6D121826FDFA}" presName="Name9" presStyleLbl="parChTrans1D2" presStyleIdx="3" presStyleCnt="8"/>
      <dgm:spPr/>
    </dgm:pt>
    <dgm:pt modelId="{8A7D252E-A15E-4CB2-AE78-6946A6705127}" type="pres">
      <dgm:prSet presAssocID="{2B0F8094-5502-4A74-9CB8-6D121826FDFA}" presName="connTx" presStyleLbl="parChTrans1D2" presStyleIdx="3" presStyleCnt="8"/>
      <dgm:spPr/>
    </dgm:pt>
    <dgm:pt modelId="{630A2C4F-895F-4391-918C-F99D8BAF48C4}" type="pres">
      <dgm:prSet presAssocID="{48ED5DED-1AFD-4397-8D7B-43CA03E365CF}" presName="node" presStyleLbl="node1" presStyleIdx="3" presStyleCnt="8" custScaleX="108110" custScaleY="105321">
        <dgm:presLayoutVars>
          <dgm:bulletEnabled val="1"/>
        </dgm:presLayoutVars>
      </dgm:prSet>
      <dgm:spPr/>
    </dgm:pt>
    <dgm:pt modelId="{7ED0A7C8-9607-427A-9BF6-ACAEF561ECDE}" type="pres">
      <dgm:prSet presAssocID="{D8DD47B1-F46B-4FFD-B7FE-4C7B5C188EF8}" presName="Name9" presStyleLbl="parChTrans1D2" presStyleIdx="4" presStyleCnt="8"/>
      <dgm:spPr/>
    </dgm:pt>
    <dgm:pt modelId="{3C292017-0D0C-47FF-8F88-E483AB294E0A}" type="pres">
      <dgm:prSet presAssocID="{D8DD47B1-F46B-4FFD-B7FE-4C7B5C188EF8}" presName="connTx" presStyleLbl="parChTrans1D2" presStyleIdx="4" presStyleCnt="8"/>
      <dgm:spPr/>
    </dgm:pt>
    <dgm:pt modelId="{865F4C04-8DF8-4339-833B-25480BA8A332}" type="pres">
      <dgm:prSet presAssocID="{F9B85CEE-0B4F-439D-88A6-43108CF52965}" presName="node" presStyleLbl="node1" presStyleIdx="4" presStyleCnt="8" custScaleX="116689" custScaleY="108207">
        <dgm:presLayoutVars>
          <dgm:bulletEnabled val="1"/>
        </dgm:presLayoutVars>
      </dgm:prSet>
      <dgm:spPr/>
    </dgm:pt>
    <dgm:pt modelId="{7B1151AD-7CE5-4A53-A4EA-9F37E33C55FF}" type="pres">
      <dgm:prSet presAssocID="{EAA28865-BA93-4F7C-A3CD-F96D55D2C95C}" presName="Name9" presStyleLbl="parChTrans1D2" presStyleIdx="5" presStyleCnt="8"/>
      <dgm:spPr/>
    </dgm:pt>
    <dgm:pt modelId="{458D7B19-B286-4886-8910-1C6F3F663375}" type="pres">
      <dgm:prSet presAssocID="{EAA28865-BA93-4F7C-A3CD-F96D55D2C95C}" presName="connTx" presStyleLbl="parChTrans1D2" presStyleIdx="5" presStyleCnt="8"/>
      <dgm:spPr/>
    </dgm:pt>
    <dgm:pt modelId="{E6DE683C-4336-49B5-814B-6CB78124753F}" type="pres">
      <dgm:prSet presAssocID="{DDCFA6C3-CD42-46E8-83B1-3878AAA1B358}" presName="node" presStyleLbl="node1" presStyleIdx="5" presStyleCnt="8" custScaleX="115183" custScaleY="109425">
        <dgm:presLayoutVars>
          <dgm:bulletEnabled val="1"/>
        </dgm:presLayoutVars>
      </dgm:prSet>
      <dgm:spPr/>
    </dgm:pt>
    <dgm:pt modelId="{7CE2D99D-0433-4780-A46B-387ADCD7C563}" type="pres">
      <dgm:prSet presAssocID="{661BA1DD-2115-4BB4-BDA2-6AAC9621D85B}" presName="Name9" presStyleLbl="parChTrans1D2" presStyleIdx="6" presStyleCnt="8"/>
      <dgm:spPr/>
    </dgm:pt>
    <dgm:pt modelId="{7CB3E446-1E09-4E92-8C7B-81B52EAA6579}" type="pres">
      <dgm:prSet presAssocID="{661BA1DD-2115-4BB4-BDA2-6AAC9621D85B}" presName="connTx" presStyleLbl="parChTrans1D2" presStyleIdx="6" presStyleCnt="8"/>
      <dgm:spPr/>
    </dgm:pt>
    <dgm:pt modelId="{6C8C112F-50C6-4700-AB73-BB7468ADD3D7}" type="pres">
      <dgm:prSet presAssocID="{6E4FF130-1095-42CC-B712-FBC85AA2FEFB}" presName="node" presStyleLbl="node1" presStyleIdx="6" presStyleCnt="8" custScaleX="108654" custScaleY="110931" custRadScaleRad="100131" custRadScaleInc="0">
        <dgm:presLayoutVars>
          <dgm:bulletEnabled val="1"/>
        </dgm:presLayoutVars>
      </dgm:prSet>
      <dgm:spPr/>
    </dgm:pt>
    <dgm:pt modelId="{D736E194-6E85-49D9-9DB7-76810665AA68}" type="pres">
      <dgm:prSet presAssocID="{B5386780-FE93-49B3-93D3-399A7D5B9056}" presName="Name9" presStyleLbl="parChTrans1D2" presStyleIdx="7" presStyleCnt="8"/>
      <dgm:spPr/>
    </dgm:pt>
    <dgm:pt modelId="{4B61B6BF-0F5C-4AD8-9EE7-C3ADA4D1A557}" type="pres">
      <dgm:prSet presAssocID="{B5386780-FE93-49B3-93D3-399A7D5B9056}" presName="connTx" presStyleLbl="parChTrans1D2" presStyleIdx="7" presStyleCnt="8"/>
      <dgm:spPr/>
    </dgm:pt>
    <dgm:pt modelId="{AA9A8CF6-5E23-4206-B010-5E51CB93B4D4}" type="pres">
      <dgm:prSet presAssocID="{BDE18FC3-5AC9-4C96-9518-E548400C3B38}" presName="node" presStyleLbl="node1" presStyleIdx="7" presStyleCnt="8" custScaleX="114686" custScaleY="113195" custRadScaleRad="101011" custRadScaleInc="-2625">
        <dgm:presLayoutVars>
          <dgm:bulletEnabled val="1"/>
        </dgm:presLayoutVars>
      </dgm:prSet>
      <dgm:spPr/>
    </dgm:pt>
  </dgm:ptLst>
  <dgm:cxnLst>
    <dgm:cxn modelId="{5A014600-3AF4-4639-B60B-CF95F07EC216}" type="presOf" srcId="{46E20CE0-C7DE-4FFF-AA88-5571E7B03BEF}" destId="{004C082B-D2C6-4639-A491-4F12D9162AAC}" srcOrd="0" destOrd="0" presId="urn:microsoft.com/office/officeart/2005/8/layout/radial1"/>
    <dgm:cxn modelId="{AFC9C900-59AC-4143-84E1-7CB9E0B1369D}" type="presOf" srcId="{241E76FA-3C4C-4A8C-84D6-2888CF79C42E}" destId="{63C5D838-5415-4F0B-BDF7-D6A6AD51DA6A}" srcOrd="0" destOrd="0" presId="urn:microsoft.com/office/officeart/2005/8/layout/radial1"/>
    <dgm:cxn modelId="{B5A01405-264D-4E99-A4AB-DCC4D17C5DDC}" type="presOf" srcId="{48ED5DED-1AFD-4397-8D7B-43CA03E365CF}" destId="{630A2C4F-895F-4391-918C-F99D8BAF48C4}" srcOrd="0" destOrd="0" presId="urn:microsoft.com/office/officeart/2005/8/layout/radial1"/>
    <dgm:cxn modelId="{110FC609-B65A-48EF-B661-7B9FC9CE1713}" type="presOf" srcId="{6E4FF130-1095-42CC-B712-FBC85AA2FEFB}" destId="{6C8C112F-50C6-4700-AB73-BB7468ADD3D7}" srcOrd="0" destOrd="0" presId="urn:microsoft.com/office/officeart/2005/8/layout/radial1"/>
    <dgm:cxn modelId="{82A83F0A-0A0E-42BF-B079-A22592CC4482}" type="presOf" srcId="{EAA28865-BA93-4F7C-A3CD-F96D55D2C95C}" destId="{7B1151AD-7CE5-4A53-A4EA-9F37E33C55FF}" srcOrd="0" destOrd="0" presId="urn:microsoft.com/office/officeart/2005/8/layout/radial1"/>
    <dgm:cxn modelId="{4B4A580F-E92A-4578-BEAB-63D1D3CC64CD}" srcId="{46E20CE0-C7DE-4FFF-AA88-5571E7B03BEF}" destId="{DDCFA6C3-CD42-46E8-83B1-3878AAA1B358}" srcOrd="5" destOrd="0" parTransId="{EAA28865-BA93-4F7C-A3CD-F96D55D2C95C}" sibTransId="{3B740F9D-92FD-4E23-81A0-B07D10B877C2}"/>
    <dgm:cxn modelId="{3588CA13-1BA8-46A7-A490-39F89E22AC2B}" srcId="{46E20CE0-C7DE-4FFF-AA88-5571E7B03BEF}" destId="{6E4FF130-1095-42CC-B712-FBC85AA2FEFB}" srcOrd="6" destOrd="0" parTransId="{661BA1DD-2115-4BB4-BDA2-6AAC9621D85B}" sibTransId="{FC5AF7F7-F5E8-4A6C-997B-EDF072159917}"/>
    <dgm:cxn modelId="{5A99701F-BF57-4DD1-B556-0E7613205B06}" srcId="{46E20CE0-C7DE-4FFF-AA88-5571E7B03BEF}" destId="{860E8A1C-A583-4FA3-9ACC-DFB8153B10E9}" srcOrd="0" destOrd="0" parTransId="{241E76FA-3C4C-4A8C-84D6-2888CF79C42E}" sibTransId="{CB822EBC-7F4C-4CDD-A093-57E51D70C6D8}"/>
    <dgm:cxn modelId="{68A0B136-B1C9-4EFE-A9B2-79191E51CCB8}" type="presOf" srcId="{661BA1DD-2115-4BB4-BDA2-6AAC9621D85B}" destId="{7CB3E446-1E09-4E92-8C7B-81B52EAA6579}" srcOrd="1" destOrd="0" presId="urn:microsoft.com/office/officeart/2005/8/layout/radial1"/>
    <dgm:cxn modelId="{389B3F3C-6A2A-4150-B5B1-4EC0C1156B13}" type="presOf" srcId="{2B0F8094-5502-4A74-9CB8-6D121826FDFA}" destId="{D7EA9367-7D10-456C-801F-01E976A142F1}" srcOrd="0" destOrd="0" presId="urn:microsoft.com/office/officeart/2005/8/layout/radial1"/>
    <dgm:cxn modelId="{826A0E3E-2E12-4A95-8066-59C1C44C9D1B}" type="presOf" srcId="{D8DD47B1-F46B-4FFD-B7FE-4C7B5C188EF8}" destId="{3C292017-0D0C-47FF-8F88-E483AB294E0A}" srcOrd="1" destOrd="0" presId="urn:microsoft.com/office/officeart/2005/8/layout/radial1"/>
    <dgm:cxn modelId="{CBDE095D-C384-44E2-AFD7-BC1845C66072}" type="presOf" srcId="{B5386780-FE93-49B3-93D3-399A7D5B9056}" destId="{4B61B6BF-0F5C-4AD8-9EE7-C3ADA4D1A557}" srcOrd="1" destOrd="0" presId="urn:microsoft.com/office/officeart/2005/8/layout/radial1"/>
    <dgm:cxn modelId="{E2C8D660-8463-45F1-8C60-D3A2A19EF767}" srcId="{B75F7EDE-C242-4903-B085-342AC17DE20E}" destId="{46E20CE0-C7DE-4FFF-AA88-5571E7B03BEF}" srcOrd="0" destOrd="0" parTransId="{F70FC276-5EDC-45E5-9787-4CD65CB4E57E}" sibTransId="{FAA326B1-BB61-46A1-9EB7-3B27389958AB}"/>
    <dgm:cxn modelId="{934FE642-80A8-4BD8-B229-D940F73EFC22}" type="presOf" srcId="{B5386780-FE93-49B3-93D3-399A7D5B9056}" destId="{D736E194-6E85-49D9-9DB7-76810665AA68}" srcOrd="0" destOrd="0" presId="urn:microsoft.com/office/officeart/2005/8/layout/radial1"/>
    <dgm:cxn modelId="{80E41244-1C58-4BA0-9A8A-6B320E902F0F}" type="presOf" srcId="{012E49C4-D19D-4A93-BD94-4F4664F42D5B}" destId="{8F5FF001-4906-486E-B516-5C8139D2E516}" srcOrd="0" destOrd="0" presId="urn:microsoft.com/office/officeart/2005/8/layout/radial1"/>
    <dgm:cxn modelId="{A6C41C67-70EC-4875-A32B-018A50ED7350}" srcId="{46E20CE0-C7DE-4FFF-AA88-5571E7B03BEF}" destId="{48ED5DED-1AFD-4397-8D7B-43CA03E365CF}" srcOrd="3" destOrd="0" parTransId="{2B0F8094-5502-4A74-9CB8-6D121826FDFA}" sibTransId="{8D7F6EFE-E669-40B0-A1D6-24D2C2D67E3D}"/>
    <dgm:cxn modelId="{DB464248-9670-4EE7-BCE3-D4216699F374}" srcId="{B75F7EDE-C242-4903-B085-342AC17DE20E}" destId="{4AFE4F41-09C9-411F-8581-306A2F94FA79}" srcOrd="1" destOrd="0" parTransId="{38F79996-BD13-41AE-8AC6-56E7B9032A37}" sibTransId="{91CD2526-6FEA-47DC-AFDD-683C045DB017}"/>
    <dgm:cxn modelId="{76B29A4D-C98D-43AD-992C-22E3CCA3936E}" type="presOf" srcId="{BDE18FC3-5AC9-4C96-9518-E548400C3B38}" destId="{AA9A8CF6-5E23-4206-B010-5E51CB93B4D4}" srcOrd="0" destOrd="0" presId="urn:microsoft.com/office/officeart/2005/8/layout/radial1"/>
    <dgm:cxn modelId="{3DEB7571-4A52-4101-8466-7DEA814B2079}" type="presOf" srcId="{0332F97A-7434-49E0-A3D8-EFA6ACF8AF2A}" destId="{9811677C-522B-4997-B7F6-590A35BE9B31}" srcOrd="0" destOrd="0" presId="urn:microsoft.com/office/officeart/2005/8/layout/radial1"/>
    <dgm:cxn modelId="{24778351-98CB-4E45-9D1F-F31CBEC360B7}" type="presOf" srcId="{2B0F8094-5502-4A74-9CB8-6D121826FDFA}" destId="{8A7D252E-A15E-4CB2-AE78-6946A6705127}" srcOrd="1" destOrd="0" presId="urn:microsoft.com/office/officeart/2005/8/layout/radial1"/>
    <dgm:cxn modelId="{F6D3EA73-E67A-4890-9A78-8C98D857E61E}" type="presOf" srcId="{EAA28865-BA93-4F7C-A3CD-F96D55D2C95C}" destId="{458D7B19-B286-4886-8910-1C6F3F663375}" srcOrd="1" destOrd="0" presId="urn:microsoft.com/office/officeart/2005/8/layout/radial1"/>
    <dgm:cxn modelId="{E70CDD74-C49E-47FD-8C77-134C07395080}" type="presOf" srcId="{B75F7EDE-C242-4903-B085-342AC17DE20E}" destId="{4D9A6FC9-CACA-4F4A-A4E9-DD43E81BEBB2}" srcOrd="0" destOrd="0" presId="urn:microsoft.com/office/officeart/2005/8/layout/radial1"/>
    <dgm:cxn modelId="{C94ECC78-7EB2-48CD-9A6E-298E4E92DEE5}" type="presOf" srcId="{BE05008C-E1F3-491E-A27C-3FBC1870FB94}" destId="{0013D981-30A3-46C2-94A0-73C31BA9075C}" srcOrd="1" destOrd="0" presId="urn:microsoft.com/office/officeart/2005/8/layout/radial1"/>
    <dgm:cxn modelId="{C864F883-7B26-42EF-A01B-4BC3DB450DF6}" srcId="{46E20CE0-C7DE-4FFF-AA88-5571E7B03BEF}" destId="{BDE18FC3-5AC9-4C96-9518-E548400C3B38}" srcOrd="7" destOrd="0" parTransId="{B5386780-FE93-49B3-93D3-399A7D5B9056}" sibTransId="{34E7E34E-0CDF-415D-8E1E-F99B6974ED5C}"/>
    <dgm:cxn modelId="{D20B3690-A8A9-4C04-A1FD-DFD5E7D77679}" type="presOf" srcId="{BE05008C-E1F3-491E-A27C-3FBC1870FB94}" destId="{851E1F45-3B7F-4FEB-BE41-85A93E714B3D}" srcOrd="0" destOrd="0" presId="urn:microsoft.com/office/officeart/2005/8/layout/radial1"/>
    <dgm:cxn modelId="{50D9D593-CBB4-4AC7-88B9-6CDF03C749C8}" type="presOf" srcId="{42AA4C4D-0DE3-40DB-A821-0E2D41C0DA95}" destId="{D4DE4FF4-6CBD-4A75-9BA5-470588357ED2}" srcOrd="1" destOrd="0" presId="urn:microsoft.com/office/officeart/2005/8/layout/radial1"/>
    <dgm:cxn modelId="{6DD1C6A1-1B29-4353-A798-5361CF0007D8}" type="presOf" srcId="{860E8A1C-A583-4FA3-9ACC-DFB8153B10E9}" destId="{5740532A-6E07-40F2-9574-735B71AC49ED}" srcOrd="0" destOrd="0" presId="urn:microsoft.com/office/officeart/2005/8/layout/radial1"/>
    <dgm:cxn modelId="{A69170A2-59FE-4A57-98E2-47012E0D953C}" type="presOf" srcId="{DDCFA6C3-CD42-46E8-83B1-3878AAA1B358}" destId="{E6DE683C-4336-49B5-814B-6CB78124753F}" srcOrd="0" destOrd="0" presId="urn:microsoft.com/office/officeart/2005/8/layout/radial1"/>
    <dgm:cxn modelId="{138D8FB0-12A0-42C6-BCB9-7BE73394FBB0}" type="presOf" srcId="{D8DD47B1-F46B-4FFD-B7FE-4C7B5C188EF8}" destId="{7ED0A7C8-9607-427A-9BF6-ACAEF561ECDE}" srcOrd="0" destOrd="0" presId="urn:microsoft.com/office/officeart/2005/8/layout/radial1"/>
    <dgm:cxn modelId="{6EF44BB4-B899-44D6-84F7-052BE1607CBB}" srcId="{46E20CE0-C7DE-4FFF-AA88-5571E7B03BEF}" destId="{F9B85CEE-0B4F-439D-88A6-43108CF52965}" srcOrd="4" destOrd="0" parTransId="{D8DD47B1-F46B-4FFD-B7FE-4C7B5C188EF8}" sibTransId="{7735433A-3DA4-40E4-B3D5-C21A8A1FD299}"/>
    <dgm:cxn modelId="{50ECB1BC-EF1A-49C4-8DC6-35328778B3E0}" type="presOf" srcId="{F9B85CEE-0B4F-439D-88A6-43108CF52965}" destId="{865F4C04-8DF8-4339-833B-25480BA8A332}" srcOrd="0" destOrd="0" presId="urn:microsoft.com/office/officeart/2005/8/layout/radial1"/>
    <dgm:cxn modelId="{B113AAC7-BB48-4CFA-945F-2200C31F4926}" type="presOf" srcId="{661BA1DD-2115-4BB4-BDA2-6AAC9621D85B}" destId="{7CE2D99D-0433-4780-A46B-387ADCD7C563}" srcOrd="0" destOrd="0" presId="urn:microsoft.com/office/officeart/2005/8/layout/radial1"/>
    <dgm:cxn modelId="{0A57F6D8-1642-4190-B5CC-803657E34EE2}" srcId="{46E20CE0-C7DE-4FFF-AA88-5571E7B03BEF}" destId="{0332F97A-7434-49E0-A3D8-EFA6ACF8AF2A}" srcOrd="2" destOrd="0" parTransId="{BE05008C-E1F3-491E-A27C-3FBC1870FB94}" sibTransId="{0DF8C404-3885-433D-BF8E-9D81DFA4B8A7}"/>
    <dgm:cxn modelId="{30C2A4E0-E377-4C36-B60D-189DDC233527}" srcId="{46E20CE0-C7DE-4FFF-AA88-5571E7B03BEF}" destId="{012E49C4-D19D-4A93-BD94-4F4664F42D5B}" srcOrd="1" destOrd="0" parTransId="{42AA4C4D-0DE3-40DB-A821-0E2D41C0DA95}" sibTransId="{EFE5A1FF-3308-4B50-B6F9-38ADB5008979}"/>
    <dgm:cxn modelId="{5F5F1FEF-17EA-44DE-9389-02F377B498CC}" type="presOf" srcId="{241E76FA-3C4C-4A8C-84D6-2888CF79C42E}" destId="{48F50D1C-964F-4450-9078-E15657902A3C}" srcOrd="1" destOrd="0" presId="urn:microsoft.com/office/officeart/2005/8/layout/radial1"/>
    <dgm:cxn modelId="{ECE251FC-77DF-49F0-8095-27D08345D310}" type="presOf" srcId="{42AA4C4D-0DE3-40DB-A821-0E2D41C0DA95}" destId="{EFA14F96-92F3-4B51-98CE-10C908B76078}" srcOrd="0" destOrd="0" presId="urn:microsoft.com/office/officeart/2005/8/layout/radial1"/>
    <dgm:cxn modelId="{88959DAB-ED5F-4C12-91C5-CC2569A70B98}" type="presParOf" srcId="{4D9A6FC9-CACA-4F4A-A4E9-DD43E81BEBB2}" destId="{004C082B-D2C6-4639-A491-4F12D9162AAC}" srcOrd="0" destOrd="0" presId="urn:microsoft.com/office/officeart/2005/8/layout/radial1"/>
    <dgm:cxn modelId="{2844A710-BCA3-457E-9A06-F2BB3C449368}" type="presParOf" srcId="{4D9A6FC9-CACA-4F4A-A4E9-DD43E81BEBB2}" destId="{63C5D838-5415-4F0B-BDF7-D6A6AD51DA6A}" srcOrd="1" destOrd="0" presId="urn:microsoft.com/office/officeart/2005/8/layout/radial1"/>
    <dgm:cxn modelId="{6EB87919-9318-41A1-86BB-0EB9305C0244}" type="presParOf" srcId="{63C5D838-5415-4F0B-BDF7-D6A6AD51DA6A}" destId="{48F50D1C-964F-4450-9078-E15657902A3C}" srcOrd="0" destOrd="0" presId="urn:microsoft.com/office/officeart/2005/8/layout/radial1"/>
    <dgm:cxn modelId="{2805267A-09B9-45D2-8966-382C44276D88}" type="presParOf" srcId="{4D9A6FC9-CACA-4F4A-A4E9-DD43E81BEBB2}" destId="{5740532A-6E07-40F2-9574-735B71AC49ED}" srcOrd="2" destOrd="0" presId="urn:microsoft.com/office/officeart/2005/8/layout/radial1"/>
    <dgm:cxn modelId="{775350C8-C9FB-425D-95EF-09FD5D21A535}" type="presParOf" srcId="{4D9A6FC9-CACA-4F4A-A4E9-DD43E81BEBB2}" destId="{EFA14F96-92F3-4B51-98CE-10C908B76078}" srcOrd="3" destOrd="0" presId="urn:microsoft.com/office/officeart/2005/8/layout/radial1"/>
    <dgm:cxn modelId="{02498CF4-67D4-40AB-A8F9-DF79F4841AD5}" type="presParOf" srcId="{EFA14F96-92F3-4B51-98CE-10C908B76078}" destId="{D4DE4FF4-6CBD-4A75-9BA5-470588357ED2}" srcOrd="0" destOrd="0" presId="urn:microsoft.com/office/officeart/2005/8/layout/radial1"/>
    <dgm:cxn modelId="{CAD1FFD0-A2CE-4E4B-A9F3-ACF561C80EE3}" type="presParOf" srcId="{4D9A6FC9-CACA-4F4A-A4E9-DD43E81BEBB2}" destId="{8F5FF001-4906-486E-B516-5C8139D2E516}" srcOrd="4" destOrd="0" presId="urn:microsoft.com/office/officeart/2005/8/layout/radial1"/>
    <dgm:cxn modelId="{CE0E4B39-AD24-4A54-A821-FCA795A2FCC6}" type="presParOf" srcId="{4D9A6FC9-CACA-4F4A-A4E9-DD43E81BEBB2}" destId="{851E1F45-3B7F-4FEB-BE41-85A93E714B3D}" srcOrd="5" destOrd="0" presId="urn:microsoft.com/office/officeart/2005/8/layout/radial1"/>
    <dgm:cxn modelId="{7611F5EC-9E66-405D-AD28-F7556C39240D}" type="presParOf" srcId="{851E1F45-3B7F-4FEB-BE41-85A93E714B3D}" destId="{0013D981-30A3-46C2-94A0-73C31BA9075C}" srcOrd="0" destOrd="0" presId="urn:microsoft.com/office/officeart/2005/8/layout/radial1"/>
    <dgm:cxn modelId="{37BECE8E-7BD9-486D-B15D-D0664DA09446}" type="presParOf" srcId="{4D9A6FC9-CACA-4F4A-A4E9-DD43E81BEBB2}" destId="{9811677C-522B-4997-B7F6-590A35BE9B31}" srcOrd="6" destOrd="0" presId="urn:microsoft.com/office/officeart/2005/8/layout/radial1"/>
    <dgm:cxn modelId="{0CA90B75-631B-4B17-9446-8FF5924F8E0D}" type="presParOf" srcId="{4D9A6FC9-CACA-4F4A-A4E9-DD43E81BEBB2}" destId="{D7EA9367-7D10-456C-801F-01E976A142F1}" srcOrd="7" destOrd="0" presId="urn:microsoft.com/office/officeart/2005/8/layout/radial1"/>
    <dgm:cxn modelId="{127B7F70-C1D4-4499-BF80-D79E5382606D}" type="presParOf" srcId="{D7EA9367-7D10-456C-801F-01E976A142F1}" destId="{8A7D252E-A15E-4CB2-AE78-6946A6705127}" srcOrd="0" destOrd="0" presId="urn:microsoft.com/office/officeart/2005/8/layout/radial1"/>
    <dgm:cxn modelId="{145B2645-EEA9-4CB8-B52C-27F5B2EEF016}" type="presParOf" srcId="{4D9A6FC9-CACA-4F4A-A4E9-DD43E81BEBB2}" destId="{630A2C4F-895F-4391-918C-F99D8BAF48C4}" srcOrd="8" destOrd="0" presId="urn:microsoft.com/office/officeart/2005/8/layout/radial1"/>
    <dgm:cxn modelId="{FF1EC9B3-7FCE-4CCE-80C7-4B70FD624CE7}" type="presParOf" srcId="{4D9A6FC9-CACA-4F4A-A4E9-DD43E81BEBB2}" destId="{7ED0A7C8-9607-427A-9BF6-ACAEF561ECDE}" srcOrd="9" destOrd="0" presId="urn:microsoft.com/office/officeart/2005/8/layout/radial1"/>
    <dgm:cxn modelId="{A30D44B6-FBA1-412B-9124-57C4B394189D}" type="presParOf" srcId="{7ED0A7C8-9607-427A-9BF6-ACAEF561ECDE}" destId="{3C292017-0D0C-47FF-8F88-E483AB294E0A}" srcOrd="0" destOrd="0" presId="urn:microsoft.com/office/officeart/2005/8/layout/radial1"/>
    <dgm:cxn modelId="{226F213A-AF26-4FC9-8C89-4CD7C157CC60}" type="presParOf" srcId="{4D9A6FC9-CACA-4F4A-A4E9-DD43E81BEBB2}" destId="{865F4C04-8DF8-4339-833B-25480BA8A332}" srcOrd="10" destOrd="0" presId="urn:microsoft.com/office/officeart/2005/8/layout/radial1"/>
    <dgm:cxn modelId="{942C5109-2E8F-4C9E-BC42-CAFC28CF8562}" type="presParOf" srcId="{4D9A6FC9-CACA-4F4A-A4E9-DD43E81BEBB2}" destId="{7B1151AD-7CE5-4A53-A4EA-9F37E33C55FF}" srcOrd="11" destOrd="0" presId="urn:microsoft.com/office/officeart/2005/8/layout/radial1"/>
    <dgm:cxn modelId="{29DACD81-6310-4579-BBBF-322714A72F75}" type="presParOf" srcId="{7B1151AD-7CE5-4A53-A4EA-9F37E33C55FF}" destId="{458D7B19-B286-4886-8910-1C6F3F663375}" srcOrd="0" destOrd="0" presId="urn:microsoft.com/office/officeart/2005/8/layout/radial1"/>
    <dgm:cxn modelId="{D4385625-DBC1-43EC-8C9E-6818F048AB2A}" type="presParOf" srcId="{4D9A6FC9-CACA-4F4A-A4E9-DD43E81BEBB2}" destId="{E6DE683C-4336-49B5-814B-6CB78124753F}" srcOrd="12" destOrd="0" presId="urn:microsoft.com/office/officeart/2005/8/layout/radial1"/>
    <dgm:cxn modelId="{C4F85D4B-4485-4715-A3C7-B7D6C1C7B7ED}" type="presParOf" srcId="{4D9A6FC9-CACA-4F4A-A4E9-DD43E81BEBB2}" destId="{7CE2D99D-0433-4780-A46B-387ADCD7C563}" srcOrd="13" destOrd="0" presId="urn:microsoft.com/office/officeart/2005/8/layout/radial1"/>
    <dgm:cxn modelId="{0AD4C881-5420-479E-9281-60D2B132CC1F}" type="presParOf" srcId="{7CE2D99D-0433-4780-A46B-387ADCD7C563}" destId="{7CB3E446-1E09-4E92-8C7B-81B52EAA6579}" srcOrd="0" destOrd="0" presId="urn:microsoft.com/office/officeart/2005/8/layout/radial1"/>
    <dgm:cxn modelId="{8CFBD9AB-BB41-4054-A323-623E8982FD93}" type="presParOf" srcId="{4D9A6FC9-CACA-4F4A-A4E9-DD43E81BEBB2}" destId="{6C8C112F-50C6-4700-AB73-BB7468ADD3D7}" srcOrd="14" destOrd="0" presId="urn:microsoft.com/office/officeart/2005/8/layout/radial1"/>
    <dgm:cxn modelId="{B2BE790F-3160-4C71-BB15-CD8B42C6D960}" type="presParOf" srcId="{4D9A6FC9-CACA-4F4A-A4E9-DD43E81BEBB2}" destId="{D736E194-6E85-49D9-9DB7-76810665AA68}" srcOrd="15" destOrd="0" presId="urn:microsoft.com/office/officeart/2005/8/layout/radial1"/>
    <dgm:cxn modelId="{FCF39986-250B-4A45-8D3B-B4697BB8B5F6}" type="presParOf" srcId="{D736E194-6E85-49D9-9DB7-76810665AA68}" destId="{4B61B6BF-0F5C-4AD8-9EE7-C3ADA4D1A557}" srcOrd="0" destOrd="0" presId="urn:microsoft.com/office/officeart/2005/8/layout/radial1"/>
    <dgm:cxn modelId="{3D3795AD-7E3F-4ADF-B218-E15F5BB44799}" type="presParOf" srcId="{4D9A6FC9-CACA-4F4A-A4E9-DD43E81BEBB2}" destId="{AA9A8CF6-5E23-4206-B010-5E51CB93B4D4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C082B-D2C6-4639-A491-4F12D9162AAC}">
      <dsp:nvSpPr>
        <dsp:cNvPr id="0" name=""/>
        <dsp:cNvSpPr/>
      </dsp:nvSpPr>
      <dsp:spPr>
        <a:xfrm>
          <a:off x="3568033" y="2459114"/>
          <a:ext cx="1428071" cy="142807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 malinkého semínka roste, roste rostlinka</a:t>
          </a:r>
        </a:p>
      </dsp:txBody>
      <dsp:txXfrm>
        <a:off x="3777169" y="2668250"/>
        <a:ext cx="1009799" cy="1009799"/>
      </dsp:txXfrm>
    </dsp:sp>
    <dsp:sp modelId="{63C5D838-5415-4F0B-BDF7-D6A6AD51DA6A}">
      <dsp:nvSpPr>
        <dsp:cNvPr id="0" name=""/>
        <dsp:cNvSpPr/>
      </dsp:nvSpPr>
      <dsp:spPr>
        <a:xfrm rot="16200000">
          <a:off x="3815791" y="1977837"/>
          <a:ext cx="932556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932556" y="1499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258755" y="1969522"/>
        <a:ext cx="46627" cy="46627"/>
      </dsp:txXfrm>
    </dsp:sp>
    <dsp:sp modelId="{5740532A-6E07-40F2-9574-735B71AC49ED}">
      <dsp:nvSpPr>
        <dsp:cNvPr id="0" name=""/>
        <dsp:cNvSpPr/>
      </dsp:nvSpPr>
      <dsp:spPr>
        <a:xfrm>
          <a:off x="3487576" y="-37908"/>
          <a:ext cx="1588986" cy="156446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cs-CZ" sz="900" kern="1200" dirty="0"/>
            <a:t>VERBÁLNÍ  Představení vlastní květiny, práce s atlasy rostlin, herbáři a encyklopediemi</a:t>
          </a:r>
        </a:p>
      </dsp:txBody>
      <dsp:txXfrm>
        <a:off x="3720278" y="191203"/>
        <a:ext cx="1123582" cy="1106244"/>
      </dsp:txXfrm>
    </dsp:sp>
    <dsp:sp modelId="{EFA14F96-92F3-4B51-98CE-10C908B76078}">
      <dsp:nvSpPr>
        <dsp:cNvPr id="0" name=""/>
        <dsp:cNvSpPr/>
      </dsp:nvSpPr>
      <dsp:spPr>
        <a:xfrm rot="18900000">
          <a:off x="4651377" y="2325905"/>
          <a:ext cx="925875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925875" y="1499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091168" y="2317757"/>
        <a:ext cx="46293" cy="46293"/>
      </dsp:txXfrm>
    </dsp:sp>
    <dsp:sp modelId="{8F5FF001-4906-486E-B516-5C8139D2E516}">
      <dsp:nvSpPr>
        <dsp:cNvPr id="0" name=""/>
        <dsp:cNvSpPr/>
      </dsp:nvSpPr>
      <dsp:spPr>
        <a:xfrm>
          <a:off x="5194262" y="682174"/>
          <a:ext cx="1610493" cy="15470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LOGICKO-MATEMATICKÁ Hmatové pexeso, Třízení semínek</a:t>
          </a:r>
        </a:p>
      </dsp:txBody>
      <dsp:txXfrm>
        <a:off x="5430113" y="908737"/>
        <a:ext cx="1138791" cy="1093946"/>
      </dsp:txXfrm>
    </dsp:sp>
    <dsp:sp modelId="{851E1F45-3B7F-4FEB-BE41-85A93E714B3D}">
      <dsp:nvSpPr>
        <dsp:cNvPr id="0" name=""/>
        <dsp:cNvSpPr/>
      </dsp:nvSpPr>
      <dsp:spPr>
        <a:xfrm>
          <a:off x="4996105" y="3158151"/>
          <a:ext cx="934148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934148" y="1499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439826" y="3149796"/>
        <a:ext cx="46707" cy="46707"/>
      </dsp:txXfrm>
    </dsp:sp>
    <dsp:sp modelId="{9811677C-522B-4997-B7F6-590A35BE9B31}">
      <dsp:nvSpPr>
        <dsp:cNvPr id="0" name=""/>
        <dsp:cNvSpPr/>
      </dsp:nvSpPr>
      <dsp:spPr>
        <a:xfrm>
          <a:off x="5930254" y="2410367"/>
          <a:ext cx="1561282" cy="152556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PROSTOROVÁ Společná zahrada, ornamenty ze semínek</a:t>
          </a:r>
        </a:p>
      </dsp:txBody>
      <dsp:txXfrm>
        <a:off x="6158898" y="2633781"/>
        <a:ext cx="1103994" cy="1078737"/>
      </dsp:txXfrm>
    </dsp:sp>
    <dsp:sp modelId="{D7EA9367-7D10-456C-801F-01E976A142F1}">
      <dsp:nvSpPr>
        <dsp:cNvPr id="0" name=""/>
        <dsp:cNvSpPr/>
      </dsp:nvSpPr>
      <dsp:spPr>
        <a:xfrm rot="2700000">
          <a:off x="4647405" y="3999986"/>
          <a:ext cx="952998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952998" y="1499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100079" y="3991160"/>
        <a:ext cx="47649" cy="47649"/>
      </dsp:txXfrm>
    </dsp:sp>
    <dsp:sp modelId="{630A2C4F-895F-4391-918C-F99D8BAF48C4}">
      <dsp:nvSpPr>
        <dsp:cNvPr id="0" name=""/>
        <dsp:cNvSpPr/>
      </dsp:nvSpPr>
      <dsp:spPr>
        <a:xfrm>
          <a:off x="5227564" y="4138559"/>
          <a:ext cx="1543888" cy="150405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HUDEBNÍ       Sluchové pexeso</a:t>
          </a:r>
        </a:p>
      </dsp:txBody>
      <dsp:txXfrm>
        <a:off x="5453661" y="4358823"/>
        <a:ext cx="1091694" cy="1063531"/>
      </dsp:txXfrm>
    </dsp:sp>
    <dsp:sp modelId="{7ED0A7C8-9607-427A-9BF6-ACAEF561ECDE}">
      <dsp:nvSpPr>
        <dsp:cNvPr id="0" name=""/>
        <dsp:cNvSpPr/>
      </dsp:nvSpPr>
      <dsp:spPr>
        <a:xfrm rot="5400000">
          <a:off x="3810993" y="4343263"/>
          <a:ext cx="942153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942153" y="1499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258515" y="4334708"/>
        <a:ext cx="47107" cy="47107"/>
      </dsp:txXfrm>
    </dsp:sp>
    <dsp:sp modelId="{865F4C04-8DF8-4339-833B-25480BA8A332}">
      <dsp:nvSpPr>
        <dsp:cNvPr id="0" name=""/>
        <dsp:cNvSpPr/>
      </dsp:nvSpPr>
      <dsp:spPr>
        <a:xfrm>
          <a:off x="3448868" y="4829339"/>
          <a:ext cx="1666402" cy="154527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TĚLESNĚ KINESTETICKÁ   Tanec semínku</a:t>
          </a:r>
        </a:p>
      </dsp:txBody>
      <dsp:txXfrm>
        <a:off x="3692907" y="5055639"/>
        <a:ext cx="1178324" cy="1092673"/>
      </dsp:txXfrm>
    </dsp:sp>
    <dsp:sp modelId="{7B1151AD-7CE5-4A53-A4EA-9F37E33C55FF}">
      <dsp:nvSpPr>
        <dsp:cNvPr id="0" name=""/>
        <dsp:cNvSpPr/>
      </dsp:nvSpPr>
      <dsp:spPr>
        <a:xfrm rot="8100000">
          <a:off x="2997287" y="3986088"/>
          <a:ext cx="913689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913689" y="1499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3431290" y="3978245"/>
        <a:ext cx="45684" cy="45684"/>
      </dsp:txXfrm>
    </dsp:sp>
    <dsp:sp modelId="{E6DE683C-4336-49B5-814B-6CB78124753F}">
      <dsp:nvSpPr>
        <dsp:cNvPr id="0" name=""/>
        <dsp:cNvSpPr/>
      </dsp:nvSpPr>
      <dsp:spPr>
        <a:xfrm>
          <a:off x="1742182" y="4109255"/>
          <a:ext cx="1644895" cy="156266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INTERPERSONÁLNÍ                    Tvorba herbáře </a:t>
          </a:r>
        </a:p>
      </dsp:txBody>
      <dsp:txXfrm>
        <a:off x="1983071" y="4338102"/>
        <a:ext cx="1163117" cy="1104973"/>
      </dsp:txXfrm>
    </dsp:sp>
    <dsp:sp modelId="{7CE2D99D-0433-4780-A46B-387ADCD7C563}">
      <dsp:nvSpPr>
        <dsp:cNvPr id="0" name=""/>
        <dsp:cNvSpPr/>
      </dsp:nvSpPr>
      <dsp:spPr>
        <a:xfrm rot="10800000">
          <a:off x="2625890" y="3158151"/>
          <a:ext cx="942143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942143" y="1499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3073408" y="3149596"/>
        <a:ext cx="47107" cy="47107"/>
      </dsp:txXfrm>
    </dsp:sp>
    <dsp:sp modelId="{6C8C112F-50C6-4700-AB73-BB7468ADD3D7}">
      <dsp:nvSpPr>
        <dsp:cNvPr id="0" name=""/>
        <dsp:cNvSpPr/>
      </dsp:nvSpPr>
      <dsp:spPr>
        <a:xfrm>
          <a:off x="1074234" y="2381063"/>
          <a:ext cx="1551656" cy="158417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INTRAPERSONÁLNÍ                 Vymyšlení vlastní rostliny</a:t>
          </a:r>
        </a:p>
      </dsp:txBody>
      <dsp:txXfrm>
        <a:off x="1301469" y="2613060"/>
        <a:ext cx="1097186" cy="1120179"/>
      </dsp:txXfrm>
    </dsp:sp>
    <dsp:sp modelId="{D736E194-6E85-49D9-9DB7-76810665AA68}">
      <dsp:nvSpPr>
        <dsp:cNvPr id="0" name=""/>
        <dsp:cNvSpPr/>
      </dsp:nvSpPr>
      <dsp:spPr>
        <a:xfrm rot="13464563">
          <a:off x="2978491" y="2334585"/>
          <a:ext cx="925711" cy="29998"/>
        </a:xfrm>
        <a:custGeom>
          <a:avLst/>
          <a:gdLst/>
          <a:ahLst/>
          <a:cxnLst/>
          <a:rect l="0" t="0" r="0" b="0"/>
          <a:pathLst>
            <a:path>
              <a:moveTo>
                <a:pt x="0" y="14999"/>
              </a:moveTo>
              <a:lnTo>
                <a:pt x="925711" y="1499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3418204" y="2326442"/>
        <a:ext cx="46285" cy="46285"/>
      </dsp:txXfrm>
    </dsp:sp>
    <dsp:sp modelId="{AA9A8CF6-5E23-4206-B010-5E51CB93B4D4}">
      <dsp:nvSpPr>
        <dsp:cNvPr id="0" name=""/>
        <dsp:cNvSpPr/>
      </dsp:nvSpPr>
      <dsp:spPr>
        <a:xfrm>
          <a:off x="1710577" y="648070"/>
          <a:ext cx="1637798" cy="16165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kern="1200" dirty="0"/>
            <a:t>PŘÍRODNÍ    Frotáž, Mandaly </a:t>
          </a:r>
        </a:p>
      </dsp:txBody>
      <dsp:txXfrm>
        <a:off x="1950427" y="884802"/>
        <a:ext cx="1158098" cy="1143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95EC1D4A-A796-47C3-A63E-CE236FB377E2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00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618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04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539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5EC1D4A-A796-47C3-A63E-CE236FB377E2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002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6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16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52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48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46008" y="6302326"/>
            <a:ext cx="1097280" cy="27432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91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5EC1D4A-A796-47C3-A63E-CE236FB377E2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71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292608" y="292608"/>
            <a:ext cx="8558784" cy="627278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142" y="6302326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2326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3042" y="6302326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05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2F706-0F9E-47F0-845E-2DC525C91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600" y="1484784"/>
            <a:ext cx="7128791" cy="3312368"/>
          </a:xfrm>
        </p:spPr>
        <p:txBody>
          <a:bodyPr/>
          <a:lstStyle/>
          <a:p>
            <a:r>
              <a:rPr lang="cs-CZ" sz="5400" dirty="0"/>
              <a:t>Z malinkého semínka roste, roste rostlinka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02BE0B2-5BF3-49B6-ACD0-0C341551A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691154"/>
          </a:xfrm>
        </p:spPr>
        <p:txBody>
          <a:bodyPr>
            <a:normAutofit/>
          </a:bodyPr>
          <a:lstStyle/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576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3E212-B218-4B2E-82FE-FAA6C369F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 rodičů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406522-202D-449F-971B-B1A20CD2F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Úkol zadáme na víkend před plánovaným začátkem bloku.</a:t>
            </a:r>
          </a:p>
          <a:p>
            <a:r>
              <a:rPr lang="cs-CZ" dirty="0"/>
              <a:t>Rozhovor dětí s rodiči či prarodiči o rostlinách, které v domácnosti vysévají a pěstují nebo které mohou potkat při procházce. </a:t>
            </a:r>
          </a:p>
          <a:p>
            <a:r>
              <a:rPr lang="cs-CZ" dirty="0"/>
              <a:t>Získané znalosti využijeme během celého týdne. </a:t>
            </a:r>
          </a:p>
        </p:txBody>
      </p:sp>
    </p:spTree>
    <p:extLst>
      <p:ext uri="{BB962C8B-B14F-4D97-AF65-F5344CB8AC3E}">
        <p14:creationId xmlns:p14="http://schemas.microsoft.com/office/powerpoint/2010/main" val="1660178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80000"/>
                <a:shade val="100000"/>
                <a:satMod val="300000"/>
              </a:schemeClr>
            </a:gs>
            <a:gs pos="100000">
              <a:schemeClr val="bg1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ráva, osoba, exteriér&#10;&#10;Popis vygenerován s velmi vysokou mírou spolehlivosti">
            <a:extLst>
              <a:ext uri="{FF2B5EF4-FFF2-40B4-BE49-F238E27FC236}">
                <a16:creationId xmlns:a16="http://schemas.microsoft.com/office/drawing/2014/main" id="{EFC67F36-4BF1-49BB-BADD-1AF6E5FEA7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6" r="26569" b="-2"/>
          <a:stretch/>
        </p:blipFill>
        <p:spPr>
          <a:xfrm>
            <a:off x="5878028" y="237744"/>
            <a:ext cx="3093312" cy="638251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1254237-FFCE-4505-8754-6AADD8EBC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Herbář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52B8C5-3098-4F77-94D5-8FBD5D82F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03120"/>
            <a:ext cx="4920600" cy="39319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700" b="1" dirty="0"/>
              <a:t>Typ inteligence</a:t>
            </a:r>
            <a:r>
              <a:rPr lang="cs-CZ" sz="1700" dirty="0"/>
              <a:t>: interpersonální</a:t>
            </a:r>
          </a:p>
          <a:p>
            <a:pPr>
              <a:lnSpc>
                <a:spcPct val="90000"/>
              </a:lnSpc>
            </a:pPr>
            <a:r>
              <a:rPr lang="cs-CZ" sz="1700" b="1" dirty="0"/>
              <a:t>Pomůcky</a:t>
            </a:r>
            <a:r>
              <a:rPr lang="cs-CZ" sz="1700" dirty="0"/>
              <a:t>: kartóny od vajec, vytištěné fotografie přírodnin, knihy na lisování, papír A4, </a:t>
            </a:r>
            <a:r>
              <a:rPr lang="cs-CZ" sz="1700" dirty="0" err="1"/>
              <a:t>eurosložky</a:t>
            </a:r>
            <a:endParaRPr lang="cs-CZ" sz="1700" dirty="0"/>
          </a:p>
          <a:p>
            <a:pPr>
              <a:lnSpc>
                <a:spcPct val="90000"/>
              </a:lnSpc>
            </a:pPr>
            <a:r>
              <a:rPr lang="cs-CZ" sz="1700" b="1" dirty="0"/>
              <a:t>Organizace</a:t>
            </a:r>
            <a:r>
              <a:rPr lang="cs-CZ" sz="1700" dirty="0"/>
              <a:t>: určíme kapitány, kteří si vyberou zbytek týmu</a:t>
            </a:r>
          </a:p>
          <a:p>
            <a:pPr>
              <a:lnSpc>
                <a:spcPct val="90000"/>
              </a:lnSpc>
            </a:pPr>
            <a:r>
              <a:rPr lang="cs-CZ" sz="1700" b="1" dirty="0"/>
              <a:t>Zadání pro děti</a:t>
            </a:r>
            <a:r>
              <a:rPr lang="cs-CZ" sz="1700" dirty="0"/>
              <a:t>: „Společně si při procházce všímejte okolí, když se některá věc bude shodovat s fotografií, seberte ji a dejte ji do kartónu. Zelené rostlinky můžete po příchodu dát vylisovat do knih.“ </a:t>
            </a:r>
          </a:p>
          <a:p>
            <a:pPr>
              <a:lnSpc>
                <a:spcPct val="90000"/>
              </a:lnSpc>
            </a:pPr>
            <a:r>
              <a:rPr lang="cs-CZ" sz="1700" dirty="0"/>
              <a:t>Z nasušených rostlin děti vytvoří malé herbáře, při jejichž tvorbě využijí nabídnuté knihy.</a:t>
            </a:r>
          </a:p>
          <a:p>
            <a:pPr>
              <a:lnSpc>
                <a:spcPct val="90000"/>
              </a:lnSpc>
            </a:pPr>
            <a:r>
              <a:rPr lang="cs-CZ" sz="1700" dirty="0"/>
              <a:t>Na konci týdne všechny malé herbáře spojíme do jednoho velkého. Předtím každá skupinka představí svoji část. </a:t>
            </a:r>
          </a:p>
        </p:txBody>
      </p:sp>
    </p:spTree>
    <p:extLst>
      <p:ext uri="{BB962C8B-B14F-4D97-AF65-F5344CB8AC3E}">
        <p14:creationId xmlns:p14="http://schemas.microsoft.com/office/powerpoint/2010/main" val="1793878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80000"/>
                <a:shade val="100000"/>
                <a:satMod val="300000"/>
              </a:schemeClr>
            </a:gs>
            <a:gs pos="100000">
              <a:schemeClr val="bg1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504B06E-5E03-44BA-9D8E-243E6855B8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428" y="2841893"/>
            <a:ext cx="2264734" cy="227183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BC14F4C-2F3A-4DDF-B4F9-897C970D0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642594"/>
            <a:ext cx="7543800" cy="1371600"/>
          </a:xfrm>
        </p:spPr>
        <p:txBody>
          <a:bodyPr>
            <a:normAutofit/>
          </a:bodyPr>
          <a:lstStyle/>
          <a:p>
            <a:r>
              <a:rPr lang="cs-CZ" dirty="0"/>
              <a:t>Sebehodnocení dětí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6B1588-357E-4B80-BD6C-3CDA97052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2103120"/>
            <a:ext cx="4864100" cy="3931920"/>
          </a:xfrm>
        </p:spPr>
        <p:txBody>
          <a:bodyPr>
            <a:normAutofit/>
          </a:bodyPr>
          <a:lstStyle/>
          <a:p>
            <a:r>
              <a:rPr lang="cs-CZ" dirty="0"/>
              <a:t>„Jak se mi dnes líbilo ve školce.“</a:t>
            </a:r>
          </a:p>
          <a:p>
            <a:r>
              <a:rPr lang="cs-CZ" b="1" dirty="0"/>
              <a:t>Pomůcky</a:t>
            </a:r>
            <a:r>
              <a:rPr lang="cs-CZ" dirty="0"/>
              <a:t>: 3 </a:t>
            </a:r>
            <a:r>
              <a:rPr lang="cs-CZ" dirty="0" err="1"/>
              <a:t>smajlíci</a:t>
            </a:r>
            <a:r>
              <a:rPr lang="cs-CZ" dirty="0"/>
              <a:t> odlišeni barevně a výrazem v obličeji + kolíčky se značkou dítěte</a:t>
            </a:r>
          </a:p>
          <a:p>
            <a:r>
              <a:rPr lang="cs-CZ" dirty="0"/>
              <a:t>Dítě při odchodu ze školky připne kolíček na ten obličej s výrazem, který odpovídá jeho pocitům z proběhlého dne.</a:t>
            </a:r>
          </a:p>
          <a:p>
            <a:r>
              <a:rPr lang="cs-CZ" dirty="0"/>
              <a:t>Druhý den se ke kolíčkům vrátíme a shrneme si, co už jsme dělali a víme. </a:t>
            </a:r>
          </a:p>
          <a:p>
            <a:r>
              <a:rPr lang="cs-CZ" dirty="0"/>
              <a:t>Hodnocení na konci bloku proběhne pomocí hlasování se smajlíky.</a:t>
            </a:r>
          </a:p>
        </p:txBody>
      </p:sp>
    </p:spTree>
    <p:extLst>
      <p:ext uri="{BB962C8B-B14F-4D97-AF65-F5344CB8AC3E}">
        <p14:creationId xmlns:p14="http://schemas.microsoft.com/office/powerpoint/2010/main" val="321955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7F048-42E9-4B81-A174-F625D7EEA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2D151A-FB05-4091-824A-3E7025DF0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340768"/>
            <a:ext cx="7680960" cy="4694272"/>
          </a:xfrm>
        </p:spPr>
        <p:txBody>
          <a:bodyPr>
            <a:normAutofit/>
          </a:bodyPr>
          <a:lstStyle/>
          <a:p>
            <a:r>
              <a:rPr lang="cs-CZ" sz="2400" dirty="0"/>
              <a:t>TÉMA: Z malinkého semínka roste, roste rostlinka</a:t>
            </a:r>
          </a:p>
          <a:p>
            <a:endParaRPr lang="cs-CZ" sz="2400" dirty="0"/>
          </a:p>
          <a:p>
            <a:r>
              <a:rPr lang="cs-CZ" sz="2400" dirty="0"/>
              <a:t>OBSAH: Porozumění tomu jak se ze semínka stane rostlina; jak roste, vypadá a co k životu potřebuje.</a:t>
            </a:r>
          </a:p>
          <a:p>
            <a:endParaRPr lang="cs-CZ" sz="2400" dirty="0"/>
          </a:p>
          <a:p>
            <a:r>
              <a:rPr lang="cs-CZ" sz="2400" dirty="0"/>
              <a:t>OBDOBÍ: březen/duben </a:t>
            </a:r>
          </a:p>
          <a:p>
            <a:endParaRPr lang="cs-CZ" sz="2400" dirty="0"/>
          </a:p>
          <a:p>
            <a:r>
              <a:rPr lang="cs-CZ" sz="2400" dirty="0"/>
              <a:t>ORGANIZAČNÍ POZNÁMKY:</a:t>
            </a:r>
          </a:p>
          <a:p>
            <a:pPr marL="0" indent="0">
              <a:buNone/>
            </a:pPr>
            <a:r>
              <a:rPr lang="cs-CZ" sz="2400" dirty="0"/>
              <a:t>Tematický plán bude realizován v heterogenních třídách        (3-6 let) v MŠ Veslařská a v MŠ Elišky Přemyslovny.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91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093B7-B12D-411C-A235-71F527080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B89B59-C02E-4DBD-B35E-7FEF32A52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916832"/>
            <a:ext cx="7680960" cy="4694272"/>
          </a:xfrm>
        </p:spPr>
        <p:txBody>
          <a:bodyPr/>
          <a:lstStyle/>
          <a:p>
            <a:pPr marL="0" indent="0">
              <a:buNone/>
            </a:pPr>
            <a:endParaRPr lang="cs-CZ" sz="2800" dirty="0"/>
          </a:p>
          <a:p>
            <a:pPr lvl="1"/>
            <a:r>
              <a:rPr lang="cs-CZ" sz="2400" dirty="0"/>
              <a:t>K UČENÍ: </a:t>
            </a:r>
          </a:p>
          <a:p>
            <a:pPr lvl="2"/>
            <a:r>
              <a:rPr lang="cs-CZ" sz="2000" dirty="0"/>
              <a:t>1.soustředění pozoruje, zkoumá, objevuje, všímá si souvislostí, experimentuje a užívá při tom jednoduchých pojmů, znaků a symbolů</a:t>
            </a:r>
          </a:p>
          <a:p>
            <a:pPr lvl="2"/>
            <a:r>
              <a:rPr lang="cs-CZ" sz="2000" dirty="0"/>
              <a:t>4.klade otázky a hledá na ně odpovědi, aktivně si všímá, co se kolem něho děje; chce porozumět věcem, jevům a dějům, které kolem sebe vidí; poznává, že se může mnohému naučit, raduje se z toho, co samo dokázalo a zvládlo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944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20C2BA-68F4-41DD-BA4B-53142D37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Dílčí cíle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879F24-7A88-464F-B232-3B11FEEBA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340768"/>
            <a:ext cx="7680960" cy="4694272"/>
          </a:xfrm>
        </p:spPr>
        <p:txBody>
          <a:bodyPr>
            <a:normAutofit/>
          </a:bodyPr>
          <a:lstStyle/>
          <a:p>
            <a:endParaRPr lang="cs-CZ" sz="2800" dirty="0"/>
          </a:p>
          <a:p>
            <a:pPr lvl="1"/>
            <a:r>
              <a:rPr lang="cs-CZ" sz="2400" dirty="0"/>
              <a:t>Dítě a jeho PSYCHIKA:</a:t>
            </a:r>
          </a:p>
          <a:p>
            <a:pPr lvl="2">
              <a:buClr>
                <a:srgbClr val="90C226"/>
              </a:buClr>
            </a:pPr>
            <a:r>
              <a:rPr lang="cs-CZ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posilování přirozených poznávacích citů (zvídavosti, zájmu, radosti z objevování apod.) </a:t>
            </a:r>
            <a:endParaRPr lang="cs-CZ" sz="2000" dirty="0"/>
          </a:p>
          <a:p>
            <a:pPr lvl="1"/>
            <a:endParaRPr lang="cs-CZ" sz="2000" dirty="0"/>
          </a:p>
          <a:p>
            <a:pPr lvl="1"/>
            <a:r>
              <a:rPr lang="cs-CZ" sz="2400" dirty="0"/>
              <a:t>Dítě a SVĚT:</a:t>
            </a:r>
          </a:p>
          <a:p>
            <a:pPr lvl="2"/>
            <a:r>
              <a:rPr lang="cs-CZ" sz="2000" dirty="0"/>
              <a:t>osvojení si poznatků a dovedností potřebných k vykonávání jednoduchých činností v péči o okolí při spoluvytváření zdravého a bezpečného prostředí a k ochraně dítěte před jeho nebezpečnými vlivy</a:t>
            </a:r>
          </a:p>
          <a:p>
            <a:pPr lvl="2"/>
            <a:r>
              <a:rPr lang="cs-CZ" sz="2000" dirty="0"/>
              <a:t>rozvoj úcty k životu ve všech jeho formách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581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10B99-8570-441A-9FD8-C3EE272B1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Konkretizované výstupy: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EF9E70-058C-4D01-9EE0-4196E97FA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420888"/>
            <a:ext cx="7680960" cy="3198088"/>
          </a:xfrm>
        </p:spPr>
        <p:txBody>
          <a:bodyPr/>
          <a:lstStyle/>
          <a:p>
            <a:r>
              <a:rPr lang="cs-CZ" dirty="0"/>
              <a:t>Vysvětluje, co rostliny potřebují k životu.</a:t>
            </a:r>
          </a:p>
          <a:p>
            <a:r>
              <a:rPr lang="cs-CZ" dirty="0"/>
              <a:t>Zvládá péči o semínko tak, aby vyklíčilo. </a:t>
            </a:r>
          </a:p>
          <a:p>
            <a:r>
              <a:rPr lang="cs-CZ" dirty="0"/>
              <a:t>Pojmenuje různé části rostliny.</a:t>
            </a:r>
          </a:p>
          <a:p>
            <a:r>
              <a:rPr lang="cs-CZ" dirty="0"/>
              <a:t>Vyjmenuje názvy alespoň 5 rostlin, se kterými se ve svém okolí běžně setkává.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547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80B75-014E-4E8A-AEB5-826577EAC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980728"/>
            <a:ext cx="7680960" cy="1274238"/>
          </a:xfrm>
        </p:spPr>
        <p:txBody>
          <a:bodyPr/>
          <a:lstStyle/>
          <a:p>
            <a:r>
              <a:rPr lang="cs-CZ" dirty="0"/>
              <a:t>Rizika: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193C98-22EC-441A-903C-81098C8E9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586" y="2420888"/>
            <a:ext cx="7680960" cy="3931920"/>
          </a:xfrm>
        </p:spPr>
        <p:txBody>
          <a:bodyPr/>
          <a:lstStyle/>
          <a:p>
            <a:r>
              <a:rPr lang="cs-CZ" dirty="0"/>
              <a:t>Nedostatek příležitostí vidět a vnímat svět v jeho pestrosti a změně, v jeho dění a řádu.</a:t>
            </a:r>
          </a:p>
          <a:p>
            <a:r>
              <a:rPr lang="cs-CZ" dirty="0"/>
              <a:t>Nedostatek příležitostí k poznávacím činnostem založeným na vlastní zkušenosti.</a:t>
            </a:r>
          </a:p>
          <a:p>
            <a:r>
              <a:rPr lang="cs-CZ" dirty="0"/>
              <a:t>Jednotvárná, málo rozmanitá nabídka činností, málo podnětné, malé pestré a málo obměňované prostředí nebo prostředí nepřehledné, neupravené, neuspořádané, s nadbytkem hraček a věcí.</a:t>
            </a:r>
          </a:p>
          <a:p>
            <a:r>
              <a:rPr lang="cs-CZ" dirty="0"/>
              <a:t>Nedostatečná motivace dětí k jejich sebevyjádření a sebeuplatnění.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112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4F6AC7-69F9-42FB-8217-81256BC79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Řízené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721E39-0D0C-4C4D-B30B-822EA4553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809166"/>
            <a:ext cx="7680960" cy="440624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TŘÍDA:</a:t>
            </a:r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cs-CZ" dirty="0"/>
              <a:t>Diskusní kruh</a:t>
            </a:r>
          </a:p>
          <a:p>
            <a:pPr lvl="3"/>
            <a:r>
              <a:rPr lang="cs-CZ" dirty="0"/>
              <a:t>„Viděli jste o víkendu nějakou rostlinku – jakou, kde?“</a:t>
            </a:r>
          </a:p>
          <a:p>
            <a:pPr lvl="3"/>
            <a:r>
              <a:rPr lang="cs-CZ" dirty="0"/>
              <a:t>„Víte, odkud se ta rostlinka vzala?“</a:t>
            </a:r>
          </a:p>
          <a:p>
            <a:pPr lvl="1"/>
            <a:r>
              <a:rPr lang="cs-CZ" dirty="0"/>
              <a:t>Experimenty</a:t>
            </a:r>
          </a:p>
          <a:p>
            <a:pPr lvl="3"/>
            <a:r>
              <a:rPr lang="cs-CZ" dirty="0"/>
              <a:t>Zasetí řeřichy a mungo fazolek, následná péče o ně a jejich pozorování </a:t>
            </a:r>
          </a:p>
          <a:p>
            <a:pPr lvl="3"/>
            <a:r>
              <a:rPr lang="cs-CZ" dirty="0"/>
              <a:t>Kvetoucí čaj</a:t>
            </a:r>
          </a:p>
          <a:p>
            <a:pPr lvl="1"/>
            <a:r>
              <a:rPr lang="cs-CZ" dirty="0"/>
              <a:t>Práce s textem</a:t>
            </a:r>
          </a:p>
          <a:p>
            <a:pPr lvl="3"/>
            <a:r>
              <a:rPr lang="cs-CZ" dirty="0"/>
              <a:t>Pohádka Křemílek a Vochomůrka – Jak zasadili semínko (Václav Čtvrtek)</a:t>
            </a:r>
          </a:p>
          <a:p>
            <a:pPr lvl="3"/>
            <a:r>
              <a:rPr lang="cs-CZ" dirty="0"/>
              <a:t>Básnička o kytičce </a:t>
            </a:r>
          </a:p>
          <a:p>
            <a:pPr lvl="1"/>
            <a:r>
              <a:rPr lang="cs-CZ" dirty="0"/>
              <a:t>Pohybové činnosti</a:t>
            </a:r>
          </a:p>
          <a:p>
            <a:pPr lvl="3"/>
            <a:r>
              <a:rPr lang="cs-CZ" dirty="0"/>
              <a:t>Pěstujeme rostlinku – skupinová hra</a:t>
            </a:r>
          </a:p>
          <a:p>
            <a:pPr lvl="3"/>
            <a:r>
              <a:rPr lang="cs-CZ" dirty="0"/>
              <a:t>Vijeme věneček</a:t>
            </a:r>
          </a:p>
          <a:p>
            <a:pPr lvl="3"/>
            <a:r>
              <a:rPr lang="cs-CZ" dirty="0"/>
              <a:t>Psychomotorický padák</a:t>
            </a:r>
          </a:p>
        </p:txBody>
      </p:sp>
    </p:spTree>
    <p:extLst>
      <p:ext uri="{BB962C8B-B14F-4D97-AF65-F5344CB8AC3E}">
        <p14:creationId xmlns:p14="http://schemas.microsoft.com/office/powerpoint/2010/main" val="3057853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DEB674-0D22-40BB-93A9-E9AD25BCC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6E5AE6-33DF-4D37-923F-88CEC51CF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484784"/>
            <a:ext cx="7680960" cy="4550256"/>
          </a:xfrm>
        </p:spPr>
        <p:txBody>
          <a:bodyPr/>
          <a:lstStyle/>
          <a:p>
            <a:r>
              <a:rPr lang="cs-CZ" dirty="0"/>
              <a:t>ZAHRADA:</a:t>
            </a:r>
          </a:p>
          <a:p>
            <a:pPr marL="0" indent="0">
              <a:buNone/>
            </a:pPr>
            <a:endParaRPr lang="cs-CZ" dirty="0"/>
          </a:p>
          <a:p>
            <a:pPr lvl="2"/>
            <a:r>
              <a:rPr lang="cs-CZ" dirty="0"/>
              <a:t>Pěstujeme rostlinku – skupinová hra</a:t>
            </a:r>
          </a:p>
          <a:p>
            <a:pPr lvl="2"/>
            <a:r>
              <a:rPr lang="cs-CZ" dirty="0"/>
              <a:t>Společná příprava občerstvení</a:t>
            </a:r>
          </a:p>
          <a:p>
            <a:pPr lvl="2"/>
            <a:r>
              <a:rPr lang="cs-CZ" dirty="0"/>
              <a:t>Pobyt v přírodě za účelem pozorování a sběru rostlin s komentářem učitelky </a:t>
            </a:r>
          </a:p>
          <a:p>
            <a:pPr lvl="2"/>
            <a:endParaRPr lang="cs-CZ" dirty="0"/>
          </a:p>
          <a:p>
            <a:pPr marL="548640" lvl="2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987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689D6B8-72DA-4D9E-B3D9-C5ED245A04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6354818"/>
              </p:ext>
            </p:extLst>
          </p:nvPr>
        </p:nvGraphicFramePr>
        <p:xfrm>
          <a:off x="287524" y="260648"/>
          <a:ext cx="8568952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1328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Zeleno-žlutá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Špinavá textu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505</TotalTime>
  <Words>679</Words>
  <Application>Microsoft Office PowerPoint</Application>
  <PresentationFormat>Předvádění na obrazovce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Garamond</vt:lpstr>
      <vt:lpstr>Savon</vt:lpstr>
      <vt:lpstr>Z malinkého semínka roste, roste rostlinka</vt:lpstr>
      <vt:lpstr>Prezentace aplikace PowerPoint</vt:lpstr>
      <vt:lpstr>Kompetence</vt:lpstr>
      <vt:lpstr>Dílčí cíle</vt:lpstr>
      <vt:lpstr>Konkretizované výstupy:</vt:lpstr>
      <vt:lpstr>Rizika: </vt:lpstr>
      <vt:lpstr>Řízené činnosti</vt:lpstr>
      <vt:lpstr>Prezentace aplikace PowerPoint</vt:lpstr>
      <vt:lpstr>Prezentace aplikace PowerPoint</vt:lpstr>
      <vt:lpstr>Zapojení rodičů </vt:lpstr>
      <vt:lpstr>Herbář</vt:lpstr>
      <vt:lpstr>Sebehodnocení dětí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vyroste ze semínka?</dc:title>
  <dc:creator>Dominika</dc:creator>
  <cp:lastModifiedBy>Syslová Zora</cp:lastModifiedBy>
  <cp:revision>58</cp:revision>
  <dcterms:created xsi:type="dcterms:W3CDTF">2018-04-04T11:59:38Z</dcterms:created>
  <dcterms:modified xsi:type="dcterms:W3CDTF">2021-03-17T11:27:46Z</dcterms:modified>
</cp:coreProperties>
</file>