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5" r:id="rId9"/>
    <p:sldId id="264" r:id="rId10"/>
    <p:sldId id="266" r:id="rId11"/>
    <p:sldId id="267" r:id="rId12"/>
    <p:sldId id="26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736CE-CD98-450C-921B-F763DA2CA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704A2F-AA84-4490-842A-FD38E3178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36C7F7-F9BE-49D8-883C-B0D91210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C13A29-95F2-44D1-B9C6-AE19E9A2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DA4390-C01E-4DBC-9178-D49E6109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55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5CC38B-C41D-47A4-A9A1-DB3F78F89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7D49105-828A-47AA-BE38-43F0DC712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5A589E-5D91-4A5D-BCC5-0B7A7518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1D2DEF-13F5-43C4-A3D6-E42B8670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6ED9FD-4B9C-49B7-8823-ACD099C6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50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8456933-BB38-4CA0-9858-301F89C7E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0CB1AB-DF55-4ACC-A299-94EB91D12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D928A-9D05-4E16-B1E1-B9A4E5EB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2E3BFE-6264-417C-A60C-3CFCBEB9F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3C2D68-BBDE-41EB-B55B-B625A6D5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1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848D4-3B0C-4F67-BB02-5717E0D0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4869A6-9E09-4F7D-84F4-C2C42DDCC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6927AE-C849-4309-BCFD-3A15A3572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11E7FF-B0EB-43C4-AD23-A3FD86D9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25B8D4-A379-4E5B-9455-DC688BA2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9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CA386-A360-4C28-974B-0C3FE1D1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937B4A-C41C-4534-B855-0D212DC76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F0E76-38D4-408C-9FBD-022D8CCBE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795305-B430-4C0F-996D-A63B94E2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C31F41-0293-48F8-AE38-AA3A552B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86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2987A-7F71-41A4-9D51-394DD014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68B8AA-EDF3-4115-B897-703AAC741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8799C0-2D1B-40AB-A030-068B8907E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4557AA-B3F5-40B9-AFC1-E7E75A599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4A6F4B-D248-4761-A1A0-907D893B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D958E0-F4DB-4415-8D33-6D415E6F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3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86E31-58DB-42F6-8C55-41C354EC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FD5F33-D345-414C-9D2B-EC1EDBD80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AA5927-A6CA-461D-8711-54094D4FB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B3237C-2EA6-4374-8A8A-2AE3F0D8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6760BAA-3C45-4782-8F4A-42CD8384B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46DAB2-FD4C-4ADA-95AF-E1DCA32A6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A960C74-7753-4887-9824-E96E09ECA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A1CA6F-ECE8-43B1-B4CF-9028900B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64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15CE4-2317-4C2B-849C-EE566804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985FC-A6CD-498A-910C-21FFF281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451172-E239-4E59-A41B-7CA05735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E99DF4-77EC-4C38-B1FB-DBE15649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06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CE4CA35-CF58-4DDA-B017-3C765953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6D8752-F473-433D-A4E7-64F0730C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4FFC0F-B6F2-48FD-A6AF-17A8EF3C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19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70E0A-4E10-4E36-8258-AEA2E7AF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C1EADD-BB9D-41FD-B5AD-72A28B704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0F5839-5832-48B4-ABFA-19E107142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410758-441D-4723-95C4-47E12268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231D2B-7CB7-4597-8193-BE2F9E9B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8FB806-EA7B-442C-9ACF-D6FD36EC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24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1B56E-03A6-48A5-9450-B3AAAC27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0B1B73D-7642-42B7-8D61-9F1392422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48E68CC-9D44-4558-AE89-DE3D09EA1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6590EC-9F80-40E2-AC06-D84712E74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DDE5E1-538F-451B-ACE6-907C91AA1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20B0C2-A923-4BDA-851B-EB58BEB6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13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B663763-C510-4873-8DFF-413F6209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1771D7-FF7B-448C-9706-B956AB5EE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5FEEB4-DF1F-41E5-B410-07C16141D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91217-9502-401F-9AB6-1228E3D01CB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FB1269-61BB-4ED3-948A-E335F0731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6E3712-4597-44D6-B83E-22CEE3ACF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DB0B5-4D5D-4A7A-9686-36EDEC2134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86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lý chlapec v pozorování ptáků pole pšenice">
            <a:extLst>
              <a:ext uri="{FF2B5EF4-FFF2-40B4-BE49-F238E27FC236}">
                <a16:creationId xmlns:a16="http://schemas.microsoft.com/office/drawing/2014/main" id="{584F9E57-61FB-4A65-A57F-F992B158E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8" b="240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9FDAE91-A1C5-4638-9AAB-A054BCAE5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Průzkumná geografie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496752-CFB6-4990-8458-289952639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Vnímání místa prostřednictvím fotografie</a:t>
            </a:r>
          </a:p>
          <a:p>
            <a:r>
              <a:rPr lang="cs-CZ">
                <a:solidFill>
                  <a:srgbClr val="FFFFFF"/>
                </a:solidFill>
              </a:rPr>
              <a:t>E.H.</a:t>
            </a:r>
          </a:p>
        </p:txBody>
      </p:sp>
    </p:spTree>
    <p:extLst>
      <p:ext uri="{BB962C8B-B14F-4D97-AF65-F5344CB8AC3E}">
        <p14:creationId xmlns:p14="http://schemas.microsoft.com/office/powerpoint/2010/main" val="2264765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1CDB14-6876-44FF-9AA2-8DF65D10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0" y="4249107"/>
            <a:ext cx="10191405" cy="1109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Podklad pro mapu využití ploch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Obsah obrázku tráva, exteriér, silnice, nákladní auto&#10;&#10;Popis byl vytvořen automaticky">
            <a:extLst>
              <a:ext uri="{FF2B5EF4-FFF2-40B4-BE49-F238E27FC236}">
                <a16:creationId xmlns:a16="http://schemas.microsoft.com/office/drawing/2014/main" id="{0B5C11E1-D3A5-4894-8835-2E9EE33FC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6" r="-2" b="3758"/>
          <a:stretch/>
        </p:blipFill>
        <p:spPr>
          <a:xfrm>
            <a:off x="198741" y="171720"/>
            <a:ext cx="5803323" cy="3905677"/>
          </a:xfrm>
          <a:prstGeom prst="rect">
            <a:avLst/>
          </a:prstGeom>
        </p:spPr>
      </p:pic>
      <p:pic>
        <p:nvPicPr>
          <p:cNvPr id="5" name="Zástupný obsah 4" descr="Obsah obrázku tráva, exteriér, pole, stopa&#10;&#10;Popis byl vytvořen automaticky">
            <a:extLst>
              <a:ext uri="{FF2B5EF4-FFF2-40B4-BE49-F238E27FC236}">
                <a16:creationId xmlns:a16="http://schemas.microsoft.com/office/drawing/2014/main" id="{5401FA0F-3413-4BB6-9603-D72B0D19B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r="-2" b="-2"/>
          <a:stretch/>
        </p:blipFill>
        <p:spPr>
          <a:xfrm>
            <a:off x="6189934" y="156394"/>
            <a:ext cx="5803323" cy="39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8ED5A9DB-99C6-415D-8442-A190CBFA8085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47599148"/>
              </p:ext>
            </p:extLst>
          </p:nvPr>
        </p:nvGraphicFramePr>
        <p:xfrm>
          <a:off x="1588167" y="231006"/>
          <a:ext cx="9007213" cy="6375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346648" imgH="3784369" progId="AcroExch.Document.DC">
                  <p:embed/>
                </p:oleObj>
              </mc:Choice>
              <mc:Fallback>
                <p:oleObj name="Acrobat Document" r:id="rId3" imgW="5346648" imgH="3784369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55C1A1F0-722D-4B14-BB18-ACB6740BBA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167" y="231006"/>
                        <a:ext cx="9007213" cy="6375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62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A34EC-0100-41CB-ACD9-F7BC0AFE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náměty pro obec Rudice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BED9C-A708-42C1-9BD1-EABE28AA2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stopách činnosti člověka – důlní činnost v krajině, Rudická jezírka…;</a:t>
            </a:r>
          </a:p>
          <a:p>
            <a:r>
              <a:rPr lang="cs-CZ" dirty="0"/>
              <a:t>Příběh ovocných stromů – staré odrůdy;</a:t>
            </a:r>
          </a:p>
          <a:p>
            <a:r>
              <a:rPr lang="cs-CZ" dirty="0"/>
              <a:t>Místa s výhledem do krajiny – pojmenování krajiny, využití ploch;</a:t>
            </a:r>
          </a:p>
          <a:p>
            <a:r>
              <a:rPr lang="cs-CZ" dirty="0"/>
              <a:t>Povrchové krasové jevy – závrty, hřebenáče, propadání;</a:t>
            </a:r>
          </a:p>
          <a:p>
            <a:r>
              <a:rPr lang="cs-CZ" dirty="0"/>
              <a:t>Nejstarší domy – vzhled, k čemu sloužily, k čemu slouží dnes;</a:t>
            </a:r>
          </a:p>
          <a:p>
            <a:r>
              <a:rPr lang="cs-CZ" dirty="0"/>
              <a:t>Místa, která na mně působí dobře, špatně a proč?</a:t>
            </a:r>
          </a:p>
          <a:p>
            <a:r>
              <a:rPr lang="cs-CZ" dirty="0"/>
              <a:t>Kudy chodím do školy…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236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396844A-E202-4E68-B273-C411E64AE8B5}"/>
              </a:ext>
            </a:extLst>
          </p:cNvPr>
          <p:cNvSpPr/>
          <p:nvPr/>
        </p:nvSpPr>
        <p:spPr>
          <a:xfrm>
            <a:off x="1021080" y="1771309"/>
            <a:ext cx="10149840" cy="2869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je Guerilla </a:t>
            </a:r>
            <a:r>
              <a:rPr lang="cs-CZ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Geography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Průzkumná geografie? 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Volně by se dalo přeložit, že jde o zvláštní strategii učení, která využívá prvky skrytého – průzkumného nahlížení na každodenní realitu a pomocí her zapojuje smyslové vnímání k usnadnění pohledu na utváření současného světa z mnoha různých úhlů pohledu.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(Volně přeloženo z: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Askins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Raven-Ellison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2012) </a:t>
            </a:r>
          </a:p>
        </p:txBody>
      </p:sp>
    </p:spTree>
    <p:extLst>
      <p:ext uri="{BB962C8B-B14F-4D97-AF65-F5344CB8AC3E}">
        <p14:creationId xmlns:p14="http://schemas.microsoft.com/office/powerpoint/2010/main" val="124601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A0D4B53-9826-48A2-B948-C4FD22D2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 TO?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E16BFD-D626-4CB5-B3E3-D396B1BB2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 err="1"/>
              <a:t>Celá</a:t>
            </a:r>
            <a:r>
              <a:rPr lang="en-GB" dirty="0"/>
              <a:t> </a:t>
            </a:r>
            <a:r>
              <a:rPr lang="en-GB" dirty="0" err="1"/>
              <a:t>aktivita</a:t>
            </a:r>
            <a:r>
              <a:rPr lang="en-GB" dirty="0"/>
              <a:t> </a:t>
            </a:r>
            <a:r>
              <a:rPr lang="en-GB" dirty="0" err="1"/>
              <a:t>nemusí</a:t>
            </a:r>
            <a:r>
              <a:rPr lang="en-GB" dirty="0"/>
              <a:t> </a:t>
            </a:r>
            <a:r>
              <a:rPr lang="en-GB" dirty="0" err="1"/>
              <a:t>trvat</a:t>
            </a:r>
            <a:r>
              <a:rPr lang="en-GB" dirty="0"/>
              <a:t> </a:t>
            </a:r>
            <a:r>
              <a:rPr lang="en-GB" dirty="0" err="1"/>
              <a:t>déle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hodinu</a:t>
            </a:r>
            <a:r>
              <a:rPr lang="en-GB" dirty="0"/>
              <a:t> a </a:t>
            </a:r>
            <a:r>
              <a:rPr lang="en-GB" dirty="0" err="1"/>
              <a:t>půl</a:t>
            </a:r>
            <a:r>
              <a:rPr lang="en-GB" dirty="0"/>
              <a:t>.</a:t>
            </a:r>
            <a:endParaRPr lang="cs-CZ" dirty="0"/>
          </a:p>
          <a:p>
            <a:pPr lvl="0"/>
            <a:r>
              <a:rPr lang="en-GB" dirty="0" err="1"/>
              <a:t>Projděte</a:t>
            </a:r>
            <a:r>
              <a:rPr lang="en-GB" dirty="0"/>
              <a:t> se „</a:t>
            </a:r>
            <a:r>
              <a:rPr lang="en-GB" dirty="0" err="1"/>
              <a:t>nenápadně</a:t>
            </a:r>
            <a:r>
              <a:rPr lang="en-GB" dirty="0"/>
              <a:t>“ po </a:t>
            </a:r>
            <a:r>
              <a:rPr lang="en-GB" dirty="0" err="1"/>
              <a:t>městské</a:t>
            </a:r>
            <a:r>
              <a:rPr lang="en-GB" dirty="0"/>
              <a:t> </a:t>
            </a:r>
            <a:r>
              <a:rPr lang="en-GB" dirty="0" err="1"/>
              <a:t>části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po </a:t>
            </a:r>
            <a:r>
              <a:rPr lang="en-GB" dirty="0" err="1"/>
              <a:t>obci</a:t>
            </a:r>
            <a:r>
              <a:rPr lang="en-GB" dirty="0"/>
              <a:t>, </a:t>
            </a:r>
            <a:r>
              <a:rPr lang="en-GB" dirty="0" err="1"/>
              <a:t>kde</a:t>
            </a:r>
            <a:r>
              <a:rPr lang="en-GB" dirty="0"/>
              <a:t> </a:t>
            </a:r>
            <a:r>
              <a:rPr lang="en-GB" dirty="0" err="1"/>
              <a:t>bydlíte</a:t>
            </a:r>
            <a:r>
              <a:rPr lang="en-GB" dirty="0"/>
              <a:t> s </a:t>
            </a:r>
            <a:r>
              <a:rPr lang="en-GB" dirty="0" err="1"/>
              <a:t>fotoaparátem</a:t>
            </a:r>
            <a:r>
              <a:rPr lang="en-GB" dirty="0"/>
              <a:t> a </a:t>
            </a:r>
            <a:r>
              <a:rPr lang="en-GB" dirty="0" err="1"/>
              <a:t>mobilním</a:t>
            </a:r>
            <a:r>
              <a:rPr lang="en-GB" dirty="0"/>
              <a:t> </a:t>
            </a:r>
            <a:r>
              <a:rPr lang="en-GB" dirty="0" err="1"/>
              <a:t>telefonem</a:t>
            </a:r>
            <a:r>
              <a:rPr lang="en-GB" dirty="0"/>
              <a:t> a </a:t>
            </a:r>
            <a:r>
              <a:rPr lang="en-GB" dirty="0" err="1"/>
              <a:t>fotografujte</a:t>
            </a:r>
            <a:r>
              <a:rPr lang="en-GB" dirty="0"/>
              <a:t> </a:t>
            </a:r>
            <a:r>
              <a:rPr lang="en-GB" dirty="0" err="1"/>
              <a:t>každých</a:t>
            </a:r>
            <a:r>
              <a:rPr lang="en-GB" dirty="0"/>
              <a:t> 50m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prostě</a:t>
            </a:r>
            <a:r>
              <a:rPr lang="en-GB" dirty="0"/>
              <a:t> to, co </a:t>
            </a:r>
            <a:r>
              <a:rPr lang="en-GB" dirty="0" err="1"/>
              <a:t>Vás</a:t>
            </a:r>
            <a:r>
              <a:rPr lang="en-GB" dirty="0"/>
              <a:t> </a:t>
            </a:r>
            <a:r>
              <a:rPr lang="en-GB" dirty="0" err="1"/>
              <a:t>zaujme</a:t>
            </a:r>
            <a:r>
              <a:rPr lang="en-GB" dirty="0"/>
              <a:t>.</a:t>
            </a:r>
            <a:endParaRPr lang="cs-CZ" dirty="0"/>
          </a:p>
          <a:p>
            <a:pPr lvl="0"/>
            <a:r>
              <a:rPr lang="en-GB" dirty="0" err="1"/>
              <a:t>Zapněte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funkci</a:t>
            </a:r>
            <a:r>
              <a:rPr lang="en-GB" dirty="0"/>
              <a:t> </a:t>
            </a:r>
            <a:r>
              <a:rPr lang="en-GB" dirty="0" err="1"/>
              <a:t>stopaře</a:t>
            </a:r>
            <a:r>
              <a:rPr lang="en-GB" dirty="0"/>
              <a:t> v </a:t>
            </a:r>
            <a:r>
              <a:rPr lang="en-GB" dirty="0" err="1"/>
              <a:t>telefonu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jinou</a:t>
            </a:r>
            <a:r>
              <a:rPr lang="en-GB" dirty="0"/>
              <a:t> </a:t>
            </a:r>
            <a:r>
              <a:rPr lang="en-GB" dirty="0" err="1"/>
              <a:t>podobnou</a:t>
            </a:r>
            <a:r>
              <a:rPr lang="en-GB" dirty="0"/>
              <a:t> </a:t>
            </a:r>
            <a:r>
              <a:rPr lang="en-GB" dirty="0" err="1"/>
              <a:t>aplikaci</a:t>
            </a:r>
            <a:r>
              <a:rPr lang="en-GB" dirty="0"/>
              <a:t>, </a:t>
            </a:r>
            <a:r>
              <a:rPr lang="en-GB" dirty="0" err="1"/>
              <a:t>abyste</a:t>
            </a:r>
            <a:r>
              <a:rPr lang="en-GB" dirty="0"/>
              <a:t> </a:t>
            </a:r>
            <a:r>
              <a:rPr lang="en-GB" dirty="0" err="1"/>
              <a:t>měli</a:t>
            </a:r>
            <a:r>
              <a:rPr lang="en-GB" dirty="0"/>
              <a:t> </a:t>
            </a:r>
            <a:r>
              <a:rPr lang="en-GB" dirty="0" err="1"/>
              <a:t>kontrolu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územím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jste</a:t>
            </a:r>
            <a:r>
              <a:rPr lang="en-GB" dirty="0"/>
              <a:t> </a:t>
            </a:r>
            <a:r>
              <a:rPr lang="en-GB" dirty="0" err="1"/>
              <a:t>prošli</a:t>
            </a:r>
            <a:r>
              <a:rPr lang="en-GB" dirty="0"/>
              <a:t>.</a:t>
            </a:r>
            <a:endParaRPr lang="cs-CZ" dirty="0"/>
          </a:p>
          <a:p>
            <a:pPr lvl="0"/>
            <a:r>
              <a:rPr lang="en-GB" dirty="0" err="1"/>
              <a:t>Projděte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nafocená</a:t>
            </a:r>
            <a:r>
              <a:rPr lang="en-GB" dirty="0"/>
              <a:t> </a:t>
            </a:r>
            <a:r>
              <a:rPr lang="en-GB" dirty="0" err="1"/>
              <a:t>místa</a:t>
            </a:r>
            <a:r>
              <a:rPr lang="en-GB" dirty="0"/>
              <a:t> a </a:t>
            </a:r>
            <a:r>
              <a:rPr lang="en-GB" dirty="0" err="1"/>
              <a:t>vytvořte</a:t>
            </a:r>
            <a:r>
              <a:rPr lang="en-GB" dirty="0"/>
              <a:t> z </a:t>
            </a:r>
            <a:r>
              <a:rPr lang="en-GB" dirty="0" err="1"/>
              <a:t>nich</a:t>
            </a:r>
            <a:r>
              <a:rPr lang="en-GB" dirty="0"/>
              <a:t> </a:t>
            </a:r>
            <a:r>
              <a:rPr lang="en-GB" dirty="0" err="1"/>
              <a:t>jakýkoliv</a:t>
            </a:r>
            <a:r>
              <a:rPr lang="en-GB" dirty="0"/>
              <a:t> “</a:t>
            </a:r>
            <a:r>
              <a:rPr lang="en-GB" dirty="0" err="1"/>
              <a:t>příběh</a:t>
            </a:r>
            <a:r>
              <a:rPr lang="en-GB" dirty="0"/>
              <a:t>” o </a:t>
            </a:r>
            <a:r>
              <a:rPr lang="en-GB" dirty="0" err="1"/>
              <a:t>místě</a:t>
            </a:r>
            <a:r>
              <a:rPr lang="en-GB" dirty="0"/>
              <a:t>, </a:t>
            </a:r>
            <a:r>
              <a:rPr lang="en-GB" dirty="0" err="1"/>
              <a:t>kde</a:t>
            </a:r>
            <a:r>
              <a:rPr lang="en-GB" dirty="0"/>
              <a:t> </a:t>
            </a:r>
            <a:r>
              <a:rPr lang="en-GB" dirty="0" err="1"/>
              <a:t>jste</a:t>
            </a:r>
            <a:r>
              <a:rPr lang="en-GB" dirty="0"/>
              <a:t> </a:t>
            </a:r>
            <a:r>
              <a:rPr lang="en-GB" dirty="0" err="1"/>
              <a:t>fotili</a:t>
            </a:r>
            <a:r>
              <a:rPr lang="en-GB" dirty="0"/>
              <a:t>. </a:t>
            </a:r>
            <a:r>
              <a:rPr lang="en-GB" dirty="0" err="1"/>
              <a:t>Zpracujte</a:t>
            </a:r>
            <a:r>
              <a:rPr lang="en-GB" dirty="0"/>
              <a:t> </a:t>
            </a:r>
            <a:r>
              <a:rPr lang="en-GB" dirty="0" err="1"/>
              <a:t>jakýmkoliv</a:t>
            </a:r>
            <a:r>
              <a:rPr lang="en-GB" dirty="0"/>
              <a:t> </a:t>
            </a:r>
            <a:r>
              <a:rPr lang="en-GB" dirty="0" err="1"/>
              <a:t>způsobem</a:t>
            </a:r>
            <a:r>
              <a:rPr lang="en-GB" dirty="0"/>
              <a:t> a </a:t>
            </a:r>
            <a:r>
              <a:rPr lang="en-GB" dirty="0" err="1"/>
              <a:t>další</a:t>
            </a:r>
            <a:r>
              <a:rPr lang="en-GB" dirty="0"/>
              <a:t> </a:t>
            </a:r>
            <a:r>
              <a:rPr lang="en-GB" dirty="0" err="1"/>
              <a:t>seminář</a:t>
            </a:r>
            <a:r>
              <a:rPr lang="en-GB" dirty="0"/>
              <a:t> </a:t>
            </a:r>
            <a:r>
              <a:rPr lang="en-GB" dirty="0" err="1"/>
              <a:t>odprezentujte</a:t>
            </a:r>
            <a:r>
              <a:rPr lang="en-GB" dirty="0"/>
              <a:t> – </a:t>
            </a:r>
            <a:r>
              <a:rPr lang="en-GB" dirty="0" err="1"/>
              <a:t>může</a:t>
            </a:r>
            <a:r>
              <a:rPr lang="en-GB" dirty="0"/>
              <a:t> to </a:t>
            </a:r>
            <a:r>
              <a:rPr lang="en-GB" dirty="0" err="1"/>
              <a:t>být</a:t>
            </a:r>
            <a:r>
              <a:rPr lang="en-GB" dirty="0"/>
              <a:t> poster (</a:t>
            </a:r>
            <a:r>
              <a:rPr lang="cs-CZ" dirty="0"/>
              <a:t>m</a:t>
            </a:r>
            <a:r>
              <a:rPr lang="en-GB" dirty="0" err="1"/>
              <a:t>apa</a:t>
            </a:r>
            <a:r>
              <a:rPr lang="cs-CZ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papíru</a:t>
            </a:r>
            <a:r>
              <a:rPr lang="cs-CZ" dirty="0"/>
              <a:t> společně s fotografiemi</a:t>
            </a:r>
            <a:r>
              <a:rPr lang="en-GB" dirty="0"/>
              <a:t> </a:t>
            </a:r>
            <a:r>
              <a:rPr lang="en-GB" dirty="0" err="1"/>
              <a:t>jendotlivých</a:t>
            </a:r>
            <a:r>
              <a:rPr lang="en-GB" dirty="0"/>
              <a:t> </a:t>
            </a:r>
            <a:r>
              <a:rPr lang="en-GB" dirty="0" err="1"/>
              <a:t>míst</a:t>
            </a:r>
            <a:r>
              <a:rPr lang="en-GB" dirty="0"/>
              <a:t>, </a:t>
            </a:r>
            <a:r>
              <a:rPr lang="en-GB" dirty="0" err="1"/>
              <a:t>může</a:t>
            </a:r>
            <a:r>
              <a:rPr lang="en-GB" dirty="0"/>
              <a:t> to </a:t>
            </a:r>
            <a:r>
              <a:rPr lang="en-GB" dirty="0" err="1"/>
              <a:t>být</a:t>
            </a:r>
            <a:r>
              <a:rPr lang="en-GB" dirty="0"/>
              <a:t> ppt </a:t>
            </a:r>
            <a:r>
              <a:rPr lang="en-GB" dirty="0" err="1"/>
              <a:t>prezentace</a:t>
            </a:r>
            <a:r>
              <a:rPr lang="en-GB" dirty="0"/>
              <a:t>, </a:t>
            </a:r>
            <a:r>
              <a:rPr lang="en-GB" dirty="0" err="1"/>
              <a:t>může</a:t>
            </a:r>
            <a:r>
              <a:rPr lang="en-GB" dirty="0"/>
              <a:t> to </a:t>
            </a:r>
            <a:r>
              <a:rPr lang="en-GB" dirty="0" err="1"/>
              <a:t>postupně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Story map</a:t>
            </a:r>
            <a:r>
              <a:rPr lang="cs-CZ" dirty="0"/>
              <a:t> a pod</a:t>
            </a:r>
            <a:r>
              <a:rPr lang="en-GB" dirty="0"/>
              <a:t>).</a:t>
            </a:r>
            <a:endParaRPr lang="cs-CZ" dirty="0"/>
          </a:p>
          <a:p>
            <a:pPr lvl="0"/>
            <a:r>
              <a:rPr lang="en-GB" dirty="0" err="1"/>
              <a:t>Celý</a:t>
            </a:r>
            <a:r>
              <a:rPr lang="en-GB" dirty="0"/>
              <a:t> </a:t>
            </a:r>
            <a:r>
              <a:rPr lang="en-GB" dirty="0" err="1"/>
              <a:t>postup</a:t>
            </a:r>
            <a:r>
              <a:rPr lang="en-GB" dirty="0"/>
              <a:t> </a:t>
            </a:r>
            <a:r>
              <a:rPr lang="en-GB" dirty="0" err="1"/>
              <a:t>opakujte</a:t>
            </a:r>
            <a:r>
              <a:rPr lang="en-GB" dirty="0"/>
              <a:t> v </a:t>
            </a:r>
            <a:r>
              <a:rPr lang="en-GB" dirty="0" err="1"/>
              <a:t>různých</a:t>
            </a:r>
            <a:r>
              <a:rPr lang="en-GB" dirty="0"/>
              <a:t> </a:t>
            </a:r>
            <a:r>
              <a:rPr lang="en-GB" dirty="0" err="1"/>
              <a:t>ročních</a:t>
            </a:r>
            <a:r>
              <a:rPr lang="en-GB" dirty="0"/>
              <a:t> </a:t>
            </a:r>
            <a:r>
              <a:rPr lang="en-GB" dirty="0" err="1"/>
              <a:t>obdobích</a:t>
            </a:r>
            <a:r>
              <a:rPr lang="en-GB" dirty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072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D75BE-CBD9-4415-985D-ADE209A4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Když nemáte představu, začněte fotit</a:t>
            </a:r>
          </a:p>
        </p:txBody>
      </p:sp>
      <p:pic>
        <p:nvPicPr>
          <p:cNvPr id="7" name="Obrázek 6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0E941763-4011-4534-AF78-420BC54FE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Zástupný obsah 4" descr="Obsah obrázku exteriér, tráva, silnice, podepsat&#10;&#10;Popis byl vytvořen automaticky">
            <a:extLst>
              <a:ext uri="{FF2B5EF4-FFF2-40B4-BE49-F238E27FC236}">
                <a16:creationId xmlns:a16="http://schemas.microsoft.com/office/drawing/2014/main" id="{5033FD7F-66FD-484F-9E77-54193F781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235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0D978-E998-4130-9FAB-38AA09842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cs-CZ" dirty="0"/>
              <a:t>Každých 50 m – jedno foto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0BB4716D-EC30-458A-8A9A-939526BAF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cs-CZ" sz="1800" dirty="0"/>
              <a:t>Už po pár fotkách si začněte představovat proč a co vlastně fotíte nebo, co byste chtěli focením sdělit.</a:t>
            </a:r>
            <a:endParaRPr lang="en-US" sz="18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exteriér, budova, silnice, dům&#10;&#10;Popis byl vytvořen automaticky">
            <a:extLst>
              <a:ext uri="{FF2B5EF4-FFF2-40B4-BE49-F238E27FC236}">
                <a16:creationId xmlns:a16="http://schemas.microsoft.com/office/drawing/2014/main" id="{6F38ACC2-F889-41E2-9777-347D4B831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18213" b="-4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Zástupný obsah 4" descr="Obsah obrázku exteriér, budova, silnice, dům&#10;&#10;Popis byl vytvořen automaticky">
            <a:extLst>
              <a:ext uri="{FF2B5EF4-FFF2-40B4-BE49-F238E27FC236}">
                <a16:creationId xmlns:a16="http://schemas.microsoft.com/office/drawing/2014/main" id="{59A2F48D-C773-413A-BC73-BC174C8D4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255" b="4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Zástupný obsah 8" descr="Obsah obrázku tráva, exteriér, dům, budova&#10;&#10;Popis byl vytvořen automaticky">
            <a:extLst>
              <a:ext uri="{FF2B5EF4-FFF2-40B4-BE49-F238E27FC236}">
                <a16:creationId xmlns:a16="http://schemas.microsoft.com/office/drawing/2014/main" id="{D8858FDA-14DC-4C06-B9E8-CC8A92525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r="-4" b="-4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011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8DBFE-9651-468D-B041-6F55FC5BA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Např. Místa s výhledem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 descr="Obsah obrázku tráva, exteriér, pole, dům&#10;&#10;Popis byl vytvořen automaticky">
            <a:extLst>
              <a:ext uri="{FF2B5EF4-FFF2-40B4-BE49-F238E27FC236}">
                <a16:creationId xmlns:a16="http://schemas.microsoft.com/office/drawing/2014/main" id="{09C73AED-C40F-4EF6-93C2-E7CF3DC58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 b="31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B2C862A-F512-4CC6-BD7C-510D177E8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118" b="1855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289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exteriér, auto, dům, budova&#10;&#10;Popis byl vytvořen automaticky">
            <a:extLst>
              <a:ext uri="{FF2B5EF4-FFF2-40B4-BE49-F238E27FC236}">
                <a16:creationId xmlns:a16="http://schemas.microsoft.com/office/drawing/2014/main" id="{CF4F642F-E49D-4FF1-8ACF-01622F20B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1498600" y="1841500"/>
            <a:ext cx="3162300" cy="2184400"/>
          </a:xfrm>
          <a:prstGeom prst="rect">
            <a:avLst/>
          </a:prstGeom>
        </p:spPr>
      </p:pic>
      <p:pic>
        <p:nvPicPr>
          <p:cNvPr id="9" name="Obrázek 8" descr="Obsah obrázku budova, exteriér, silnice, dům&#10;&#10;Popis byl vytvořen automaticky">
            <a:extLst>
              <a:ext uri="{FF2B5EF4-FFF2-40B4-BE49-F238E27FC236}">
                <a16:creationId xmlns:a16="http://schemas.microsoft.com/office/drawing/2014/main" id="{DB9EC4E5-EC91-4830-936C-AF57B82AF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1498600" y="4089400"/>
            <a:ext cx="3162300" cy="2184400"/>
          </a:xfrm>
          <a:prstGeom prst="rect">
            <a:avLst/>
          </a:prstGeom>
        </p:spPr>
      </p:pic>
      <p:pic>
        <p:nvPicPr>
          <p:cNvPr id="11" name="Obrázek 10" descr="Obsah obrázku exteriér, dům, tráva, malé&#10;&#10;Popis byl vytvořen automaticky">
            <a:extLst>
              <a:ext uri="{FF2B5EF4-FFF2-40B4-BE49-F238E27FC236}">
                <a16:creationId xmlns:a16="http://schemas.microsoft.com/office/drawing/2014/main" id="{02BD9F7E-D500-4F17-A4A5-813170FA8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41500"/>
            <a:ext cx="5943600" cy="4445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A2A405-DB6C-48AF-B82A-9BD8E39E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Nezadrátované nebo zadrátované části obce</a:t>
            </a:r>
          </a:p>
        </p:txBody>
      </p:sp>
    </p:spTree>
    <p:extLst>
      <p:ext uri="{BB962C8B-B14F-4D97-AF65-F5344CB8AC3E}">
        <p14:creationId xmlns:p14="http://schemas.microsoft.com/office/powerpoint/2010/main" val="1394154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ED80E-89B6-412C-AF95-046156DB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Neupravená místa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ázek 6" descr="Obsah obrázku exteriér, budova, tráva, dům&#10;&#10;Popis byl vytvořen automaticky">
            <a:extLst>
              <a:ext uri="{FF2B5EF4-FFF2-40B4-BE49-F238E27FC236}">
                <a16:creationId xmlns:a16="http://schemas.microsoft.com/office/drawing/2014/main" id="{3E89BC28-21B0-48F1-A265-A5E843ECA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5252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9" name="Obrázek 8" descr="Obsah obrázku exteriér, tráva, budova, pole&#10;&#10;Popis byl vytvořen automaticky">
            <a:extLst>
              <a:ext uri="{FF2B5EF4-FFF2-40B4-BE49-F238E27FC236}">
                <a16:creationId xmlns:a16="http://schemas.microsoft.com/office/drawing/2014/main" id="{BCDAC571-CCB6-49CC-AE6E-C603F15DB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7442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Zástupný obsah 4" descr="Obsah obrázku silnice, exteriér, auto, nákladní auto&#10;&#10;Popis byl vytvořen automaticky">
            <a:extLst>
              <a:ext uri="{FF2B5EF4-FFF2-40B4-BE49-F238E27FC236}">
                <a16:creationId xmlns:a16="http://schemas.microsoft.com/office/drawing/2014/main" id="{D03B5533-9CDE-4D69-B37C-5C351E116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r="23010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8F5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075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58334-8D26-414C-BB08-FAB7BED0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Ploty…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plot, exteriér, budova, vsedě&#10;&#10;Popis byl vytvořen automaticky">
            <a:extLst>
              <a:ext uri="{FF2B5EF4-FFF2-40B4-BE49-F238E27FC236}">
                <a16:creationId xmlns:a16="http://schemas.microsoft.com/office/drawing/2014/main" id="{24D8D734-002B-4AE1-A480-47F257BBE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5" r="7169" b="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9" name="Obrázek 8" descr="Obsah obrázku exteriér, budova, plot, dům&#10;&#10;Popis byl vytvořen automaticky">
            <a:extLst>
              <a:ext uri="{FF2B5EF4-FFF2-40B4-BE49-F238E27FC236}">
                <a16:creationId xmlns:a16="http://schemas.microsoft.com/office/drawing/2014/main" id="{14012618-8949-4217-B5D3-283F96E51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21308" b="2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7" name="Obrázek 6" descr="Obsah obrázku plot, exteriér, budova, tráva&#10;&#10;Popis byl vytvořen automaticky">
            <a:extLst>
              <a:ext uri="{FF2B5EF4-FFF2-40B4-BE49-F238E27FC236}">
                <a16:creationId xmlns:a16="http://schemas.microsoft.com/office/drawing/2014/main" id="{31365FAF-CAA3-4048-8F12-F31A7485B0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18653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925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331</Words>
  <Application>Microsoft Office PowerPoint</Application>
  <PresentationFormat>Širokoúhlá obrazovka</PresentationFormat>
  <Paragraphs>28</Paragraphs>
  <Slides>12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Adobe Acrobat Document</vt:lpstr>
      <vt:lpstr>Průzkumná geografie</vt:lpstr>
      <vt:lpstr>Prezentace aplikace PowerPoint</vt:lpstr>
      <vt:lpstr>JAK NA TO?</vt:lpstr>
      <vt:lpstr>Když nemáte představu, začněte fotit</vt:lpstr>
      <vt:lpstr>Každých 50 m – jedno foto</vt:lpstr>
      <vt:lpstr>Např. Místa s výhledem</vt:lpstr>
      <vt:lpstr>Nezadrátované nebo zadrátované části obce</vt:lpstr>
      <vt:lpstr>Neupravená místa</vt:lpstr>
      <vt:lpstr>Ploty…</vt:lpstr>
      <vt:lpstr>Podklad pro mapu využití ploch</vt:lpstr>
      <vt:lpstr>Prezentace aplikace PowerPoint</vt:lpstr>
      <vt:lpstr>Další náměty pro obec Rudice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Průzkumná geografie</dc:title>
  <dc:creator>Eduard Hofmann</dc:creator>
  <cp:lastModifiedBy>Eduard Hofmann</cp:lastModifiedBy>
  <cp:revision>1</cp:revision>
  <dcterms:created xsi:type="dcterms:W3CDTF">2020-10-12T06:47:58Z</dcterms:created>
  <dcterms:modified xsi:type="dcterms:W3CDTF">2020-10-12T06:55:34Z</dcterms:modified>
</cp:coreProperties>
</file>