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84" r:id="rId6"/>
    <p:sldId id="285" r:id="rId7"/>
    <p:sldId id="279" r:id="rId8"/>
    <p:sldId id="277" r:id="rId9"/>
    <p:sldId id="258" r:id="rId10"/>
    <p:sldId id="278" r:id="rId11"/>
    <p:sldId id="261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00414-B51B-4938-815C-B79DF98BED8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DB00B-F8AF-4EBA-A177-DFB7BA9E29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58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21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2A3D7-FB4B-4F08-9A6A-0DBA5CF42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37F6CC-AD16-4E43-AEED-1FDF5CE0F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9DC155-6611-4EED-97B4-E140EE01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D02EBD-767D-498B-BCEE-8E41763D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EF4C19-3741-4BA2-A8CF-9225DF69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5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51268-FF28-4153-81C2-FD2BFA1E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D9211F-426E-47D2-BAA8-88A9615A1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CF1864-2890-42C9-826D-2D37B071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B21248-B630-435E-80B7-26E9C783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4F4E1C-B0AB-4DD8-8C6C-1FF03D94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75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98554F-44E3-4FB8-AD7E-6E484574B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2E3086-F5CF-4609-895C-D7E7C1739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9A4A4E-21DE-410D-B837-CC7FF9D2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59882C-098E-4882-AC98-78A4EC57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46A9DA-3EDE-47D0-BB7B-6040F2FF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61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A26AC-1949-437E-A83F-CC35E913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60C2D3-586C-4B0D-B8CC-29A36C8EA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3A584E-9B37-454C-9229-1B1E3F5F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BB42EC-DD50-4B94-B282-4EE8E2A5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AB3197-CB5E-4815-BB39-1FFF1398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9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786FC-4FD5-41CD-BFAE-58E8406F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25D2AF-87CD-4542-B2DF-E24CA62F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D816EB-B2D8-4E45-A7F7-3D6A0500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9F05B1-04C1-423E-B226-D51640E0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54CC35-5EAF-46D0-A4F1-1D771D34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53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573C8-EE88-488F-A23D-DF6E903F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C20C36-96B3-4292-8A71-0BDD9B947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E90D3A-B9FA-44BC-8231-2350F82CB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C69757-079B-4B08-B930-1E04958B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00EB44-9CD0-499F-B73F-D39F5A0A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B0E3BC-5A45-40A7-951E-EB1F9F44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7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7D0DD-4542-487E-842E-163EE266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2410E9-8D21-4B44-9896-B4FBC58B7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713879-46D7-45BE-88CC-52343EA4C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0D5B4F-CD99-4C65-BB7B-EC5C91BC5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4E3221-EF6F-404E-98FB-2584BEFA4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D8EDE9F-92B3-4C7A-98AF-02F89EBD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ADA828-25FC-41E9-8518-3A9214E6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D426EC-4B0B-45B1-BBC2-CECE9EBF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E269F-9A9D-4121-A931-F0254D1A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5E598A-649D-4398-A8C5-8259718C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48ABF7-2861-47BF-A0D0-0001AED0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D3BFBD-2825-42D0-B1E7-3FA7B494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37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1F0F3C-1DDC-4A1C-BE18-0C34427A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E4F4220-197D-4B19-936F-26614214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92C708-6D75-4DB1-939E-B241A337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03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75C19-00F5-4FDA-8EDE-70173EF9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DAA179-DF04-47CA-AA41-20E766E0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F73ED0-1CF0-4DF5-AFCD-A5D33C396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B9A322-B042-4397-A7FB-F5F14535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98864C-34B2-4DA8-8238-026B38D9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BAA965-FE9E-4B80-9B7D-D073A898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20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52D9D-3F13-4C7E-8B08-6ED60D69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362046B-5CC8-49DB-A8AE-65E98B93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463B28-4D1F-4746-8698-58584B04A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67A7E3-07F0-4E79-8487-D0BDA73A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1BB365-0F8F-4C36-979C-D89E0200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9EE72F-ADA5-40DF-8E72-A909F305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06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45AEE-6ABE-4F25-8191-07295ADA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894706-59AE-4A48-96E3-9342F3BF1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CEB188-95B3-4045-A570-8CA94D0E0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BFE39-4B96-4F52-8DCE-BEEE7730367C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A86D5-244F-4480-84AE-003A6797D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7E255C-54BC-44E0-860F-41601626C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5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aBF6dkV7ibJ9cNVB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ficke-rozhledy.cz/" TargetMode="External"/><Relationship Id="rId2" Type="http://schemas.openxmlformats.org/officeDocument/2006/relationships/hyperlink" Target="https://geograph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gu-online.org/" TargetMode="External"/><Relationship Id="rId4" Type="http://schemas.openxmlformats.org/officeDocument/2006/relationships/hyperlink" Target="http://www.rgs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C6E30-FC83-495B-B177-70341EDE2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7929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UVOD DO STUDIA GEOGRAFIE</a:t>
            </a:r>
            <a:br>
              <a:rPr lang="cs-CZ" dirty="0"/>
            </a:br>
            <a:r>
              <a:rPr lang="cs-CZ" sz="3200" dirty="0"/>
              <a:t>E.H.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986A22-830A-4F06-BA0F-0F941AA25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9661"/>
            <a:ext cx="9144000" cy="199928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 ČEM JE GEOGRAFIE?</a:t>
            </a:r>
          </a:p>
          <a:p>
            <a:r>
              <a:rPr lang="cs-CZ" dirty="0"/>
              <a:t>KDE SE S NÍ SETKÁME?</a:t>
            </a:r>
          </a:p>
          <a:p>
            <a:r>
              <a:rPr lang="cs-CZ" dirty="0"/>
              <a:t>CO DĚLAJÍ GEOGRAFOVÉ?</a:t>
            </a:r>
          </a:p>
          <a:p>
            <a:r>
              <a:rPr lang="cs-CZ" dirty="0"/>
              <a:t>JAK NÁM GEOGRAFIE POMÁHÁ V ŽIVOTĚ?</a:t>
            </a:r>
          </a:p>
          <a:p>
            <a:r>
              <a:rPr lang="cs-CZ" dirty="0" err="1"/>
              <a:t>Cv</a:t>
            </a:r>
            <a:r>
              <a:rPr lang="cs-CZ" dirty="0"/>
              <a:t>. č. 3</a:t>
            </a:r>
          </a:p>
        </p:txBody>
      </p:sp>
    </p:spTree>
    <p:extLst>
      <p:ext uri="{BB962C8B-B14F-4D97-AF65-F5344CB8AC3E}">
        <p14:creationId xmlns:p14="http://schemas.microsoft.com/office/powerpoint/2010/main" val="174452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A83A0FB-F2C5-4179-A11E-5F1B2DEDF071}"/>
              </a:ext>
            </a:extLst>
          </p:cNvPr>
          <p:cNvSpPr/>
          <p:nvPr/>
        </p:nvSpPr>
        <p:spPr>
          <a:xfrm>
            <a:off x="4200417" y="3244334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>
                <a:solidFill>
                  <a:srgbClr val="FC6722"/>
                </a:solidFill>
                <a:latin typeface="TriviaSeznam"/>
                <a:hlinkClick r:id="rId2"/>
              </a:rPr>
              <a:t>https://forms.gle/aBF6dkV7ibJ9cNVB9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342A840-F4A2-443A-B352-569E7D881F5B}"/>
              </a:ext>
            </a:extLst>
          </p:cNvPr>
          <p:cNvSpPr/>
          <p:nvPr/>
        </p:nvSpPr>
        <p:spPr>
          <a:xfrm>
            <a:off x="838199" y="1829485"/>
            <a:ext cx="11353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202124"/>
                </a:solidFill>
                <a:latin typeface="Google Sans"/>
              </a:rPr>
              <a:t>Zadání č. 3 – vyplnění dotazníku z níže uvedeného odkazu</a:t>
            </a:r>
          </a:p>
          <a:p>
            <a:r>
              <a:rPr lang="cs-CZ" sz="2800" dirty="0">
                <a:solidFill>
                  <a:srgbClr val="202124"/>
                </a:solidFill>
                <a:latin typeface="Google Sans"/>
              </a:rPr>
              <a:t>Pojetí geografického vzdělávání pro studenty 3. ročníku učitelství geografie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6057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CC3C5FE-5BE8-4060-8327-6711D904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NÁVRH POSTERU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9377F6-8176-4724-AFF8-CEC9ED9C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7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GEOGRAFIE JE BAREVNÁ… VZRUŠUJÍCÍ…DOBRODRUŽNÁ…MULTIKULTURNÍ…JE ENERGIE…RYCHLÁ…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F016E07-4476-475D-92F8-4FB5D18288F0}"/>
              </a:ext>
            </a:extLst>
          </p:cNvPr>
          <p:cNvSpPr txBox="1"/>
          <p:nvPr/>
        </p:nvSpPr>
        <p:spPr>
          <a:xfrm>
            <a:off x="876300" y="771525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Zadání č. 4 – vyhledejte k jednotlivým přídavným </a:t>
            </a:r>
            <a:r>
              <a:rPr lang="cs-CZ" sz="2000" dirty="0" err="1">
                <a:solidFill>
                  <a:schemeClr val="bg1"/>
                </a:solidFill>
              </a:rPr>
              <a:t>jménúm</a:t>
            </a:r>
            <a:r>
              <a:rPr lang="cs-CZ" sz="2000" dirty="0">
                <a:solidFill>
                  <a:schemeClr val="bg1"/>
                </a:solidFill>
              </a:rPr>
              <a:t> obrázky, napište k nim komentář, proč jste je vybrali a vytvořte z nich poster na téma „ jaká je geografie“ nebo pro školu „jaký je zeměpis“.  </a:t>
            </a:r>
          </a:p>
        </p:txBody>
      </p:sp>
    </p:spTree>
    <p:extLst>
      <p:ext uri="{BB962C8B-B14F-4D97-AF65-F5344CB8AC3E}">
        <p14:creationId xmlns:p14="http://schemas.microsoft.com/office/powerpoint/2010/main" val="265062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43B5989-D2CC-4F49-838C-8882E9250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3" t="25630" r="27167" b="9334"/>
          <a:stretch/>
        </p:blipFill>
        <p:spPr>
          <a:xfrm>
            <a:off x="703182" y="1423582"/>
            <a:ext cx="4777381" cy="384109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045B580-CC6F-4652-A01E-A9A61DD9D80C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Multikultúrna</a:t>
            </a:r>
            <a:r>
              <a:rPr lang="en-US" sz="1500"/>
              <a:t> – zaoberá sa všetkými národmi sveta, skúma ich zvyky, históriu, tradície, jazyk, výskyt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Hravá </a:t>
            </a:r>
            <a:r>
              <a:rPr lang="en-US" sz="1500"/>
              <a:t>– dokáže v ľuďoch vyvolať hravosť, záujem, spája kolektívy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Dobrodružná</a:t>
            </a:r>
            <a:r>
              <a:rPr lang="en-US" sz="1500"/>
              <a:t> -  poskytuje dobrodružstvo, pôžitok, nové skúsenosti, poznatky, zážitky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Pútavá</a:t>
            </a:r>
            <a:r>
              <a:rPr lang="en-US" sz="1500"/>
              <a:t> – dokáže si získať ľudskú pozornosť svojou rozmanitosťou a širokým záberom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Globálna</a:t>
            </a:r>
            <a:r>
              <a:rPr lang="en-US" sz="1500"/>
              <a:t> – zaoberá sa problematikou v každom kúte sveta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Rýchla</a:t>
            </a:r>
            <a:r>
              <a:rPr lang="en-US" sz="1500"/>
              <a:t> – každý deň sa mení, modifikuje, dopĺňa, upravuje, prispôsobuje, získava nové poznatky a pojmy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Nádherná</a:t>
            </a:r>
            <a:r>
              <a:rPr lang="en-US" sz="1500"/>
              <a:t> – ponúka úchvatné a nádherné scenérie, pohľady, výhľady, panorámy atď.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Energická </a:t>
            </a:r>
            <a:r>
              <a:rPr lang="en-US" sz="1500"/>
              <a:t>– okrem toho, že skúma rôzne formy energie, tak dokáže v človeku vyvolať elán, entuziazmus a energiu, potrebnú na maximálny výkon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09845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E0D5D-B3DF-4672-939A-4C15D7B8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INTERNETOVÉ ADRESY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C0E5-ED59-46B6-9C7A-704D7683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Česká geografická společnost: </a:t>
            </a:r>
            <a:r>
              <a:rPr lang="cs-CZ" dirty="0">
                <a:hlinkClick r:id="rId2"/>
              </a:rPr>
              <a:t>https://geography.cz/</a:t>
            </a:r>
            <a:endParaRPr lang="cs-CZ" dirty="0"/>
          </a:p>
          <a:p>
            <a:r>
              <a:rPr lang="cs-CZ" dirty="0"/>
              <a:t>Geografické rozhledy: </a:t>
            </a:r>
            <a:r>
              <a:rPr lang="cs-CZ" dirty="0">
                <a:hlinkClick r:id="rId3"/>
              </a:rPr>
              <a:t>https://www.geograficke-rozhledy.cz/</a:t>
            </a:r>
            <a:endParaRPr lang="cs-CZ" dirty="0"/>
          </a:p>
          <a:p>
            <a:r>
              <a:rPr lang="cs-CZ" dirty="0" err="1"/>
              <a:t>Royal</a:t>
            </a:r>
            <a:r>
              <a:rPr lang="cs-CZ" dirty="0"/>
              <a:t> </a:t>
            </a:r>
            <a:r>
              <a:rPr lang="cs-CZ" dirty="0" err="1"/>
              <a:t>geographical</a:t>
            </a:r>
            <a:r>
              <a:rPr lang="cs-CZ" dirty="0"/>
              <a:t> society: </a:t>
            </a:r>
            <a:r>
              <a:rPr lang="cs-CZ" dirty="0">
                <a:hlinkClick r:id="rId4"/>
              </a:rPr>
              <a:t>www.rgs.org</a:t>
            </a:r>
            <a:endParaRPr lang="cs-CZ" dirty="0"/>
          </a:p>
          <a:p>
            <a:r>
              <a:rPr lang="cs-CZ" dirty="0"/>
              <a:t>IGU – mezinárodní geografická unie: </a:t>
            </a:r>
            <a:r>
              <a:rPr lang="cs-CZ" dirty="0">
                <a:hlinkClick r:id="rId5"/>
              </a:rPr>
              <a:t>https://igu-online.org/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0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4F7474-0477-438F-B295-DB29B1B9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4000" dirty="0">
                <a:solidFill>
                  <a:schemeClr val="bg2"/>
                </a:solidFill>
              </a:rPr>
              <a:t>Zadání č. 1</a:t>
            </a:r>
            <a:br>
              <a:rPr lang="cs-CZ" sz="4000" dirty="0">
                <a:solidFill>
                  <a:schemeClr val="bg2"/>
                </a:solidFill>
              </a:rPr>
            </a:br>
            <a:r>
              <a:rPr lang="en-US" sz="4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Tvorba</a:t>
            </a:r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schématu</a:t>
            </a:r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geografických</a:t>
            </a:r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věd</a:t>
            </a:r>
            <a:br>
              <a:rPr lang="cs-CZ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47C21-E8B7-4701-A456-9B1ACCDB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Zvolte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jakýkoliv model k rozdělení geografických věd a doplňte k němu, co jste z toho absolvovali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3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0D4D2D-B1D7-4717-8B6F-4A900E2CF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3" t="26111" r="33672" b="7500"/>
          <a:stretch/>
        </p:blipFill>
        <p:spPr>
          <a:xfrm>
            <a:off x="684213" y="1203325"/>
            <a:ext cx="5156200" cy="44529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730B10-B7F4-4908-8914-8C0FA4E04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7" t="22963" r="31166" b="11704"/>
          <a:stretch/>
        </p:blipFill>
        <p:spPr>
          <a:xfrm>
            <a:off x="5922963" y="1203325"/>
            <a:ext cx="5584825" cy="44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8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27E26BA-1C7A-4416-B0B1-BA460A32D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0" t="18074" r="18500" b="6074"/>
          <a:stretch/>
        </p:blipFill>
        <p:spPr>
          <a:xfrm>
            <a:off x="1767840" y="644275"/>
            <a:ext cx="9103360" cy="5797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ADA9973-ED42-42AF-9BC4-E9AE5C229B28}"/>
              </a:ext>
            </a:extLst>
          </p:cNvPr>
          <p:cNvSpPr txBox="1"/>
          <p:nvPr/>
        </p:nvSpPr>
        <p:spPr>
          <a:xfrm>
            <a:off x="7572375" y="5753100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Hofmann, Svobodová, 2020</a:t>
            </a:r>
          </a:p>
        </p:txBody>
      </p:sp>
    </p:spTree>
    <p:extLst>
      <p:ext uri="{BB962C8B-B14F-4D97-AF65-F5344CB8AC3E}">
        <p14:creationId xmlns:p14="http://schemas.microsoft.com/office/powerpoint/2010/main" val="369209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BF899CE-FE4B-4A53-84A7-9A8B7CC7B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1" t="25311" r="24619" b="10961"/>
          <a:stretch/>
        </p:blipFill>
        <p:spPr>
          <a:xfrm>
            <a:off x="3332136" y="1735810"/>
            <a:ext cx="5858359" cy="43705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5BE4A7E-0A40-476D-8B7E-BC4D74037C65}"/>
              </a:ext>
            </a:extLst>
          </p:cNvPr>
          <p:cNvSpPr txBox="1"/>
          <p:nvPr/>
        </p:nvSpPr>
        <p:spPr>
          <a:xfrm>
            <a:off x="6096001" y="6106332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Svobodová,H</a:t>
            </a:r>
            <a:r>
              <a:rPr lang="cs-CZ" dirty="0"/>
              <a:t>., Mrázková, 2021</a:t>
            </a:r>
          </a:p>
        </p:txBody>
      </p:sp>
    </p:spTree>
    <p:extLst>
      <p:ext uri="{BB962C8B-B14F-4D97-AF65-F5344CB8AC3E}">
        <p14:creationId xmlns:p14="http://schemas.microsoft.com/office/powerpoint/2010/main" val="399031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BC3187F-D8E0-4BBA-AD3D-63EDB2FF9E6F}"/>
              </a:ext>
            </a:extLst>
          </p:cNvPr>
          <p:cNvPicPr/>
          <p:nvPr/>
        </p:nvPicPr>
        <p:blipFill rotWithShape="1">
          <a:blip r:embed="rId2"/>
          <a:srcRect l="13393" t="8996" r="39484" b="14990"/>
          <a:stretch/>
        </p:blipFill>
        <p:spPr bwMode="auto">
          <a:xfrm>
            <a:off x="3026093" y="643467"/>
            <a:ext cx="6139813" cy="5571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34" y="4093342"/>
            <a:ext cx="4745366" cy="2639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5976665" cy="42315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617" y="319084"/>
            <a:ext cx="4956518" cy="1325563"/>
          </a:xfrm>
        </p:spPr>
        <p:txBody>
          <a:bodyPr rtlCol="0">
            <a:normAutofit/>
          </a:bodyPr>
          <a:lstStyle/>
          <a:p>
            <a:pPr rtl="0"/>
            <a:r>
              <a:rPr lang="cs-CZ" sz="2400" b="1" dirty="0">
                <a:latin typeface="Century Gothic" panose="020B0502020202020204" pitchFamily="34" charset="0"/>
              </a:rPr>
              <a:t>Výběr schématu pro zadání č. </a:t>
            </a:r>
            <a:r>
              <a:rPr lang="cs-CZ" sz="2400" dirty="0">
                <a:latin typeface="Century Gothic" panose="020B0502020202020204" pitchFamily="34" charset="0"/>
              </a:rPr>
              <a:t>1</a:t>
            </a:r>
            <a:br>
              <a:rPr lang="cs-CZ" sz="2400" dirty="0">
                <a:latin typeface="Century Gothic" panose="020B0502020202020204" pitchFamily="34" charset="0"/>
              </a:rPr>
            </a:br>
            <a:r>
              <a:rPr lang="cs-CZ" sz="2400" dirty="0">
                <a:latin typeface="Century Gothic" panose="020B0502020202020204" pitchFamily="34" charset="0"/>
              </a:rPr>
              <a:t>                                     </a:t>
            </a:r>
            <a:r>
              <a:rPr lang="cs-CZ" sz="1800" dirty="0">
                <a:latin typeface="Century Gothic" panose="020B0502020202020204" pitchFamily="34" charset="0"/>
              </a:rPr>
              <a:t>(</a:t>
            </a:r>
            <a:r>
              <a:rPr lang="cs-CZ" sz="1600" dirty="0">
                <a:latin typeface="Century Gothic" panose="020B0502020202020204" pitchFamily="34" charset="0"/>
              </a:rPr>
              <a:t>Spurná, 2020)</a:t>
            </a:r>
            <a:endParaRPr lang="cs-CZ" sz="2400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727" y="1482321"/>
            <a:ext cx="5161408" cy="2801936"/>
          </a:xfrm>
        </p:spPr>
        <p:txBody>
          <a:bodyPr rtlCol="0">
            <a:normAutofit/>
          </a:bodyPr>
          <a:lstStyle/>
          <a:p>
            <a:r>
              <a:rPr lang="cs-CZ" dirty="0"/>
              <a:t>Vytvořte myšlenkové schéma, abyste vyjádřili </a:t>
            </a:r>
            <a:r>
              <a:rPr lang="cs-CZ" b="1" dirty="0"/>
              <a:t>systém geografických věd</a:t>
            </a:r>
            <a:r>
              <a:rPr lang="cs-CZ" dirty="0"/>
              <a:t>, a to až do souvislostí s  předměty, které jste absolvovali na </a:t>
            </a:r>
            <a:r>
              <a:rPr lang="cs-CZ" dirty="0" err="1"/>
              <a:t>PdF</a:t>
            </a:r>
            <a:r>
              <a:rPr lang="cs-CZ" dirty="0"/>
              <a:t> MU v dosavadním studiu. </a:t>
            </a:r>
          </a:p>
          <a:p>
            <a:pPr rtl="0"/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47" y="3969551"/>
            <a:ext cx="3703770" cy="28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E308D0C-19E6-4880-9E6C-8B9C02B18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0"/>
            <a:ext cx="4982308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B1126D3-C4C8-4BA2-888E-583274D88530}"/>
              </a:ext>
            </a:extLst>
          </p:cNvPr>
          <p:cNvSpPr txBox="1"/>
          <p:nvPr/>
        </p:nvSpPr>
        <p:spPr>
          <a:xfrm>
            <a:off x="428625" y="314325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Zadání č. 2 – překlad a doplnění uvedeného materiálu.</a:t>
            </a:r>
          </a:p>
        </p:txBody>
      </p:sp>
    </p:spTree>
    <p:extLst>
      <p:ext uri="{BB962C8B-B14F-4D97-AF65-F5344CB8AC3E}">
        <p14:creationId xmlns:p14="http://schemas.microsoft.com/office/powerpoint/2010/main" val="433485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385</Words>
  <Application>Microsoft Office PowerPoint</Application>
  <PresentationFormat>Širokoúhlá obrazovka</PresentationFormat>
  <Paragraphs>37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Google Sans</vt:lpstr>
      <vt:lpstr>TriviaSeznam</vt:lpstr>
      <vt:lpstr>Motiv Office</vt:lpstr>
      <vt:lpstr>UVOD DO STUDIA GEOGRAFIE E.H.</vt:lpstr>
      <vt:lpstr>INTERNETOVÉ ADRESY</vt:lpstr>
      <vt:lpstr>Zadání č. 1 Tvorba schématu geografických věd </vt:lpstr>
      <vt:lpstr>Prezentace aplikace PowerPoint</vt:lpstr>
      <vt:lpstr>Prezentace aplikace PowerPoint</vt:lpstr>
      <vt:lpstr>Prezentace aplikace PowerPoint</vt:lpstr>
      <vt:lpstr>Prezentace aplikace PowerPoint</vt:lpstr>
      <vt:lpstr>Výběr schématu pro zadání č. 1                                      (Spurná, 2020)</vt:lpstr>
      <vt:lpstr>Prezentace aplikace PowerPoint</vt:lpstr>
      <vt:lpstr>Prezentace aplikace PowerPoint</vt:lpstr>
      <vt:lpstr>NÁVRH POSTERU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DO STUDIA GEOGRAFIE E.H.</dc:title>
  <dc:creator>Eduard Hofmann</dc:creator>
  <cp:lastModifiedBy>Eduard Hofmann</cp:lastModifiedBy>
  <cp:revision>2</cp:revision>
  <dcterms:created xsi:type="dcterms:W3CDTF">2021-03-05T07:42:05Z</dcterms:created>
  <dcterms:modified xsi:type="dcterms:W3CDTF">2021-03-05T07:53:53Z</dcterms:modified>
</cp:coreProperties>
</file>