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28"/>
  </p:handoutMasterIdLst>
  <p:sldIdLst>
    <p:sldId id="286" r:id="rId2"/>
    <p:sldId id="257" r:id="rId3"/>
    <p:sldId id="258" r:id="rId4"/>
    <p:sldId id="275" r:id="rId5"/>
    <p:sldId id="276" r:id="rId6"/>
    <p:sldId id="283" r:id="rId7"/>
    <p:sldId id="259" r:id="rId8"/>
    <p:sldId id="263" r:id="rId9"/>
    <p:sldId id="277" r:id="rId10"/>
    <p:sldId id="278" r:id="rId11"/>
    <p:sldId id="287" r:id="rId12"/>
    <p:sldId id="264" r:id="rId13"/>
    <p:sldId id="260" r:id="rId14"/>
    <p:sldId id="280" r:id="rId15"/>
    <p:sldId id="285" r:id="rId16"/>
    <p:sldId id="282" r:id="rId17"/>
    <p:sldId id="265" r:id="rId18"/>
    <p:sldId id="262" r:id="rId19"/>
    <p:sldId id="267" r:id="rId20"/>
    <p:sldId id="266" r:id="rId21"/>
    <p:sldId id="281" r:id="rId22"/>
    <p:sldId id="284" r:id="rId23"/>
    <p:sldId id="270" r:id="rId24"/>
    <p:sldId id="272" r:id="rId25"/>
    <p:sldId id="271" r:id="rId26"/>
    <p:sldId id="273" r:id="rId27"/>
  </p:sldIdLst>
  <p:sldSz cx="9144000" cy="6858000" type="screen4x3"/>
  <p:notesSz cx="6797675" cy="9926638"/>
  <p:defaultTextStyle>
    <a:defPPr>
      <a:defRPr lang="cs-CZ"/>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205" autoAdjust="0"/>
    <p:restoredTop sz="94660"/>
  </p:normalViewPr>
  <p:slideViewPr>
    <p:cSldViewPr>
      <p:cViewPr varScale="1">
        <p:scale>
          <a:sx n="105" d="100"/>
          <a:sy n="105" d="100"/>
        </p:scale>
        <p:origin x="1764"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46400" cy="496888"/>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cs-CZ"/>
          </a:p>
        </p:txBody>
      </p:sp>
      <p:sp>
        <p:nvSpPr>
          <p:cNvPr id="3" name="Zástupný symbol pro datum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22513AA9-AA15-4AAB-BC9B-55456070BB81}" type="datetimeFigureOut">
              <a:rPr lang="cs-CZ"/>
              <a:pPr>
                <a:defRPr/>
              </a:pPr>
              <a:t>05.03.2022</a:t>
            </a:fld>
            <a:endParaRPr lang="cs-CZ"/>
          </a:p>
        </p:txBody>
      </p:sp>
      <p:sp>
        <p:nvSpPr>
          <p:cNvPr id="4" name="Zástupný symbol pro zápatí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cs-CZ"/>
          </a:p>
        </p:txBody>
      </p:sp>
      <p:sp>
        <p:nvSpPr>
          <p:cNvPr id="5" name="Zástupný symbol pro číslo snímku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54AF10E2-4E98-4469-B23B-3FECC725A8C2}" type="slidenum">
              <a:rPr lang="cs-CZ"/>
              <a:pPr>
                <a:defRPr/>
              </a:pPr>
              <a:t>‹#›</a:t>
            </a:fld>
            <a:endParaRPr lang="cs-CZ"/>
          </a:p>
        </p:txBody>
      </p:sp>
    </p:spTree>
    <p:extLst>
      <p:ext uri="{BB962C8B-B14F-4D97-AF65-F5344CB8AC3E}">
        <p14:creationId xmlns:p14="http://schemas.microsoft.com/office/powerpoint/2010/main" val="4165710503"/>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a:t>Klepnutím lze upravit styl předlohy nadpisů.</a:t>
            </a:r>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Klepnutím lze upravit styl předlohy podnadpisů.</a:t>
            </a:r>
          </a:p>
        </p:txBody>
      </p:sp>
      <p:sp>
        <p:nvSpPr>
          <p:cNvPr id="4" name="Zástupný symbol pro datum 3"/>
          <p:cNvSpPr>
            <a:spLocks noGrp="1"/>
          </p:cNvSpPr>
          <p:nvPr>
            <p:ph type="dt" sz="half" idx="10"/>
          </p:nvPr>
        </p:nvSpPr>
        <p:spPr/>
        <p:txBody>
          <a:bodyPr/>
          <a:lstStyle>
            <a:lvl1pPr>
              <a:defRPr/>
            </a:lvl1pPr>
          </a:lstStyle>
          <a:p>
            <a:pPr>
              <a:defRPr/>
            </a:pPr>
            <a:fld id="{1BBCDDE3-B07C-4E9A-B530-A4846F28AFA7}" type="datetimeFigureOut">
              <a:rPr lang="cs-CZ"/>
              <a:pPr>
                <a:defRPr/>
              </a:pPr>
              <a:t>05.03.2022</a:t>
            </a:fld>
            <a:endParaRPr lang="cs-CZ"/>
          </a:p>
        </p:txBody>
      </p:sp>
      <p:sp>
        <p:nvSpPr>
          <p:cNvPr id="5" name="Zástupný symbol pro zápatí 4"/>
          <p:cNvSpPr>
            <a:spLocks noGrp="1"/>
          </p:cNvSpPr>
          <p:nvPr>
            <p:ph type="ftr" sz="quarter" idx="11"/>
          </p:nvPr>
        </p:nvSpPr>
        <p:spPr/>
        <p:txBody>
          <a:bodyPr/>
          <a:lstStyle>
            <a:lvl1pPr>
              <a:defRPr/>
            </a:lvl1pPr>
          </a:lstStyle>
          <a:p>
            <a:pPr>
              <a:defRPr/>
            </a:pPr>
            <a:endParaRPr lang="cs-CZ"/>
          </a:p>
        </p:txBody>
      </p:sp>
      <p:sp>
        <p:nvSpPr>
          <p:cNvPr id="6" name="Zástupný symbol pro číslo snímku 5"/>
          <p:cNvSpPr>
            <a:spLocks noGrp="1"/>
          </p:cNvSpPr>
          <p:nvPr>
            <p:ph type="sldNum" sz="quarter" idx="12"/>
          </p:nvPr>
        </p:nvSpPr>
        <p:spPr/>
        <p:txBody>
          <a:bodyPr/>
          <a:lstStyle>
            <a:lvl1pPr>
              <a:defRPr/>
            </a:lvl1pPr>
          </a:lstStyle>
          <a:p>
            <a:pPr>
              <a:defRPr/>
            </a:pPr>
            <a:fld id="{57406538-D652-4F2A-BD5F-CB06EF7E996D}" type="slidenum">
              <a:rPr lang="cs-CZ"/>
              <a:pPr>
                <a:defRPr/>
              </a:pPr>
              <a:t>‹#›</a:t>
            </a:fld>
            <a:endParaRPr lang="cs-CZ"/>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svislý text 2"/>
          <p:cNvSpPr>
            <a:spLocks noGrp="1"/>
          </p:cNvSpPr>
          <p:nvPr>
            <p:ph type="body" orient="vert" idx="1"/>
          </p:nvPr>
        </p:nvSpPr>
        <p:spPr/>
        <p:txBody>
          <a:bodyPr vert="eaVert"/>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lvl1pPr>
              <a:defRPr/>
            </a:lvl1pPr>
          </a:lstStyle>
          <a:p>
            <a:pPr>
              <a:defRPr/>
            </a:pPr>
            <a:fld id="{810DF0F7-3727-48BD-A2AD-ACFE3ED02431}" type="datetimeFigureOut">
              <a:rPr lang="cs-CZ"/>
              <a:pPr>
                <a:defRPr/>
              </a:pPr>
              <a:t>05.03.2022</a:t>
            </a:fld>
            <a:endParaRPr lang="cs-CZ"/>
          </a:p>
        </p:txBody>
      </p:sp>
      <p:sp>
        <p:nvSpPr>
          <p:cNvPr id="5" name="Zástupný symbol pro zápatí 4"/>
          <p:cNvSpPr>
            <a:spLocks noGrp="1"/>
          </p:cNvSpPr>
          <p:nvPr>
            <p:ph type="ftr" sz="quarter" idx="11"/>
          </p:nvPr>
        </p:nvSpPr>
        <p:spPr/>
        <p:txBody>
          <a:bodyPr/>
          <a:lstStyle>
            <a:lvl1pPr>
              <a:defRPr/>
            </a:lvl1pPr>
          </a:lstStyle>
          <a:p>
            <a:pPr>
              <a:defRPr/>
            </a:pPr>
            <a:endParaRPr lang="cs-CZ"/>
          </a:p>
        </p:txBody>
      </p:sp>
      <p:sp>
        <p:nvSpPr>
          <p:cNvPr id="6" name="Zástupný symbol pro číslo snímku 5"/>
          <p:cNvSpPr>
            <a:spLocks noGrp="1"/>
          </p:cNvSpPr>
          <p:nvPr>
            <p:ph type="sldNum" sz="quarter" idx="12"/>
          </p:nvPr>
        </p:nvSpPr>
        <p:spPr/>
        <p:txBody>
          <a:bodyPr/>
          <a:lstStyle>
            <a:lvl1pPr>
              <a:defRPr/>
            </a:lvl1pPr>
          </a:lstStyle>
          <a:p>
            <a:pPr>
              <a:defRPr/>
            </a:pPr>
            <a:fld id="{06F56C29-7147-4D12-BD23-63C81572A667}" type="slidenum">
              <a:rPr lang="cs-CZ"/>
              <a:pPr>
                <a:defRPr/>
              </a:pPr>
              <a:t>‹#›</a:t>
            </a:fld>
            <a:endParaRPr lang="cs-C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a:t>Klepnutím lze upravit styl předlohy nadpisů.</a:t>
            </a:r>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lvl1pPr>
              <a:defRPr/>
            </a:lvl1pPr>
          </a:lstStyle>
          <a:p>
            <a:pPr>
              <a:defRPr/>
            </a:pPr>
            <a:fld id="{48577C4E-C5A6-4B9C-94DA-20096BB19CFD}" type="datetimeFigureOut">
              <a:rPr lang="cs-CZ"/>
              <a:pPr>
                <a:defRPr/>
              </a:pPr>
              <a:t>05.03.2022</a:t>
            </a:fld>
            <a:endParaRPr lang="cs-CZ"/>
          </a:p>
        </p:txBody>
      </p:sp>
      <p:sp>
        <p:nvSpPr>
          <p:cNvPr id="5" name="Zástupný symbol pro zápatí 4"/>
          <p:cNvSpPr>
            <a:spLocks noGrp="1"/>
          </p:cNvSpPr>
          <p:nvPr>
            <p:ph type="ftr" sz="quarter" idx="11"/>
          </p:nvPr>
        </p:nvSpPr>
        <p:spPr/>
        <p:txBody>
          <a:bodyPr/>
          <a:lstStyle>
            <a:lvl1pPr>
              <a:defRPr/>
            </a:lvl1pPr>
          </a:lstStyle>
          <a:p>
            <a:pPr>
              <a:defRPr/>
            </a:pPr>
            <a:endParaRPr lang="cs-CZ"/>
          </a:p>
        </p:txBody>
      </p:sp>
      <p:sp>
        <p:nvSpPr>
          <p:cNvPr id="6" name="Zástupný symbol pro číslo snímku 5"/>
          <p:cNvSpPr>
            <a:spLocks noGrp="1"/>
          </p:cNvSpPr>
          <p:nvPr>
            <p:ph type="sldNum" sz="quarter" idx="12"/>
          </p:nvPr>
        </p:nvSpPr>
        <p:spPr/>
        <p:txBody>
          <a:bodyPr/>
          <a:lstStyle>
            <a:lvl1pPr>
              <a:defRPr/>
            </a:lvl1pPr>
          </a:lstStyle>
          <a:p>
            <a:pPr>
              <a:defRPr/>
            </a:pPr>
            <a:fld id="{05A65C9A-D2C7-406B-977E-AB77152E794C}" type="slidenum">
              <a:rPr lang="cs-CZ"/>
              <a:pPr>
                <a:defRPr/>
              </a:pPr>
              <a:t>‹#›</a:t>
            </a:fld>
            <a:endParaRPr lang="cs-C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obsah 2"/>
          <p:cNvSpPr>
            <a:spLocks noGrp="1"/>
          </p:cNvSpPr>
          <p:nvPr>
            <p:ph idx="1"/>
          </p:nvPr>
        </p:nvSpPr>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lvl1pPr>
              <a:defRPr/>
            </a:lvl1pPr>
          </a:lstStyle>
          <a:p>
            <a:pPr>
              <a:defRPr/>
            </a:pPr>
            <a:fld id="{61ACE4A8-EE56-4EF3-AA2A-E1FF922E0641}" type="datetimeFigureOut">
              <a:rPr lang="cs-CZ"/>
              <a:pPr>
                <a:defRPr/>
              </a:pPr>
              <a:t>05.03.2022</a:t>
            </a:fld>
            <a:endParaRPr lang="cs-CZ"/>
          </a:p>
        </p:txBody>
      </p:sp>
      <p:sp>
        <p:nvSpPr>
          <p:cNvPr id="5" name="Zástupný symbol pro zápatí 4"/>
          <p:cNvSpPr>
            <a:spLocks noGrp="1"/>
          </p:cNvSpPr>
          <p:nvPr>
            <p:ph type="ftr" sz="quarter" idx="11"/>
          </p:nvPr>
        </p:nvSpPr>
        <p:spPr/>
        <p:txBody>
          <a:bodyPr/>
          <a:lstStyle>
            <a:lvl1pPr>
              <a:defRPr/>
            </a:lvl1pPr>
          </a:lstStyle>
          <a:p>
            <a:pPr>
              <a:defRPr/>
            </a:pPr>
            <a:endParaRPr lang="cs-CZ"/>
          </a:p>
        </p:txBody>
      </p:sp>
      <p:sp>
        <p:nvSpPr>
          <p:cNvPr id="6" name="Zástupný symbol pro číslo snímku 5"/>
          <p:cNvSpPr>
            <a:spLocks noGrp="1"/>
          </p:cNvSpPr>
          <p:nvPr>
            <p:ph type="sldNum" sz="quarter" idx="12"/>
          </p:nvPr>
        </p:nvSpPr>
        <p:spPr/>
        <p:txBody>
          <a:bodyPr/>
          <a:lstStyle>
            <a:lvl1pPr>
              <a:defRPr/>
            </a:lvl1pPr>
          </a:lstStyle>
          <a:p>
            <a:pPr>
              <a:defRPr/>
            </a:pPr>
            <a:fld id="{891BE0A0-1896-40F4-93E0-08D3026E6863}" type="slidenum">
              <a:rPr lang="cs-CZ"/>
              <a:pPr>
                <a:defRPr/>
              </a:pPr>
              <a:t>‹#›</a:t>
            </a:fld>
            <a:endParaRPr lang="cs-CZ"/>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a:t>Klepnutím lze upravit styl předlohy nadpisů.</a:t>
            </a:r>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Klepnutím lze upravit styly předlohy textu.</a:t>
            </a:r>
          </a:p>
        </p:txBody>
      </p:sp>
      <p:sp>
        <p:nvSpPr>
          <p:cNvPr id="4" name="Zástupný symbol pro datum 3"/>
          <p:cNvSpPr>
            <a:spLocks noGrp="1"/>
          </p:cNvSpPr>
          <p:nvPr>
            <p:ph type="dt" sz="half" idx="10"/>
          </p:nvPr>
        </p:nvSpPr>
        <p:spPr/>
        <p:txBody>
          <a:bodyPr/>
          <a:lstStyle>
            <a:lvl1pPr>
              <a:defRPr/>
            </a:lvl1pPr>
          </a:lstStyle>
          <a:p>
            <a:pPr>
              <a:defRPr/>
            </a:pPr>
            <a:fld id="{D38CDCE8-C9D1-402D-A722-A77F1F9AFA27}" type="datetimeFigureOut">
              <a:rPr lang="cs-CZ"/>
              <a:pPr>
                <a:defRPr/>
              </a:pPr>
              <a:t>05.03.2022</a:t>
            </a:fld>
            <a:endParaRPr lang="cs-CZ"/>
          </a:p>
        </p:txBody>
      </p:sp>
      <p:sp>
        <p:nvSpPr>
          <p:cNvPr id="5" name="Zástupný symbol pro zápatí 4"/>
          <p:cNvSpPr>
            <a:spLocks noGrp="1"/>
          </p:cNvSpPr>
          <p:nvPr>
            <p:ph type="ftr" sz="quarter" idx="11"/>
          </p:nvPr>
        </p:nvSpPr>
        <p:spPr/>
        <p:txBody>
          <a:bodyPr/>
          <a:lstStyle>
            <a:lvl1pPr>
              <a:defRPr/>
            </a:lvl1pPr>
          </a:lstStyle>
          <a:p>
            <a:pPr>
              <a:defRPr/>
            </a:pPr>
            <a:endParaRPr lang="cs-CZ"/>
          </a:p>
        </p:txBody>
      </p:sp>
      <p:sp>
        <p:nvSpPr>
          <p:cNvPr id="6" name="Zástupný symbol pro číslo snímku 5"/>
          <p:cNvSpPr>
            <a:spLocks noGrp="1"/>
          </p:cNvSpPr>
          <p:nvPr>
            <p:ph type="sldNum" sz="quarter" idx="12"/>
          </p:nvPr>
        </p:nvSpPr>
        <p:spPr/>
        <p:txBody>
          <a:bodyPr/>
          <a:lstStyle>
            <a:lvl1pPr>
              <a:defRPr/>
            </a:lvl1pPr>
          </a:lstStyle>
          <a:p>
            <a:pPr>
              <a:defRPr/>
            </a:pPr>
            <a:fld id="{BB5D4AA1-893D-4214-88F7-8E6D92FCB089}" type="slidenum">
              <a:rPr lang="cs-CZ"/>
              <a:pPr>
                <a:defRPr/>
              </a:pPr>
              <a:t>‹#›</a:t>
            </a:fld>
            <a:endParaRPr lang="cs-CZ"/>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3"/>
          <p:cNvSpPr>
            <a:spLocks noGrp="1"/>
          </p:cNvSpPr>
          <p:nvPr>
            <p:ph type="dt" sz="half" idx="10"/>
          </p:nvPr>
        </p:nvSpPr>
        <p:spPr/>
        <p:txBody>
          <a:bodyPr/>
          <a:lstStyle>
            <a:lvl1pPr>
              <a:defRPr/>
            </a:lvl1pPr>
          </a:lstStyle>
          <a:p>
            <a:pPr>
              <a:defRPr/>
            </a:pPr>
            <a:fld id="{A66BAEC0-F95A-4C50-A338-6E44E8DBE4DF}" type="datetimeFigureOut">
              <a:rPr lang="cs-CZ"/>
              <a:pPr>
                <a:defRPr/>
              </a:pPr>
              <a:t>05.03.2022</a:t>
            </a:fld>
            <a:endParaRPr lang="cs-CZ"/>
          </a:p>
        </p:txBody>
      </p:sp>
      <p:sp>
        <p:nvSpPr>
          <p:cNvPr id="6" name="Zástupný symbol pro zápatí 4"/>
          <p:cNvSpPr>
            <a:spLocks noGrp="1"/>
          </p:cNvSpPr>
          <p:nvPr>
            <p:ph type="ftr" sz="quarter" idx="11"/>
          </p:nvPr>
        </p:nvSpPr>
        <p:spPr/>
        <p:txBody>
          <a:bodyPr/>
          <a:lstStyle>
            <a:lvl1pPr>
              <a:defRPr/>
            </a:lvl1pPr>
          </a:lstStyle>
          <a:p>
            <a:pPr>
              <a:defRPr/>
            </a:pPr>
            <a:endParaRPr lang="cs-CZ"/>
          </a:p>
        </p:txBody>
      </p:sp>
      <p:sp>
        <p:nvSpPr>
          <p:cNvPr id="7" name="Zástupný symbol pro číslo snímku 5"/>
          <p:cNvSpPr>
            <a:spLocks noGrp="1"/>
          </p:cNvSpPr>
          <p:nvPr>
            <p:ph type="sldNum" sz="quarter" idx="12"/>
          </p:nvPr>
        </p:nvSpPr>
        <p:spPr/>
        <p:txBody>
          <a:bodyPr/>
          <a:lstStyle>
            <a:lvl1pPr>
              <a:defRPr/>
            </a:lvl1pPr>
          </a:lstStyle>
          <a:p>
            <a:pPr>
              <a:defRPr/>
            </a:pPr>
            <a:fld id="{055421C0-52AD-4635-9FF5-DB233DB4DA29}" type="slidenum">
              <a:rPr lang="cs-CZ"/>
              <a:pPr>
                <a:defRPr/>
              </a:pPr>
              <a:t>‹#›</a:t>
            </a:fld>
            <a:endParaRPr lang="cs-CZ"/>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a:t>Klepnutím lze upravit styl předlohy nadpisů.</a:t>
            </a:r>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Klepnutím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Klepnutím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3"/>
          <p:cNvSpPr>
            <a:spLocks noGrp="1"/>
          </p:cNvSpPr>
          <p:nvPr>
            <p:ph type="dt" sz="half" idx="10"/>
          </p:nvPr>
        </p:nvSpPr>
        <p:spPr/>
        <p:txBody>
          <a:bodyPr/>
          <a:lstStyle>
            <a:lvl1pPr>
              <a:defRPr/>
            </a:lvl1pPr>
          </a:lstStyle>
          <a:p>
            <a:pPr>
              <a:defRPr/>
            </a:pPr>
            <a:fld id="{738FC4E5-B894-4B59-8C3A-ED8AE9ECE0AE}" type="datetimeFigureOut">
              <a:rPr lang="cs-CZ"/>
              <a:pPr>
                <a:defRPr/>
              </a:pPr>
              <a:t>05.03.2022</a:t>
            </a:fld>
            <a:endParaRPr lang="cs-CZ"/>
          </a:p>
        </p:txBody>
      </p:sp>
      <p:sp>
        <p:nvSpPr>
          <p:cNvPr id="8" name="Zástupný symbol pro zápatí 4"/>
          <p:cNvSpPr>
            <a:spLocks noGrp="1"/>
          </p:cNvSpPr>
          <p:nvPr>
            <p:ph type="ftr" sz="quarter" idx="11"/>
          </p:nvPr>
        </p:nvSpPr>
        <p:spPr/>
        <p:txBody>
          <a:bodyPr/>
          <a:lstStyle>
            <a:lvl1pPr>
              <a:defRPr/>
            </a:lvl1pPr>
          </a:lstStyle>
          <a:p>
            <a:pPr>
              <a:defRPr/>
            </a:pPr>
            <a:endParaRPr lang="cs-CZ"/>
          </a:p>
        </p:txBody>
      </p:sp>
      <p:sp>
        <p:nvSpPr>
          <p:cNvPr id="9" name="Zástupný symbol pro číslo snímku 5"/>
          <p:cNvSpPr>
            <a:spLocks noGrp="1"/>
          </p:cNvSpPr>
          <p:nvPr>
            <p:ph type="sldNum" sz="quarter" idx="12"/>
          </p:nvPr>
        </p:nvSpPr>
        <p:spPr/>
        <p:txBody>
          <a:bodyPr/>
          <a:lstStyle>
            <a:lvl1pPr>
              <a:defRPr/>
            </a:lvl1pPr>
          </a:lstStyle>
          <a:p>
            <a:pPr>
              <a:defRPr/>
            </a:pPr>
            <a:fld id="{DCAC44BF-78CA-4183-8782-B37A52FFD740}" type="slidenum">
              <a:rPr lang="cs-CZ"/>
              <a:pPr>
                <a:defRPr/>
              </a:pPr>
              <a:t>‹#›</a:t>
            </a:fld>
            <a:endParaRPr lang="cs-CZ"/>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datum 3"/>
          <p:cNvSpPr>
            <a:spLocks noGrp="1"/>
          </p:cNvSpPr>
          <p:nvPr>
            <p:ph type="dt" sz="half" idx="10"/>
          </p:nvPr>
        </p:nvSpPr>
        <p:spPr/>
        <p:txBody>
          <a:bodyPr/>
          <a:lstStyle>
            <a:lvl1pPr>
              <a:defRPr/>
            </a:lvl1pPr>
          </a:lstStyle>
          <a:p>
            <a:pPr>
              <a:defRPr/>
            </a:pPr>
            <a:fld id="{0DD295C4-C999-422D-BF09-7D996152E578}" type="datetimeFigureOut">
              <a:rPr lang="cs-CZ"/>
              <a:pPr>
                <a:defRPr/>
              </a:pPr>
              <a:t>05.03.2022</a:t>
            </a:fld>
            <a:endParaRPr lang="cs-CZ"/>
          </a:p>
        </p:txBody>
      </p:sp>
      <p:sp>
        <p:nvSpPr>
          <p:cNvPr id="4" name="Zástupný symbol pro zápatí 4"/>
          <p:cNvSpPr>
            <a:spLocks noGrp="1"/>
          </p:cNvSpPr>
          <p:nvPr>
            <p:ph type="ftr" sz="quarter" idx="11"/>
          </p:nvPr>
        </p:nvSpPr>
        <p:spPr/>
        <p:txBody>
          <a:bodyPr/>
          <a:lstStyle>
            <a:lvl1pPr>
              <a:defRPr/>
            </a:lvl1pPr>
          </a:lstStyle>
          <a:p>
            <a:pPr>
              <a:defRPr/>
            </a:pPr>
            <a:endParaRPr lang="cs-CZ"/>
          </a:p>
        </p:txBody>
      </p:sp>
      <p:sp>
        <p:nvSpPr>
          <p:cNvPr id="5" name="Zástupný symbol pro číslo snímku 5"/>
          <p:cNvSpPr>
            <a:spLocks noGrp="1"/>
          </p:cNvSpPr>
          <p:nvPr>
            <p:ph type="sldNum" sz="quarter" idx="12"/>
          </p:nvPr>
        </p:nvSpPr>
        <p:spPr/>
        <p:txBody>
          <a:bodyPr/>
          <a:lstStyle>
            <a:lvl1pPr>
              <a:defRPr/>
            </a:lvl1pPr>
          </a:lstStyle>
          <a:p>
            <a:pPr>
              <a:defRPr/>
            </a:pPr>
            <a:fld id="{FEA4DF01-22FD-4267-95A8-4F2E2C15EA02}" type="slidenum">
              <a:rPr lang="cs-CZ"/>
              <a:pPr>
                <a:defRPr/>
              </a:pPr>
              <a:t>‹#›</a:t>
            </a:fld>
            <a:endParaRPr lang="cs-C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3"/>
          <p:cNvSpPr>
            <a:spLocks noGrp="1"/>
          </p:cNvSpPr>
          <p:nvPr>
            <p:ph type="dt" sz="half" idx="10"/>
          </p:nvPr>
        </p:nvSpPr>
        <p:spPr/>
        <p:txBody>
          <a:bodyPr/>
          <a:lstStyle>
            <a:lvl1pPr>
              <a:defRPr/>
            </a:lvl1pPr>
          </a:lstStyle>
          <a:p>
            <a:pPr>
              <a:defRPr/>
            </a:pPr>
            <a:fld id="{65BADDC4-45E3-4E10-9B15-57E8259A5C80}" type="datetimeFigureOut">
              <a:rPr lang="cs-CZ"/>
              <a:pPr>
                <a:defRPr/>
              </a:pPr>
              <a:t>05.03.2022</a:t>
            </a:fld>
            <a:endParaRPr lang="cs-CZ"/>
          </a:p>
        </p:txBody>
      </p:sp>
      <p:sp>
        <p:nvSpPr>
          <p:cNvPr id="3" name="Zástupný symbol pro zápatí 4"/>
          <p:cNvSpPr>
            <a:spLocks noGrp="1"/>
          </p:cNvSpPr>
          <p:nvPr>
            <p:ph type="ftr" sz="quarter" idx="11"/>
          </p:nvPr>
        </p:nvSpPr>
        <p:spPr/>
        <p:txBody>
          <a:bodyPr/>
          <a:lstStyle>
            <a:lvl1pPr>
              <a:defRPr/>
            </a:lvl1pPr>
          </a:lstStyle>
          <a:p>
            <a:pPr>
              <a:defRPr/>
            </a:pPr>
            <a:endParaRPr lang="cs-CZ"/>
          </a:p>
        </p:txBody>
      </p:sp>
      <p:sp>
        <p:nvSpPr>
          <p:cNvPr id="4" name="Zástupný symbol pro číslo snímku 5"/>
          <p:cNvSpPr>
            <a:spLocks noGrp="1"/>
          </p:cNvSpPr>
          <p:nvPr>
            <p:ph type="sldNum" sz="quarter" idx="12"/>
          </p:nvPr>
        </p:nvSpPr>
        <p:spPr/>
        <p:txBody>
          <a:bodyPr/>
          <a:lstStyle>
            <a:lvl1pPr>
              <a:defRPr/>
            </a:lvl1pPr>
          </a:lstStyle>
          <a:p>
            <a:pPr>
              <a:defRPr/>
            </a:pPr>
            <a:fld id="{FE949F85-57BB-4079-8539-8AB2019F5B4C}" type="slidenum">
              <a:rPr lang="cs-CZ"/>
              <a:pPr>
                <a:defRPr/>
              </a:pPr>
              <a:t>‹#›</a:t>
            </a:fld>
            <a:endParaRPr lang="cs-C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a:t>Klepnutím lze upravit styl předlohy nadpisů.</a:t>
            </a:r>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Klepnutím lze upravit styly předlohy textu.</a:t>
            </a:r>
          </a:p>
        </p:txBody>
      </p:sp>
      <p:sp>
        <p:nvSpPr>
          <p:cNvPr id="5" name="Zástupný symbol pro datum 3"/>
          <p:cNvSpPr>
            <a:spLocks noGrp="1"/>
          </p:cNvSpPr>
          <p:nvPr>
            <p:ph type="dt" sz="half" idx="10"/>
          </p:nvPr>
        </p:nvSpPr>
        <p:spPr/>
        <p:txBody>
          <a:bodyPr/>
          <a:lstStyle>
            <a:lvl1pPr>
              <a:defRPr/>
            </a:lvl1pPr>
          </a:lstStyle>
          <a:p>
            <a:pPr>
              <a:defRPr/>
            </a:pPr>
            <a:fld id="{7A636810-E5E1-4338-9202-7B54BCBB1A2F}" type="datetimeFigureOut">
              <a:rPr lang="cs-CZ"/>
              <a:pPr>
                <a:defRPr/>
              </a:pPr>
              <a:t>05.03.2022</a:t>
            </a:fld>
            <a:endParaRPr lang="cs-CZ"/>
          </a:p>
        </p:txBody>
      </p:sp>
      <p:sp>
        <p:nvSpPr>
          <p:cNvPr id="6" name="Zástupný symbol pro zápatí 4"/>
          <p:cNvSpPr>
            <a:spLocks noGrp="1"/>
          </p:cNvSpPr>
          <p:nvPr>
            <p:ph type="ftr" sz="quarter" idx="11"/>
          </p:nvPr>
        </p:nvSpPr>
        <p:spPr/>
        <p:txBody>
          <a:bodyPr/>
          <a:lstStyle>
            <a:lvl1pPr>
              <a:defRPr/>
            </a:lvl1pPr>
          </a:lstStyle>
          <a:p>
            <a:pPr>
              <a:defRPr/>
            </a:pPr>
            <a:endParaRPr lang="cs-CZ"/>
          </a:p>
        </p:txBody>
      </p:sp>
      <p:sp>
        <p:nvSpPr>
          <p:cNvPr id="7" name="Zástupný symbol pro číslo snímku 5"/>
          <p:cNvSpPr>
            <a:spLocks noGrp="1"/>
          </p:cNvSpPr>
          <p:nvPr>
            <p:ph type="sldNum" sz="quarter" idx="12"/>
          </p:nvPr>
        </p:nvSpPr>
        <p:spPr/>
        <p:txBody>
          <a:bodyPr/>
          <a:lstStyle>
            <a:lvl1pPr>
              <a:defRPr/>
            </a:lvl1pPr>
          </a:lstStyle>
          <a:p>
            <a:pPr>
              <a:defRPr/>
            </a:pPr>
            <a:fld id="{BF3C0060-6D85-4D96-8015-6857CBA8D3DD}" type="slidenum">
              <a:rPr lang="cs-CZ"/>
              <a:pPr>
                <a:defRPr/>
              </a:pPr>
              <a:t>‹#›</a:t>
            </a:fld>
            <a:endParaRPr lang="cs-CZ"/>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a:t>Klepnutím lze upravit styl předlohy nadpisů.</a:t>
            </a:r>
          </a:p>
        </p:txBody>
      </p:sp>
      <p:sp>
        <p:nvSpPr>
          <p:cNvPr id="3" name="Zástupný symbol pro obrázek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cs-CZ" noProof="0"/>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Klepnutím lze upravit styly předlohy textu.</a:t>
            </a:r>
          </a:p>
        </p:txBody>
      </p:sp>
      <p:sp>
        <p:nvSpPr>
          <p:cNvPr id="5" name="Zástupný symbol pro datum 3"/>
          <p:cNvSpPr>
            <a:spLocks noGrp="1"/>
          </p:cNvSpPr>
          <p:nvPr>
            <p:ph type="dt" sz="half" idx="10"/>
          </p:nvPr>
        </p:nvSpPr>
        <p:spPr/>
        <p:txBody>
          <a:bodyPr/>
          <a:lstStyle>
            <a:lvl1pPr>
              <a:defRPr/>
            </a:lvl1pPr>
          </a:lstStyle>
          <a:p>
            <a:pPr>
              <a:defRPr/>
            </a:pPr>
            <a:fld id="{2EABE10E-3981-43E8-A21D-9E89B52FB954}" type="datetimeFigureOut">
              <a:rPr lang="cs-CZ"/>
              <a:pPr>
                <a:defRPr/>
              </a:pPr>
              <a:t>05.03.2022</a:t>
            </a:fld>
            <a:endParaRPr lang="cs-CZ"/>
          </a:p>
        </p:txBody>
      </p:sp>
      <p:sp>
        <p:nvSpPr>
          <p:cNvPr id="6" name="Zástupný symbol pro zápatí 4"/>
          <p:cNvSpPr>
            <a:spLocks noGrp="1"/>
          </p:cNvSpPr>
          <p:nvPr>
            <p:ph type="ftr" sz="quarter" idx="11"/>
          </p:nvPr>
        </p:nvSpPr>
        <p:spPr/>
        <p:txBody>
          <a:bodyPr/>
          <a:lstStyle>
            <a:lvl1pPr>
              <a:defRPr/>
            </a:lvl1pPr>
          </a:lstStyle>
          <a:p>
            <a:pPr>
              <a:defRPr/>
            </a:pPr>
            <a:endParaRPr lang="cs-CZ"/>
          </a:p>
        </p:txBody>
      </p:sp>
      <p:sp>
        <p:nvSpPr>
          <p:cNvPr id="7" name="Zástupný symbol pro číslo snímku 5"/>
          <p:cNvSpPr>
            <a:spLocks noGrp="1"/>
          </p:cNvSpPr>
          <p:nvPr>
            <p:ph type="sldNum" sz="quarter" idx="12"/>
          </p:nvPr>
        </p:nvSpPr>
        <p:spPr/>
        <p:txBody>
          <a:bodyPr/>
          <a:lstStyle>
            <a:lvl1pPr>
              <a:defRPr/>
            </a:lvl1pPr>
          </a:lstStyle>
          <a:p>
            <a:pPr>
              <a:defRPr/>
            </a:pPr>
            <a:fld id="{F101824E-C5C5-408F-BC25-086745F59B40}" type="slidenum">
              <a:rPr lang="cs-CZ"/>
              <a:pPr>
                <a:defRPr/>
              </a:pPr>
              <a:t>‹#›</a:t>
            </a:fld>
            <a:endParaRPr lang="cs-CZ"/>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Zástupný symbol pro nadpis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cs-CZ"/>
              <a:t>Klepnutím lze upravit styl předlohy nadpisů.</a:t>
            </a:r>
          </a:p>
        </p:txBody>
      </p:sp>
      <p:sp>
        <p:nvSpPr>
          <p:cNvPr id="1027" name="Zástupný symbol pro text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676FDD86-33A2-48EB-9B97-5896FCFEF857}" type="datetimeFigureOut">
              <a:rPr lang="cs-CZ"/>
              <a:pPr>
                <a:defRPr/>
              </a:pPr>
              <a:t>05.03.2022</a:t>
            </a:fld>
            <a:endParaRPr lang="cs-CZ"/>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cs-CZ"/>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3E4C32D6-F2C3-4C5C-B8FA-035C78517A8D}" type="slidenum">
              <a:rPr lang="cs-CZ"/>
              <a:pPr>
                <a:defRPr/>
              </a:pPr>
              <a:t>‹#›</a:t>
            </a:fld>
            <a:endParaRPr lang="cs-CZ"/>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28596" y="1571612"/>
            <a:ext cx="8229600" cy="1143000"/>
          </a:xfrm>
        </p:spPr>
        <p:txBody>
          <a:bodyPr/>
          <a:lstStyle/>
          <a:p>
            <a:r>
              <a:rPr lang="en-US" dirty="0" err="1"/>
              <a:t>Šarka</a:t>
            </a:r>
            <a:r>
              <a:rPr lang="en-US" dirty="0"/>
              <a:t> </a:t>
            </a:r>
            <a:r>
              <a:rPr lang="en-US" dirty="0" err="1"/>
              <a:t>Dohnalova</a:t>
            </a:r>
            <a:r>
              <a:rPr lang="en-US" dirty="0"/>
              <a:t>: </a:t>
            </a:r>
            <a:br>
              <a:rPr lang="cs-CZ" dirty="0"/>
            </a:br>
            <a:r>
              <a:rPr lang="en-US" dirty="0"/>
              <a:t>Knowing the map – teaching and learning something you are not good at</a:t>
            </a:r>
            <a:endParaRPr lang="cs-CZ" b="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p:cNvSpPr>
          <p:nvPr>
            <p:ph type="title"/>
          </p:nvPr>
        </p:nvSpPr>
        <p:spPr/>
        <p:txBody>
          <a:bodyPr/>
          <a:lstStyle/>
          <a:p>
            <a:pPr eaLnBrk="1" hangingPunct="1"/>
            <a:r>
              <a:rPr lang="cs-CZ" b="1">
                <a:latin typeface="Arial" charset="0"/>
              </a:rPr>
              <a:t>THE BLOODY BRITISH</a:t>
            </a:r>
          </a:p>
        </p:txBody>
      </p:sp>
      <p:sp>
        <p:nvSpPr>
          <p:cNvPr id="25602" name="Rectangle 3"/>
          <p:cNvSpPr>
            <a:spLocks noGrp="1"/>
          </p:cNvSpPr>
          <p:nvPr>
            <p:ph type="body" idx="1"/>
          </p:nvPr>
        </p:nvSpPr>
        <p:spPr/>
        <p:txBody>
          <a:bodyPr/>
          <a:lstStyle/>
          <a:p>
            <a:pPr algn="ctr" eaLnBrk="1" hangingPunct="1">
              <a:lnSpc>
                <a:spcPct val="90000"/>
              </a:lnSpc>
            </a:pPr>
            <a:r>
              <a:rPr lang="cs-CZ" sz="8000" b="1">
                <a:latin typeface="Arial" charset="0"/>
              </a:rPr>
              <a:t>1788</a:t>
            </a:r>
          </a:p>
          <a:p>
            <a:pPr eaLnBrk="1" hangingPunct="1">
              <a:lnSpc>
                <a:spcPct val="90000"/>
              </a:lnSpc>
            </a:pPr>
            <a:r>
              <a:rPr lang="cs-CZ" b="1">
                <a:latin typeface="Arial" charset="0"/>
              </a:rPr>
              <a:t>The 1st 11 ships with the British arrived</a:t>
            </a:r>
          </a:p>
          <a:p>
            <a:pPr eaLnBrk="1" hangingPunct="1">
              <a:lnSpc>
                <a:spcPct val="90000"/>
              </a:lnSpc>
            </a:pPr>
            <a:endParaRPr lang="cs-CZ" b="1">
              <a:latin typeface="Arial" charset="0"/>
            </a:endParaRPr>
          </a:p>
          <a:p>
            <a:pPr eaLnBrk="1" hangingPunct="1">
              <a:lnSpc>
                <a:spcPct val="90000"/>
              </a:lnSpc>
            </a:pPr>
            <a:endParaRPr lang="cs-CZ" b="1">
              <a:latin typeface="Arial" charset="0"/>
            </a:endParaRPr>
          </a:p>
          <a:p>
            <a:pPr eaLnBrk="1" hangingPunct="1">
              <a:lnSpc>
                <a:spcPct val="90000"/>
              </a:lnSpc>
            </a:pPr>
            <a:r>
              <a:rPr lang="cs-CZ" b="1">
                <a:latin typeface="Arial" charset="0"/>
              </a:rPr>
              <a:t>The Aborigines call a meeting at Uluru</a:t>
            </a:r>
          </a:p>
          <a:p>
            <a:pPr eaLnBrk="1" hangingPunct="1">
              <a:lnSpc>
                <a:spcPct val="90000"/>
              </a:lnSpc>
            </a:pPr>
            <a:r>
              <a:rPr lang="cs-CZ" sz="2400" b="1">
                <a:latin typeface="Arial" charset="0"/>
              </a:rPr>
              <a:t>TIR (T= the chief of all the tribes)</a:t>
            </a:r>
          </a:p>
          <a:p>
            <a:pPr eaLnBrk="1" hangingPunct="1">
              <a:lnSpc>
                <a:spcPct val="90000"/>
              </a:lnSpc>
            </a:pPr>
            <a:r>
              <a:rPr lang="cs-CZ" sz="2400" b="1">
                <a:latin typeface="Arial" charset="0"/>
              </a:rPr>
              <a:t>Ss (chief of the 300 tribes – giving suggestions what to do with the bloody British</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endParaRPr lang="sl-SI"/>
          </a:p>
        </p:txBody>
      </p:sp>
      <p:sp>
        <p:nvSpPr>
          <p:cNvPr id="3" name="Ograda vsebine 2"/>
          <p:cNvSpPr>
            <a:spLocks noGrp="1"/>
          </p:cNvSpPr>
          <p:nvPr>
            <p:ph idx="1"/>
          </p:nvPr>
        </p:nvSpPr>
        <p:spPr/>
        <p:txBody>
          <a:bodyPr/>
          <a:lstStyle/>
          <a:p>
            <a:r>
              <a:rPr lang="sl-SI" dirty="0"/>
              <a:t>1804 (6000)</a:t>
            </a:r>
          </a:p>
          <a:p>
            <a:r>
              <a:rPr lang="sl-SI" dirty="0"/>
              <a:t>1831 (190)</a:t>
            </a:r>
          </a:p>
          <a:p>
            <a:r>
              <a:rPr lang="sl-SI" dirty="0"/>
              <a:t>1876 (0)</a:t>
            </a:r>
          </a:p>
        </p:txBody>
      </p:sp>
    </p:spTree>
    <p:extLst>
      <p:ext uri="{BB962C8B-B14F-4D97-AF65-F5344CB8AC3E}">
        <p14:creationId xmlns:p14="http://schemas.microsoft.com/office/powerpoint/2010/main" val="38263349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Nadpis 1"/>
          <p:cNvSpPr>
            <a:spLocks noGrp="1"/>
          </p:cNvSpPr>
          <p:nvPr>
            <p:ph type="title"/>
          </p:nvPr>
        </p:nvSpPr>
        <p:spPr/>
        <p:txBody>
          <a:bodyPr/>
          <a:lstStyle/>
          <a:p>
            <a:pPr eaLnBrk="1" hangingPunct="1"/>
            <a:r>
              <a:rPr lang="cs-CZ"/>
              <a:t>Uluru</a:t>
            </a:r>
          </a:p>
        </p:txBody>
      </p:sp>
      <p:pic>
        <p:nvPicPr>
          <p:cNvPr id="26626" name="Picture 2"/>
          <p:cNvPicPr>
            <a:picLocks noGrp="1" noChangeAspect="1" noChangeArrowheads="1"/>
          </p:cNvPicPr>
          <p:nvPr>
            <p:ph idx="1"/>
          </p:nvPr>
        </p:nvPicPr>
        <p:blipFill>
          <a:blip r:embed="rId2"/>
          <a:srcRect/>
          <a:stretch>
            <a:fillRect/>
          </a:stretch>
        </p:blipFill>
        <p:spPr>
          <a:xfrm>
            <a:off x="250825" y="1989138"/>
            <a:ext cx="8764588" cy="3600450"/>
          </a:xfrm>
        </p:spPr>
      </p:pic>
      <p:pic>
        <p:nvPicPr>
          <p:cNvPr id="26627" name="Picture 3"/>
          <p:cNvPicPr>
            <a:picLocks noChangeAspect="1" noChangeArrowheads="1"/>
          </p:cNvPicPr>
          <p:nvPr/>
        </p:nvPicPr>
        <p:blipFill>
          <a:blip r:embed="rId3"/>
          <a:srcRect/>
          <a:stretch>
            <a:fillRect/>
          </a:stretch>
        </p:blipFill>
        <p:spPr bwMode="auto">
          <a:xfrm>
            <a:off x="6300788" y="333375"/>
            <a:ext cx="2081212" cy="1539875"/>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Nadpis 1"/>
          <p:cNvSpPr>
            <a:spLocks noGrp="1"/>
          </p:cNvSpPr>
          <p:nvPr>
            <p:ph type="title"/>
          </p:nvPr>
        </p:nvSpPr>
        <p:spPr/>
        <p:txBody>
          <a:bodyPr/>
          <a:lstStyle/>
          <a:p>
            <a:pPr eaLnBrk="1" hangingPunct="1"/>
            <a:endParaRPr lang="cs-CZ"/>
          </a:p>
        </p:txBody>
      </p:sp>
      <p:pic>
        <p:nvPicPr>
          <p:cNvPr id="27650" name="Picture 2"/>
          <p:cNvPicPr>
            <a:picLocks noGrp="1" noChangeAspect="1" noChangeArrowheads="1"/>
          </p:cNvPicPr>
          <p:nvPr>
            <p:ph idx="1"/>
          </p:nvPr>
        </p:nvPicPr>
        <p:blipFill>
          <a:blip r:embed="rId2"/>
          <a:srcRect/>
          <a:stretch>
            <a:fillRect/>
          </a:stretch>
        </p:blipFill>
        <p:spPr>
          <a:xfrm>
            <a:off x="395288" y="333375"/>
            <a:ext cx="3240087" cy="4554538"/>
          </a:xfrm>
        </p:spPr>
      </p:pic>
      <p:pic>
        <p:nvPicPr>
          <p:cNvPr id="27651" name="Picture 3"/>
          <p:cNvPicPr>
            <a:picLocks noChangeAspect="1" noChangeArrowheads="1"/>
          </p:cNvPicPr>
          <p:nvPr/>
        </p:nvPicPr>
        <p:blipFill>
          <a:blip r:embed="rId3"/>
          <a:srcRect/>
          <a:stretch>
            <a:fillRect/>
          </a:stretch>
        </p:blipFill>
        <p:spPr bwMode="auto">
          <a:xfrm>
            <a:off x="4787900" y="260350"/>
            <a:ext cx="3989388" cy="3178175"/>
          </a:xfrm>
          <a:prstGeom prst="rect">
            <a:avLst/>
          </a:prstGeom>
          <a:noFill/>
          <a:ln w="9525">
            <a:noFill/>
            <a:miter lim="800000"/>
            <a:headEnd/>
            <a:tailEnd/>
          </a:ln>
        </p:spPr>
      </p:pic>
      <p:pic>
        <p:nvPicPr>
          <p:cNvPr id="27652" name="Picture 4"/>
          <p:cNvPicPr>
            <a:picLocks noChangeAspect="1" noChangeArrowheads="1"/>
          </p:cNvPicPr>
          <p:nvPr/>
        </p:nvPicPr>
        <p:blipFill>
          <a:blip r:embed="rId4"/>
          <a:srcRect/>
          <a:stretch>
            <a:fillRect/>
          </a:stretch>
        </p:blipFill>
        <p:spPr bwMode="auto">
          <a:xfrm>
            <a:off x="2771775" y="260350"/>
            <a:ext cx="2784475" cy="1797050"/>
          </a:xfrm>
          <a:prstGeom prst="rect">
            <a:avLst/>
          </a:prstGeom>
          <a:noFill/>
          <a:ln w="9525">
            <a:noFill/>
            <a:miter lim="800000"/>
            <a:headEnd/>
            <a:tailEnd/>
          </a:ln>
        </p:spPr>
      </p:pic>
      <p:pic>
        <p:nvPicPr>
          <p:cNvPr id="27653" name="Picture 5"/>
          <p:cNvPicPr>
            <a:picLocks noChangeAspect="1" noChangeArrowheads="1"/>
          </p:cNvPicPr>
          <p:nvPr/>
        </p:nvPicPr>
        <p:blipFill>
          <a:blip r:embed="rId5"/>
          <a:srcRect/>
          <a:stretch>
            <a:fillRect/>
          </a:stretch>
        </p:blipFill>
        <p:spPr bwMode="auto">
          <a:xfrm>
            <a:off x="2916238" y="3489325"/>
            <a:ext cx="3865562" cy="2490788"/>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p:cNvSpPr>
          <p:nvPr>
            <p:ph type="title"/>
          </p:nvPr>
        </p:nvSpPr>
        <p:spPr/>
        <p:txBody>
          <a:bodyPr/>
          <a:lstStyle/>
          <a:p>
            <a:pPr eaLnBrk="1" hangingPunct="1"/>
            <a:endParaRPr lang="cs-CZ"/>
          </a:p>
        </p:txBody>
      </p:sp>
      <p:sp>
        <p:nvSpPr>
          <p:cNvPr id="28674" name="Rectangle 3"/>
          <p:cNvSpPr>
            <a:spLocks noGrp="1"/>
          </p:cNvSpPr>
          <p:nvPr>
            <p:ph type="body" idx="1"/>
          </p:nvPr>
        </p:nvSpPr>
        <p:spPr/>
        <p:txBody>
          <a:bodyPr/>
          <a:lstStyle/>
          <a:p>
            <a:pPr eaLnBrk="1" hangingPunct="1"/>
            <a:endParaRPr lang="cs-CZ"/>
          </a:p>
        </p:txBody>
      </p:sp>
      <p:pic>
        <p:nvPicPr>
          <p:cNvPr id="28677" name="Picture 5"/>
          <p:cNvPicPr>
            <a:picLocks noChangeAspect="1" noChangeArrowheads="1"/>
          </p:cNvPicPr>
          <p:nvPr/>
        </p:nvPicPr>
        <p:blipFill>
          <a:blip r:embed="rId2"/>
          <a:srcRect/>
          <a:stretch>
            <a:fillRect/>
          </a:stretch>
        </p:blipFill>
        <p:spPr bwMode="auto">
          <a:xfrm>
            <a:off x="250825" y="333375"/>
            <a:ext cx="8569325" cy="5480050"/>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p:cNvSpPr>
          <p:nvPr>
            <p:ph type="title"/>
          </p:nvPr>
        </p:nvSpPr>
        <p:spPr/>
        <p:txBody>
          <a:bodyPr/>
          <a:lstStyle/>
          <a:p>
            <a:endParaRPr lang="cs-CZ"/>
          </a:p>
        </p:txBody>
      </p:sp>
      <p:sp>
        <p:nvSpPr>
          <p:cNvPr id="41987" name="Rectangle 3"/>
          <p:cNvSpPr>
            <a:spLocks noGrp="1"/>
          </p:cNvSpPr>
          <p:nvPr>
            <p:ph type="body" idx="1"/>
          </p:nvPr>
        </p:nvSpPr>
        <p:spPr/>
        <p:txBody>
          <a:bodyPr/>
          <a:lstStyle/>
          <a:p>
            <a:endParaRPr lang="cs-CZ"/>
          </a:p>
        </p:txBody>
      </p:sp>
      <p:pic>
        <p:nvPicPr>
          <p:cNvPr id="41988" name="Picture 4"/>
          <p:cNvPicPr>
            <a:picLocks noChangeAspect="1" noChangeArrowheads="1"/>
          </p:cNvPicPr>
          <p:nvPr/>
        </p:nvPicPr>
        <p:blipFill>
          <a:blip r:embed="rId2"/>
          <a:srcRect/>
          <a:stretch>
            <a:fillRect/>
          </a:stretch>
        </p:blipFill>
        <p:spPr bwMode="auto">
          <a:xfrm>
            <a:off x="250825" y="476250"/>
            <a:ext cx="8893175" cy="5081588"/>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p:cNvSpPr>
          <p:nvPr>
            <p:ph type="title"/>
          </p:nvPr>
        </p:nvSpPr>
        <p:spPr/>
        <p:txBody>
          <a:bodyPr/>
          <a:lstStyle/>
          <a:p>
            <a:pPr eaLnBrk="1" hangingPunct="1"/>
            <a:endParaRPr lang="cs-CZ"/>
          </a:p>
        </p:txBody>
      </p:sp>
      <p:sp>
        <p:nvSpPr>
          <p:cNvPr id="30722" name="Rectangle 3"/>
          <p:cNvSpPr>
            <a:spLocks noGrp="1" noChangeAspect="1" noChangeArrowheads="1"/>
          </p:cNvSpPr>
          <p:nvPr>
            <p:ph type="body" idx="1"/>
          </p:nvPr>
        </p:nvSpPr>
        <p:spPr/>
        <p:txBody>
          <a:bodyPr/>
          <a:lstStyle/>
          <a:p>
            <a:pPr eaLnBrk="1" hangingPunct="1"/>
            <a:endParaRPr lang="cs-CZ"/>
          </a:p>
        </p:txBody>
      </p:sp>
      <p:pic>
        <p:nvPicPr>
          <p:cNvPr id="30723" name="Picture 4"/>
          <p:cNvPicPr>
            <a:picLocks noChangeAspect="1" noChangeArrowheads="1"/>
          </p:cNvPicPr>
          <p:nvPr/>
        </p:nvPicPr>
        <p:blipFill>
          <a:blip r:embed="rId2"/>
          <a:srcRect/>
          <a:stretch>
            <a:fillRect/>
          </a:stretch>
        </p:blipFill>
        <p:spPr bwMode="auto">
          <a:xfrm>
            <a:off x="1801813" y="188913"/>
            <a:ext cx="5478462" cy="6408737"/>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Nadpis 1"/>
          <p:cNvSpPr>
            <a:spLocks noGrp="1"/>
          </p:cNvSpPr>
          <p:nvPr>
            <p:ph type="title"/>
          </p:nvPr>
        </p:nvSpPr>
        <p:spPr/>
        <p:txBody>
          <a:bodyPr/>
          <a:lstStyle/>
          <a:p>
            <a:pPr eaLnBrk="1" hangingPunct="1"/>
            <a:endParaRPr lang="cs-CZ"/>
          </a:p>
        </p:txBody>
      </p:sp>
      <p:pic>
        <p:nvPicPr>
          <p:cNvPr id="31746" name="Picture 2"/>
          <p:cNvPicPr>
            <a:picLocks noGrp="1" noChangeAspect="1" noChangeArrowheads="1"/>
          </p:cNvPicPr>
          <p:nvPr>
            <p:ph idx="1"/>
          </p:nvPr>
        </p:nvPicPr>
        <p:blipFill>
          <a:blip r:embed="rId2"/>
          <a:srcRect/>
          <a:stretch>
            <a:fillRect/>
          </a:stretch>
        </p:blipFill>
        <p:spPr>
          <a:xfrm>
            <a:off x="755650" y="1557338"/>
            <a:ext cx="2705100" cy="3297237"/>
          </a:xfrm>
        </p:spPr>
      </p:pic>
      <p:pic>
        <p:nvPicPr>
          <p:cNvPr id="31747" name="Picture 3"/>
          <p:cNvPicPr>
            <a:picLocks noChangeAspect="1" noChangeArrowheads="1"/>
          </p:cNvPicPr>
          <p:nvPr/>
        </p:nvPicPr>
        <p:blipFill>
          <a:blip r:embed="rId3"/>
          <a:srcRect/>
          <a:stretch>
            <a:fillRect/>
          </a:stretch>
        </p:blipFill>
        <p:spPr bwMode="auto">
          <a:xfrm>
            <a:off x="3941763" y="3071813"/>
            <a:ext cx="4192587" cy="2373312"/>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Nadpis 1"/>
          <p:cNvSpPr>
            <a:spLocks noGrp="1"/>
          </p:cNvSpPr>
          <p:nvPr>
            <p:ph type="title"/>
          </p:nvPr>
        </p:nvSpPr>
        <p:spPr/>
        <p:txBody>
          <a:bodyPr/>
          <a:lstStyle/>
          <a:p>
            <a:pPr eaLnBrk="1" hangingPunct="1"/>
            <a:endParaRPr lang="cs-CZ"/>
          </a:p>
        </p:txBody>
      </p:sp>
      <p:pic>
        <p:nvPicPr>
          <p:cNvPr id="32770" name="Picture 2"/>
          <p:cNvPicPr>
            <a:picLocks noGrp="1" noChangeAspect="1" noChangeArrowheads="1"/>
          </p:cNvPicPr>
          <p:nvPr>
            <p:ph idx="1"/>
          </p:nvPr>
        </p:nvPicPr>
        <p:blipFill>
          <a:blip r:embed="rId2"/>
          <a:srcRect/>
          <a:stretch>
            <a:fillRect/>
          </a:stretch>
        </p:blipFill>
        <p:spPr>
          <a:xfrm>
            <a:off x="1258888" y="1522413"/>
            <a:ext cx="3895725" cy="2752725"/>
          </a:xfrm>
        </p:spPr>
      </p:pic>
      <p:pic>
        <p:nvPicPr>
          <p:cNvPr id="32771" name="Picture 3"/>
          <p:cNvPicPr>
            <a:picLocks noChangeAspect="1" noChangeArrowheads="1"/>
          </p:cNvPicPr>
          <p:nvPr/>
        </p:nvPicPr>
        <p:blipFill>
          <a:blip r:embed="rId3"/>
          <a:srcRect/>
          <a:stretch>
            <a:fillRect/>
          </a:stretch>
        </p:blipFill>
        <p:spPr bwMode="auto">
          <a:xfrm>
            <a:off x="4932363" y="3783013"/>
            <a:ext cx="3668712" cy="2309812"/>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Nadpis 1"/>
          <p:cNvSpPr>
            <a:spLocks noGrp="1"/>
          </p:cNvSpPr>
          <p:nvPr>
            <p:ph type="title"/>
          </p:nvPr>
        </p:nvSpPr>
        <p:spPr/>
        <p:txBody>
          <a:bodyPr/>
          <a:lstStyle/>
          <a:p>
            <a:pPr eaLnBrk="1" hangingPunct="1"/>
            <a:endParaRPr lang="cs-CZ"/>
          </a:p>
        </p:txBody>
      </p:sp>
      <p:pic>
        <p:nvPicPr>
          <p:cNvPr id="33794" name="Picture 2"/>
          <p:cNvPicPr>
            <a:picLocks noGrp="1" noChangeAspect="1" noChangeArrowheads="1"/>
          </p:cNvPicPr>
          <p:nvPr>
            <p:ph idx="1"/>
          </p:nvPr>
        </p:nvPicPr>
        <p:blipFill>
          <a:blip r:embed="rId2"/>
          <a:srcRect/>
          <a:stretch>
            <a:fillRect/>
          </a:stretch>
        </p:blipFill>
        <p:spPr>
          <a:xfrm>
            <a:off x="1327150" y="188913"/>
            <a:ext cx="5260975" cy="5957887"/>
          </a:xfr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Nadpis 1"/>
          <p:cNvSpPr>
            <a:spLocks noGrp="1"/>
          </p:cNvSpPr>
          <p:nvPr>
            <p:ph type="title"/>
          </p:nvPr>
        </p:nvSpPr>
        <p:spPr/>
        <p:txBody>
          <a:bodyPr/>
          <a:lstStyle/>
          <a:p>
            <a:pPr eaLnBrk="1" hangingPunct="1"/>
            <a:br>
              <a:rPr lang="cs-CZ" sz="4000" b="1"/>
            </a:br>
            <a:br>
              <a:rPr lang="en-US" sz="4000" b="1"/>
            </a:br>
            <a:br>
              <a:rPr lang="cs-CZ" sz="4000"/>
            </a:br>
            <a:endParaRPr lang="cs-CZ" sz="4000">
              <a:latin typeface="Arial" charset="0"/>
            </a:endParaRPr>
          </a:p>
        </p:txBody>
      </p:sp>
      <p:sp>
        <p:nvSpPr>
          <p:cNvPr id="14338" name="Zástupný symbol pro obsah 2"/>
          <p:cNvSpPr>
            <a:spLocks noGrp="1"/>
          </p:cNvSpPr>
          <p:nvPr>
            <p:ph idx="1"/>
          </p:nvPr>
        </p:nvSpPr>
        <p:spPr/>
        <p:txBody>
          <a:bodyPr/>
          <a:lstStyle/>
          <a:p>
            <a:pPr eaLnBrk="1" hangingPunct="1">
              <a:lnSpc>
                <a:spcPct val="90000"/>
              </a:lnSpc>
            </a:pPr>
            <a:r>
              <a:rPr lang="cs-CZ" dirty="0" err="1">
                <a:latin typeface="Arial" charset="0"/>
              </a:rPr>
              <a:t>Language</a:t>
            </a:r>
            <a:r>
              <a:rPr lang="cs-CZ" dirty="0">
                <a:latin typeface="Arial" charset="0"/>
              </a:rPr>
              <a:t> </a:t>
            </a:r>
            <a:r>
              <a:rPr lang="cs-CZ" dirty="0" err="1">
                <a:latin typeface="Arial" charset="0"/>
              </a:rPr>
              <a:t>and</a:t>
            </a:r>
            <a:r>
              <a:rPr lang="cs-CZ" dirty="0">
                <a:latin typeface="Arial" charset="0"/>
              </a:rPr>
              <a:t> </a:t>
            </a:r>
            <a:r>
              <a:rPr lang="cs-CZ" dirty="0" err="1">
                <a:latin typeface="Arial" charset="0"/>
              </a:rPr>
              <a:t>beyond</a:t>
            </a:r>
            <a:endParaRPr lang="cs-CZ" dirty="0">
              <a:latin typeface="Arial" charset="0"/>
            </a:endParaRPr>
          </a:p>
          <a:p>
            <a:pPr eaLnBrk="1" hangingPunct="1">
              <a:lnSpc>
                <a:spcPct val="90000"/>
              </a:lnSpc>
            </a:pPr>
            <a:endParaRPr lang="cs-CZ" dirty="0">
              <a:latin typeface="Arial" charset="0"/>
            </a:endParaRPr>
          </a:p>
          <a:p>
            <a:pPr eaLnBrk="1" hangingPunct="1">
              <a:lnSpc>
                <a:spcPct val="90000"/>
              </a:lnSpc>
            </a:pPr>
            <a:r>
              <a:rPr lang="cs-CZ" dirty="0">
                <a:latin typeface="Arial" charset="0"/>
              </a:rPr>
              <a:t>TUNE IN</a:t>
            </a:r>
          </a:p>
          <a:p>
            <a:pPr eaLnBrk="1" hangingPunct="1">
              <a:lnSpc>
                <a:spcPct val="90000"/>
              </a:lnSpc>
            </a:pPr>
            <a:r>
              <a:rPr lang="cs-CZ" dirty="0" err="1">
                <a:latin typeface="Arial" charset="0"/>
              </a:rPr>
              <a:t>Close</a:t>
            </a:r>
            <a:r>
              <a:rPr lang="cs-CZ" dirty="0">
                <a:latin typeface="Arial" charset="0"/>
              </a:rPr>
              <a:t> </a:t>
            </a:r>
            <a:r>
              <a:rPr lang="cs-CZ" dirty="0" err="1">
                <a:latin typeface="Arial" charset="0"/>
              </a:rPr>
              <a:t>your</a:t>
            </a:r>
            <a:r>
              <a:rPr lang="cs-CZ" dirty="0">
                <a:latin typeface="Arial" charset="0"/>
              </a:rPr>
              <a:t> </a:t>
            </a:r>
            <a:r>
              <a:rPr lang="cs-CZ" dirty="0" err="1">
                <a:latin typeface="Arial" charset="0"/>
              </a:rPr>
              <a:t>eyes</a:t>
            </a:r>
            <a:r>
              <a:rPr lang="cs-CZ" dirty="0">
                <a:latin typeface="Arial" charset="0"/>
              </a:rPr>
              <a:t> </a:t>
            </a:r>
            <a:r>
              <a:rPr lang="cs-CZ" dirty="0" err="1">
                <a:latin typeface="Arial" charset="0"/>
              </a:rPr>
              <a:t>and</a:t>
            </a:r>
            <a:r>
              <a:rPr lang="cs-CZ" dirty="0">
                <a:latin typeface="Arial" charset="0"/>
              </a:rPr>
              <a:t> listen</a:t>
            </a:r>
          </a:p>
          <a:p>
            <a:pPr eaLnBrk="1" hangingPunct="1">
              <a:lnSpc>
                <a:spcPct val="90000"/>
              </a:lnSpc>
            </a:pPr>
            <a:r>
              <a:rPr lang="cs-CZ" dirty="0" err="1">
                <a:latin typeface="Arial" charset="0"/>
              </a:rPr>
              <a:t>What</a:t>
            </a:r>
            <a:r>
              <a:rPr lang="cs-CZ" dirty="0">
                <a:latin typeface="Arial" charset="0"/>
              </a:rPr>
              <a:t> </a:t>
            </a:r>
            <a:r>
              <a:rPr lang="cs-CZ" dirty="0" err="1">
                <a:latin typeface="Arial" charset="0"/>
              </a:rPr>
              <a:t>comes</a:t>
            </a:r>
            <a:r>
              <a:rPr lang="cs-CZ" dirty="0">
                <a:latin typeface="Arial" charset="0"/>
              </a:rPr>
              <a:t> </a:t>
            </a:r>
            <a:r>
              <a:rPr lang="cs-CZ" dirty="0" err="1">
                <a:latin typeface="Arial" charset="0"/>
              </a:rPr>
              <a:t>into</a:t>
            </a:r>
            <a:r>
              <a:rPr lang="cs-CZ" dirty="0">
                <a:latin typeface="Arial" charset="0"/>
              </a:rPr>
              <a:t> </a:t>
            </a:r>
            <a:r>
              <a:rPr lang="cs-CZ" dirty="0" err="1">
                <a:latin typeface="Arial" charset="0"/>
              </a:rPr>
              <a:t>head</a:t>
            </a:r>
            <a:r>
              <a:rPr lang="cs-CZ" dirty="0">
                <a:latin typeface="Arial" charset="0"/>
              </a:rPr>
              <a:t>?</a:t>
            </a:r>
          </a:p>
          <a:p>
            <a:pPr eaLnBrk="1" hangingPunct="1">
              <a:lnSpc>
                <a:spcPct val="90000"/>
              </a:lnSpc>
            </a:pPr>
            <a:endParaRPr lang="cs-CZ" sz="2700" dirty="0"/>
          </a:p>
          <a:p>
            <a:pPr eaLnBrk="1" hangingPunct="1">
              <a:lnSpc>
                <a:spcPct val="90000"/>
              </a:lnSpc>
              <a:buFont typeface="Arial" charset="0"/>
              <a:buNone/>
            </a:pPr>
            <a:endParaRPr lang="cs-CZ" sz="27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Nadpis 1"/>
          <p:cNvSpPr>
            <a:spLocks noGrp="1"/>
          </p:cNvSpPr>
          <p:nvPr>
            <p:ph type="title"/>
          </p:nvPr>
        </p:nvSpPr>
        <p:spPr/>
        <p:txBody>
          <a:bodyPr/>
          <a:lstStyle/>
          <a:p>
            <a:pPr eaLnBrk="1" hangingPunct="1"/>
            <a:endParaRPr lang="cs-CZ"/>
          </a:p>
        </p:txBody>
      </p:sp>
      <p:pic>
        <p:nvPicPr>
          <p:cNvPr id="34818" name="Picture 2"/>
          <p:cNvPicPr>
            <a:picLocks noGrp="1" noChangeAspect="1" noChangeArrowheads="1"/>
          </p:cNvPicPr>
          <p:nvPr>
            <p:ph idx="1"/>
          </p:nvPr>
        </p:nvPicPr>
        <p:blipFill>
          <a:blip r:embed="rId2"/>
          <a:srcRect/>
          <a:stretch>
            <a:fillRect/>
          </a:stretch>
        </p:blipFill>
        <p:spPr>
          <a:xfrm>
            <a:off x="1547813" y="1368425"/>
            <a:ext cx="5378450" cy="4437063"/>
          </a:xfr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p:cNvSpPr>
          <p:nvPr>
            <p:ph type="title"/>
          </p:nvPr>
        </p:nvSpPr>
        <p:spPr/>
        <p:txBody>
          <a:bodyPr/>
          <a:lstStyle/>
          <a:p>
            <a:pPr eaLnBrk="1" hangingPunct="1"/>
            <a:r>
              <a:rPr lang="cs-CZ"/>
              <a:t>The Aborigines today</a:t>
            </a:r>
          </a:p>
        </p:txBody>
      </p:sp>
      <p:sp>
        <p:nvSpPr>
          <p:cNvPr id="35842" name="Rectangle 3"/>
          <p:cNvSpPr>
            <a:spLocks noGrp="1"/>
          </p:cNvSpPr>
          <p:nvPr>
            <p:ph type="body" idx="1"/>
          </p:nvPr>
        </p:nvSpPr>
        <p:spPr/>
        <p:txBody>
          <a:bodyPr/>
          <a:lstStyle/>
          <a:p>
            <a:pPr algn="ctr" eaLnBrk="1" hangingPunct="1"/>
            <a:r>
              <a:rPr lang="cs-CZ" sz="1800" b="1"/>
              <a:t>CANNOT</a:t>
            </a:r>
          </a:p>
          <a:p>
            <a:pPr eaLnBrk="1" hangingPunct="1"/>
            <a:r>
              <a:rPr lang="cs-CZ" sz="1800"/>
              <a:t>Own land</a:t>
            </a:r>
          </a:p>
          <a:p>
            <a:pPr eaLnBrk="1" hangingPunct="1"/>
            <a:r>
              <a:rPr lang="cs-CZ" sz="1800"/>
              <a:t>Get jobs easily</a:t>
            </a:r>
          </a:p>
          <a:p>
            <a:pPr eaLnBrk="1" hangingPunct="1"/>
            <a:r>
              <a:rPr lang="cs-CZ" sz="1800"/>
              <a:t>Go to school</a:t>
            </a:r>
          </a:p>
          <a:p>
            <a:pPr algn="r" eaLnBrk="1" hangingPunct="1"/>
            <a:r>
              <a:rPr lang="cs-CZ" sz="1800"/>
              <a:t>Thought there is no hope for them</a:t>
            </a:r>
          </a:p>
          <a:p>
            <a:pPr algn="r" eaLnBrk="1" hangingPunct="1"/>
            <a:r>
              <a:rPr lang="cs-CZ" sz="1800"/>
              <a:t>Most live in the cities</a:t>
            </a:r>
          </a:p>
          <a:p>
            <a:pPr algn="r" eaLnBrk="1" hangingPunct="1"/>
            <a:r>
              <a:rPr lang="cs-CZ" sz="1800"/>
              <a:t>Many feel that they belong neither to Aboriginal Australia nor to white Australia</a:t>
            </a:r>
          </a:p>
          <a:p>
            <a:pPr algn="r" eaLnBrk="1" hangingPunct="1"/>
            <a:r>
              <a:rPr lang="cs-CZ" sz="1800"/>
              <a:t>Have more health problems and shorter lives (by 17 years)</a:t>
            </a:r>
          </a:p>
          <a:p>
            <a:pPr algn="r" eaLnBrk="1" hangingPunct="1"/>
            <a:r>
              <a:rPr lang="cs-CZ" sz="1800"/>
              <a:t>Many of them find their way to prison-about 20% of the people in the Australian prisons are Aborigines</a:t>
            </a:r>
          </a:p>
          <a:p>
            <a:pPr algn="r" eaLnBrk="1" hangingPunct="1"/>
            <a:r>
              <a:rPr lang="cs-CZ" sz="1800"/>
              <a:t>Often have serious problems with alcohol</a:t>
            </a:r>
          </a:p>
          <a:p>
            <a:pPr algn="r" eaLnBrk="1" hangingPunct="1"/>
            <a:r>
              <a:rPr lang="cs-CZ" sz="1800"/>
              <a:t>Many children were taken from their families (usually children with an Aboriginal mother and a white father.</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p:cNvSpPr>
            <a:spLocks noGrp="1"/>
          </p:cNvSpPr>
          <p:nvPr>
            <p:ph type="title"/>
          </p:nvPr>
        </p:nvSpPr>
        <p:spPr/>
        <p:txBody>
          <a:bodyPr/>
          <a:lstStyle/>
          <a:p>
            <a:pPr eaLnBrk="1" hangingPunct="1"/>
            <a:r>
              <a:rPr lang="cs-CZ"/>
              <a:t>The National sorry day</a:t>
            </a:r>
          </a:p>
        </p:txBody>
      </p:sp>
      <p:sp>
        <p:nvSpPr>
          <p:cNvPr id="36866" name="Rectangle 3"/>
          <p:cNvSpPr>
            <a:spLocks noGrp="1"/>
          </p:cNvSpPr>
          <p:nvPr>
            <p:ph type="body" idx="1"/>
          </p:nvPr>
        </p:nvSpPr>
        <p:spPr/>
        <p:txBody>
          <a:bodyPr/>
          <a:lstStyle/>
          <a:p>
            <a:pPr algn="ctr" eaLnBrk="1" hangingPunct="1"/>
            <a:r>
              <a:rPr lang="cs-CZ"/>
              <a:t>Since 1998</a:t>
            </a:r>
          </a:p>
          <a:p>
            <a:pPr algn="ctr" eaLnBrk="1" hangingPunct="1"/>
            <a:r>
              <a:rPr lang="cs-CZ"/>
              <a:t>The film </a:t>
            </a:r>
            <a:r>
              <a:rPr lang="cs-CZ" i="1"/>
              <a:t>Rabbit-Proof Fence (2002)</a:t>
            </a:r>
          </a:p>
          <a:p>
            <a:pPr algn="ctr" eaLnBrk="1" hangingPunct="1"/>
            <a:r>
              <a:rPr lang="cs-CZ"/>
              <a:t>(Oxford Bookworms Stage 3)</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Nadpis 1"/>
          <p:cNvSpPr>
            <a:spLocks noGrp="1"/>
          </p:cNvSpPr>
          <p:nvPr>
            <p:ph type="title"/>
          </p:nvPr>
        </p:nvSpPr>
        <p:spPr/>
        <p:txBody>
          <a:bodyPr/>
          <a:lstStyle/>
          <a:p>
            <a:pPr eaLnBrk="1" hangingPunct="1"/>
            <a:endParaRPr lang="cs-CZ"/>
          </a:p>
        </p:txBody>
      </p:sp>
      <p:pic>
        <p:nvPicPr>
          <p:cNvPr id="37890" name="Picture 2"/>
          <p:cNvPicPr>
            <a:picLocks noGrp="1" noChangeAspect="1" noChangeArrowheads="1"/>
          </p:cNvPicPr>
          <p:nvPr>
            <p:ph idx="1"/>
          </p:nvPr>
        </p:nvPicPr>
        <p:blipFill>
          <a:blip r:embed="rId2"/>
          <a:srcRect/>
          <a:stretch>
            <a:fillRect/>
          </a:stretch>
        </p:blipFill>
        <p:spPr>
          <a:xfrm>
            <a:off x="2124075" y="260350"/>
            <a:ext cx="4464050" cy="3319463"/>
          </a:xfrm>
        </p:spPr>
      </p:pic>
      <p:pic>
        <p:nvPicPr>
          <p:cNvPr id="37891" name="Picture 3"/>
          <p:cNvPicPr>
            <a:picLocks noChangeAspect="1" noChangeArrowheads="1"/>
          </p:cNvPicPr>
          <p:nvPr/>
        </p:nvPicPr>
        <p:blipFill>
          <a:blip r:embed="rId3"/>
          <a:srcRect/>
          <a:stretch>
            <a:fillRect/>
          </a:stretch>
        </p:blipFill>
        <p:spPr bwMode="auto">
          <a:xfrm>
            <a:off x="2717800" y="3716338"/>
            <a:ext cx="3509963" cy="2362200"/>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Nadpis 1"/>
          <p:cNvSpPr>
            <a:spLocks noGrp="1"/>
          </p:cNvSpPr>
          <p:nvPr>
            <p:ph type="title"/>
          </p:nvPr>
        </p:nvSpPr>
        <p:spPr/>
        <p:txBody>
          <a:bodyPr/>
          <a:lstStyle/>
          <a:p>
            <a:pPr eaLnBrk="1" hangingPunct="1"/>
            <a:endParaRPr lang="cs-CZ"/>
          </a:p>
        </p:txBody>
      </p:sp>
      <p:pic>
        <p:nvPicPr>
          <p:cNvPr id="38914" name="Picture 2"/>
          <p:cNvPicPr>
            <a:picLocks noGrp="1" noChangeAspect="1" noChangeArrowheads="1"/>
          </p:cNvPicPr>
          <p:nvPr>
            <p:ph idx="1"/>
          </p:nvPr>
        </p:nvPicPr>
        <p:blipFill>
          <a:blip r:embed="rId2"/>
          <a:srcRect/>
          <a:stretch>
            <a:fillRect/>
          </a:stretch>
        </p:blipFill>
        <p:spPr>
          <a:xfrm>
            <a:off x="250825" y="115888"/>
            <a:ext cx="5295900" cy="3817937"/>
          </a:xfrm>
        </p:spPr>
      </p:pic>
      <p:pic>
        <p:nvPicPr>
          <p:cNvPr id="38915" name="Picture 3"/>
          <p:cNvPicPr>
            <a:picLocks noChangeAspect="1" noChangeArrowheads="1"/>
          </p:cNvPicPr>
          <p:nvPr/>
        </p:nvPicPr>
        <p:blipFill>
          <a:blip r:embed="rId3"/>
          <a:srcRect/>
          <a:stretch>
            <a:fillRect/>
          </a:stretch>
        </p:blipFill>
        <p:spPr bwMode="auto">
          <a:xfrm>
            <a:off x="5227638" y="3500438"/>
            <a:ext cx="3919537" cy="2520950"/>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Nadpis 1"/>
          <p:cNvSpPr>
            <a:spLocks noGrp="1"/>
          </p:cNvSpPr>
          <p:nvPr>
            <p:ph type="title"/>
          </p:nvPr>
        </p:nvSpPr>
        <p:spPr/>
        <p:txBody>
          <a:bodyPr/>
          <a:lstStyle/>
          <a:p>
            <a:pPr eaLnBrk="1" hangingPunct="1"/>
            <a:endParaRPr lang="cs-CZ"/>
          </a:p>
        </p:txBody>
      </p:sp>
      <p:pic>
        <p:nvPicPr>
          <p:cNvPr id="39938" name="Picture 2"/>
          <p:cNvPicPr>
            <a:picLocks noGrp="1" noChangeAspect="1" noChangeArrowheads="1"/>
          </p:cNvPicPr>
          <p:nvPr>
            <p:ph idx="1"/>
          </p:nvPr>
        </p:nvPicPr>
        <p:blipFill>
          <a:blip r:embed="rId2"/>
          <a:srcRect/>
          <a:stretch>
            <a:fillRect/>
          </a:stretch>
        </p:blipFill>
        <p:spPr>
          <a:xfrm>
            <a:off x="827088" y="2276475"/>
            <a:ext cx="7881937" cy="3024188"/>
          </a:xfr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Nadpis 1"/>
          <p:cNvSpPr>
            <a:spLocks noGrp="1"/>
          </p:cNvSpPr>
          <p:nvPr>
            <p:ph type="title"/>
          </p:nvPr>
        </p:nvSpPr>
        <p:spPr/>
        <p:txBody>
          <a:bodyPr/>
          <a:lstStyle/>
          <a:p>
            <a:pPr eaLnBrk="1" hangingPunct="1"/>
            <a:endParaRPr lang="cs-CZ"/>
          </a:p>
        </p:txBody>
      </p:sp>
      <p:pic>
        <p:nvPicPr>
          <p:cNvPr id="40962" name="Picture 2"/>
          <p:cNvPicPr>
            <a:picLocks noGrp="1" noChangeAspect="1" noChangeArrowheads="1"/>
          </p:cNvPicPr>
          <p:nvPr>
            <p:ph idx="1"/>
          </p:nvPr>
        </p:nvPicPr>
        <p:blipFill>
          <a:blip r:embed="rId2"/>
          <a:srcRect/>
          <a:stretch>
            <a:fillRect/>
          </a:stretch>
        </p:blipFill>
        <p:spPr>
          <a:xfrm>
            <a:off x="1587500" y="2276475"/>
            <a:ext cx="5419725" cy="2881313"/>
          </a:xfr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Nadpis 1"/>
          <p:cNvSpPr>
            <a:spLocks noGrp="1"/>
          </p:cNvSpPr>
          <p:nvPr>
            <p:ph type="title"/>
          </p:nvPr>
        </p:nvSpPr>
        <p:spPr/>
        <p:txBody>
          <a:bodyPr/>
          <a:lstStyle/>
          <a:p>
            <a:pPr eaLnBrk="1" hangingPunct="1"/>
            <a:r>
              <a:rPr lang="cs-CZ"/>
              <a:t>Australia</a:t>
            </a:r>
          </a:p>
        </p:txBody>
      </p:sp>
      <p:pic>
        <p:nvPicPr>
          <p:cNvPr id="15362" name="Picture 2"/>
          <p:cNvPicPr>
            <a:picLocks noGrp="1" noChangeAspect="1" noChangeArrowheads="1"/>
          </p:cNvPicPr>
          <p:nvPr>
            <p:ph idx="1"/>
          </p:nvPr>
        </p:nvPicPr>
        <p:blipFill>
          <a:blip r:embed="rId2"/>
          <a:srcRect/>
          <a:stretch>
            <a:fillRect/>
          </a:stretch>
        </p:blipFill>
        <p:spPr>
          <a:xfrm>
            <a:off x="804863" y="1773238"/>
            <a:ext cx="7583487" cy="4208462"/>
          </a:xfr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p:cNvSpPr>
          <p:nvPr>
            <p:ph type="title"/>
          </p:nvPr>
        </p:nvSpPr>
        <p:spPr/>
        <p:txBody>
          <a:bodyPr/>
          <a:lstStyle/>
          <a:p>
            <a:pPr eaLnBrk="1" hangingPunct="1"/>
            <a:r>
              <a:rPr lang="cs-CZ" sz="5400" b="1">
                <a:latin typeface="Arial" charset="0"/>
              </a:rPr>
              <a:t>W</a:t>
            </a:r>
            <a:r>
              <a:rPr lang="cs-CZ">
                <a:latin typeface="Arial" charset="0"/>
              </a:rPr>
              <a:t>ant</a:t>
            </a:r>
            <a:endParaRPr lang="cs-CZ" b="1">
              <a:latin typeface="Arial" charset="0"/>
            </a:endParaRPr>
          </a:p>
        </p:txBody>
      </p:sp>
      <p:sp>
        <p:nvSpPr>
          <p:cNvPr id="16386" name="Rectangle 3"/>
          <p:cNvSpPr>
            <a:spLocks noGrp="1"/>
          </p:cNvSpPr>
          <p:nvPr>
            <p:ph type="body" idx="1"/>
          </p:nvPr>
        </p:nvSpPr>
        <p:spPr/>
        <p:txBody>
          <a:bodyPr/>
          <a:lstStyle/>
          <a:p>
            <a:pPr eaLnBrk="1" hangingPunct="1"/>
            <a:r>
              <a:rPr lang="cs-CZ">
                <a:latin typeface="Arial" charset="0"/>
              </a:rPr>
              <a:t>What do you want to learn?</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p:cNvSpPr>
          <p:nvPr>
            <p:ph type="title"/>
          </p:nvPr>
        </p:nvSpPr>
        <p:spPr/>
        <p:txBody>
          <a:bodyPr/>
          <a:lstStyle/>
          <a:p>
            <a:pPr eaLnBrk="1" hangingPunct="1"/>
            <a:r>
              <a:rPr lang="cs-CZ">
                <a:latin typeface="Arial" charset="0"/>
              </a:rPr>
              <a:t>Create the map of Australia</a:t>
            </a:r>
          </a:p>
        </p:txBody>
      </p:sp>
      <p:sp>
        <p:nvSpPr>
          <p:cNvPr id="20482" name="Rectangle 3"/>
          <p:cNvSpPr>
            <a:spLocks noGrp="1"/>
          </p:cNvSpPr>
          <p:nvPr>
            <p:ph type="body" idx="1"/>
          </p:nvPr>
        </p:nvSpPr>
        <p:spPr/>
        <p:txBody>
          <a:bodyPr/>
          <a:lstStyle/>
          <a:p>
            <a:pPr eaLnBrk="1" hangingPunct="1"/>
            <a:r>
              <a:rPr lang="cs-CZ">
                <a:latin typeface="Arial" charset="0"/>
              </a:rPr>
              <a:t>TPR activity</a:t>
            </a:r>
          </a:p>
          <a:p>
            <a:pPr eaLnBrk="1" hangingPunct="1"/>
            <a:r>
              <a:rPr lang="cs-CZ">
                <a:latin typeface="Arial" charset="0"/>
              </a:rPr>
              <a:t>Creating the map of Australia with the bodies of the students</a:t>
            </a:r>
          </a:p>
          <a:p>
            <a:pPr eaLnBrk="1" hangingPunct="1"/>
            <a:r>
              <a:rPr lang="cs-CZ">
                <a:latin typeface="Arial" charset="0"/>
              </a:rPr>
              <a:t>Guessing</a:t>
            </a:r>
          </a:p>
          <a:p>
            <a:pPr eaLnBrk="1" hangingPunct="1"/>
            <a:r>
              <a:rPr lang="cs-CZ">
                <a:latin typeface="Arial" charset="0"/>
              </a:rPr>
              <a:t>Checking</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p:cNvSpPr>
          <p:nvPr>
            <p:ph type="title"/>
          </p:nvPr>
        </p:nvSpPr>
        <p:spPr/>
        <p:txBody>
          <a:bodyPr/>
          <a:lstStyle/>
          <a:p>
            <a:pPr eaLnBrk="1" hangingPunct="1"/>
            <a:endParaRPr lang="cs-CZ"/>
          </a:p>
        </p:txBody>
      </p:sp>
      <p:sp>
        <p:nvSpPr>
          <p:cNvPr id="21506" name="Rectangle 3"/>
          <p:cNvSpPr>
            <a:spLocks noGrp="1" noChangeAspect="1" noChangeArrowheads="1"/>
          </p:cNvSpPr>
          <p:nvPr>
            <p:ph type="body" idx="1"/>
          </p:nvPr>
        </p:nvSpPr>
        <p:spPr/>
        <p:txBody>
          <a:bodyPr/>
          <a:lstStyle/>
          <a:p>
            <a:pPr eaLnBrk="1" hangingPunct="1"/>
            <a:endParaRPr lang="cs-CZ"/>
          </a:p>
        </p:txBody>
      </p:sp>
      <p:pic>
        <p:nvPicPr>
          <p:cNvPr id="21507" name="Picture 4"/>
          <p:cNvPicPr>
            <a:picLocks noChangeAspect="1" noChangeArrowheads="1"/>
          </p:cNvPicPr>
          <p:nvPr/>
        </p:nvPicPr>
        <p:blipFill>
          <a:blip r:embed="rId2"/>
          <a:srcRect/>
          <a:stretch>
            <a:fillRect/>
          </a:stretch>
        </p:blipFill>
        <p:spPr bwMode="auto">
          <a:xfrm>
            <a:off x="900113" y="260350"/>
            <a:ext cx="7272337" cy="5703888"/>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Nadpis 1"/>
          <p:cNvSpPr>
            <a:spLocks noGrp="1"/>
          </p:cNvSpPr>
          <p:nvPr>
            <p:ph type="title"/>
          </p:nvPr>
        </p:nvSpPr>
        <p:spPr/>
        <p:txBody>
          <a:bodyPr/>
          <a:lstStyle/>
          <a:p>
            <a:pPr eaLnBrk="1" hangingPunct="1"/>
            <a:endParaRPr lang="cs-CZ"/>
          </a:p>
        </p:txBody>
      </p:sp>
      <p:pic>
        <p:nvPicPr>
          <p:cNvPr id="22530" name="Picture 2"/>
          <p:cNvPicPr>
            <a:picLocks noGrp="1" noChangeAspect="1" noChangeArrowheads="1"/>
          </p:cNvPicPr>
          <p:nvPr>
            <p:ph idx="1"/>
          </p:nvPr>
        </p:nvPicPr>
        <p:blipFill>
          <a:blip r:embed="rId2"/>
          <a:srcRect/>
          <a:stretch>
            <a:fillRect/>
          </a:stretch>
        </p:blipFill>
        <p:spPr>
          <a:xfrm>
            <a:off x="1042988" y="1700213"/>
            <a:ext cx="7129462" cy="4368800"/>
          </a:xfr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Nadpis 1"/>
          <p:cNvSpPr>
            <a:spLocks noGrp="1"/>
          </p:cNvSpPr>
          <p:nvPr>
            <p:ph type="title"/>
          </p:nvPr>
        </p:nvSpPr>
        <p:spPr/>
        <p:txBody>
          <a:bodyPr/>
          <a:lstStyle/>
          <a:p>
            <a:pPr eaLnBrk="1" hangingPunct="1"/>
            <a:r>
              <a:rPr lang="cs-CZ"/>
              <a:t>The Aborigines</a:t>
            </a:r>
          </a:p>
        </p:txBody>
      </p:sp>
      <p:pic>
        <p:nvPicPr>
          <p:cNvPr id="23554" name="Picture 2"/>
          <p:cNvPicPr>
            <a:picLocks noGrp="1" noChangeAspect="1" noChangeArrowheads="1"/>
          </p:cNvPicPr>
          <p:nvPr>
            <p:ph idx="1"/>
          </p:nvPr>
        </p:nvPicPr>
        <p:blipFill>
          <a:blip r:embed="rId2"/>
          <a:srcRect/>
          <a:stretch>
            <a:fillRect/>
          </a:stretch>
        </p:blipFill>
        <p:spPr>
          <a:xfrm>
            <a:off x="5076825" y="1196975"/>
            <a:ext cx="3057525" cy="5019675"/>
          </a:xfrm>
        </p:spPr>
      </p:pic>
      <p:pic>
        <p:nvPicPr>
          <p:cNvPr id="23555" name="Picture 3"/>
          <p:cNvPicPr>
            <a:picLocks noChangeAspect="1" noChangeArrowheads="1"/>
          </p:cNvPicPr>
          <p:nvPr/>
        </p:nvPicPr>
        <p:blipFill>
          <a:blip r:embed="rId3"/>
          <a:srcRect/>
          <a:stretch>
            <a:fillRect/>
          </a:stretch>
        </p:blipFill>
        <p:spPr bwMode="auto">
          <a:xfrm>
            <a:off x="827088" y="1196975"/>
            <a:ext cx="3851275" cy="2820988"/>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p:cNvSpPr>
          <p:nvPr>
            <p:ph type="title"/>
          </p:nvPr>
        </p:nvSpPr>
        <p:spPr/>
        <p:txBody>
          <a:bodyPr/>
          <a:lstStyle/>
          <a:p>
            <a:pPr eaLnBrk="1" hangingPunct="1"/>
            <a:r>
              <a:rPr lang="cs-CZ">
                <a:latin typeface="Arial" charset="0"/>
              </a:rPr>
              <a:t>The ABORIGINES</a:t>
            </a:r>
          </a:p>
        </p:txBody>
      </p:sp>
      <p:sp>
        <p:nvSpPr>
          <p:cNvPr id="24578" name="Rectangle 3"/>
          <p:cNvSpPr>
            <a:spLocks noGrp="1"/>
          </p:cNvSpPr>
          <p:nvPr>
            <p:ph type="body" idx="1"/>
          </p:nvPr>
        </p:nvSpPr>
        <p:spPr/>
        <p:txBody>
          <a:bodyPr/>
          <a:lstStyle/>
          <a:p>
            <a:pPr eaLnBrk="1" hangingPunct="1"/>
            <a:r>
              <a:rPr lang="cs-CZ">
                <a:latin typeface="Arial" charset="0"/>
              </a:rPr>
              <a:t>T reading; Ss listening:</a:t>
            </a:r>
          </a:p>
          <a:p>
            <a:pPr eaLnBrk="1" hangingPunct="1"/>
            <a:r>
              <a:rPr lang="cs-CZ" sz="2000">
                <a:latin typeface="Arial" charset="0"/>
              </a:rPr>
              <a:t>The 300,000 Aborigines who lived in Australia until 1788 belonged to more than 300 different groups and each group had its own land and language. They travelled to different parts of their land during the year to find food and water; they ate plants and and fruits and caught animals and fish. They did not own many things, and their only buildings were houses made from branches and leaves. This way of life did not damage or destroy the land where they lived.</a:t>
            </a:r>
          </a:p>
          <a:p>
            <a:pPr eaLnBrk="1" hangingPunct="1"/>
            <a:r>
              <a:rPr lang="cs-CZ" sz="2000" b="1">
                <a:latin typeface="Arial" charset="0"/>
              </a:rPr>
              <a:t>At special times Aborigines came together in big groups</a:t>
            </a:r>
            <a:r>
              <a:rPr lang="cs-CZ" sz="2000">
                <a:latin typeface="Arial" charset="0"/>
              </a:rPr>
              <a:t>. They painted their bodies and sang, danced, and made music. They believed that a long ago the world was made by animals, plants, and humans together. This time was called </a:t>
            </a:r>
            <a:r>
              <a:rPr lang="cs-CZ" sz="2000" b="1">
                <a:latin typeface="Arial" charset="0"/>
              </a:rPr>
              <a:t>“Dreamtime“</a:t>
            </a:r>
            <a:r>
              <a:rPr lang="cs-CZ" sz="2000">
                <a:latin typeface="Arial" charset="0"/>
              </a:rPr>
              <a:t>, and there were many songs. Stories, and pictures about it.</a:t>
            </a:r>
            <a:endParaRPr lang="cs-CZ" sz="2000" b="1">
              <a:latin typeface="Arial" charset="0"/>
            </a:endParaRPr>
          </a:p>
        </p:txBody>
      </p:sp>
    </p:spTree>
  </p:cSld>
  <p:clrMapOvr>
    <a:masterClrMapping/>
  </p:clrMapOvr>
</p:sld>
</file>

<file path=ppt/theme/theme1.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851</TotalTime>
  <Words>397</Words>
  <Application>Microsoft Office PowerPoint</Application>
  <PresentationFormat>Předvádění na obrazovce (4:3)</PresentationFormat>
  <Paragraphs>48</Paragraphs>
  <Slides>26</Slides>
  <Notes>0</Notes>
  <HiddenSlides>0</HiddenSlides>
  <MMClips>0</MMClips>
  <ScaleCrop>false</ScaleCrop>
  <HeadingPairs>
    <vt:vector size="6" baseType="variant">
      <vt:variant>
        <vt:lpstr>Použitá písma</vt:lpstr>
      </vt:variant>
      <vt:variant>
        <vt:i4>2</vt:i4>
      </vt:variant>
      <vt:variant>
        <vt:lpstr>Motiv</vt:lpstr>
      </vt:variant>
      <vt:variant>
        <vt:i4>1</vt:i4>
      </vt:variant>
      <vt:variant>
        <vt:lpstr>Nadpisy snímků</vt:lpstr>
      </vt:variant>
      <vt:variant>
        <vt:i4>26</vt:i4>
      </vt:variant>
    </vt:vector>
  </HeadingPairs>
  <TitlesOfParts>
    <vt:vector size="29" baseType="lpstr">
      <vt:lpstr>Arial</vt:lpstr>
      <vt:lpstr>Calibri</vt:lpstr>
      <vt:lpstr>Motiv sady Office</vt:lpstr>
      <vt:lpstr>Šarka Dohnalova:  Knowing the map – teaching and learning something you are not good at</vt:lpstr>
      <vt:lpstr>   </vt:lpstr>
      <vt:lpstr>Australia</vt:lpstr>
      <vt:lpstr>Want</vt:lpstr>
      <vt:lpstr>Create the map of Australia</vt:lpstr>
      <vt:lpstr>Prezentace aplikace PowerPoint</vt:lpstr>
      <vt:lpstr>Prezentace aplikace PowerPoint</vt:lpstr>
      <vt:lpstr>The Aborigines</vt:lpstr>
      <vt:lpstr>The ABORIGINES</vt:lpstr>
      <vt:lpstr>THE BLOODY BRITISH</vt:lpstr>
      <vt:lpstr>Prezentace aplikace PowerPoint</vt:lpstr>
      <vt:lpstr>Uluru</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The Aborigines today</vt:lpstr>
      <vt:lpstr>The National sorry day</vt:lpstr>
      <vt:lpstr>Prezentace aplikace PowerPoint</vt:lpstr>
      <vt:lpstr>Prezentace aplikace PowerPoint</vt:lpstr>
      <vt:lpstr>Prezentace aplikace PowerPoint</vt:lpstr>
      <vt:lpstr>Prezentace aplikace PowerPoint</vt:lpstr>
    </vt:vector>
  </TitlesOfParts>
  <Company>Pedagogická fakulta MU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Dys - a problem or personal enrichment?</dc:title>
  <dc:creator>Šárka Dohnalová</dc:creator>
  <cp:lastModifiedBy>Šárka Dohnalová</cp:lastModifiedBy>
  <cp:revision>41</cp:revision>
  <cp:lastPrinted>2015-11-01T12:41:55Z</cp:lastPrinted>
  <dcterms:created xsi:type="dcterms:W3CDTF">2015-03-28T13:13:09Z</dcterms:created>
  <dcterms:modified xsi:type="dcterms:W3CDTF">2022-03-05T18:47:16Z</dcterms:modified>
</cp:coreProperties>
</file>