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94" r:id="rId6"/>
    <p:sldId id="299" r:id="rId7"/>
    <p:sldId id="272" r:id="rId8"/>
    <p:sldId id="273" r:id="rId9"/>
    <p:sldId id="274" r:id="rId10"/>
    <p:sldId id="275" r:id="rId11"/>
    <p:sldId id="278" r:id="rId12"/>
    <p:sldId id="276" r:id="rId13"/>
    <p:sldId id="279" r:id="rId14"/>
    <p:sldId id="258" r:id="rId15"/>
    <p:sldId id="261" r:id="rId16"/>
    <p:sldId id="268" r:id="rId17"/>
    <p:sldId id="269" r:id="rId18"/>
    <p:sldId id="267" r:id="rId19"/>
    <p:sldId id="262" r:id="rId20"/>
    <p:sldId id="280" r:id="rId21"/>
    <p:sldId id="281" r:id="rId22"/>
    <p:sldId id="259" r:id="rId23"/>
    <p:sldId id="277" r:id="rId24"/>
    <p:sldId id="266" r:id="rId25"/>
    <p:sldId id="305" r:id="rId26"/>
    <p:sldId id="306" r:id="rId27"/>
    <p:sldId id="301" r:id="rId28"/>
    <p:sldId id="302" r:id="rId29"/>
    <p:sldId id="270" r:id="rId30"/>
    <p:sldId id="271" r:id="rId31"/>
    <p:sldId id="286" r:id="rId32"/>
    <p:sldId id="287" r:id="rId33"/>
    <p:sldId id="288" r:id="rId34"/>
    <p:sldId id="289" r:id="rId35"/>
    <p:sldId id="284" r:id="rId36"/>
    <p:sldId id="300" r:id="rId37"/>
    <p:sldId id="282" r:id="rId38"/>
    <p:sldId id="283" r:id="rId39"/>
    <p:sldId id="290" r:id="rId40"/>
    <p:sldId id="291" r:id="rId41"/>
    <p:sldId id="292" r:id="rId42"/>
    <p:sldId id="295" r:id="rId43"/>
    <p:sldId id="298" r:id="rId44"/>
    <p:sldId id="296" r:id="rId45"/>
    <p:sldId id="303" r:id="rId46"/>
    <p:sldId id="304" r:id="rId47"/>
    <p:sldId id="263" r:id="rId48"/>
    <p:sldId id="264" r:id="rId49"/>
    <p:sldId id="260" r:id="rId50"/>
    <p:sldId id="257" r:id="rId51"/>
    <p:sldId id="293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Veřmiřovský" userId="6be54c32-c53e-4d14-8637-d942e978ece5" providerId="ADAL" clId="{FAFD9734-5F6D-4569-A637-71C3F32A4651}"/>
    <pc:docChg chg="undo custSel mod addSld delSld modSld sldOrd">
      <pc:chgData name="Adam Veřmiřovský" userId="6be54c32-c53e-4d14-8637-d942e978ece5" providerId="ADAL" clId="{FAFD9734-5F6D-4569-A637-71C3F32A4651}" dt="2020-03-17T21:16:14.343" v="8327" actId="6549"/>
      <pc:docMkLst>
        <pc:docMk/>
      </pc:docMkLst>
      <pc:sldChg chg="addSp delSp modSp mod ord setBg setClrOvrMap">
        <pc:chgData name="Adam Veřmiřovský" userId="6be54c32-c53e-4d14-8637-d942e978ece5" providerId="ADAL" clId="{FAFD9734-5F6D-4569-A637-71C3F32A4651}" dt="2020-03-17T17:16:01.001" v="7617" actId="20577"/>
        <pc:sldMkLst>
          <pc:docMk/>
          <pc:sldMk cId="3273724796" sldId="257"/>
        </pc:sldMkLst>
        <pc:spChg chg="mod">
          <ac:chgData name="Adam Veřmiřovský" userId="6be54c32-c53e-4d14-8637-d942e978ece5" providerId="ADAL" clId="{FAFD9734-5F6D-4569-A637-71C3F32A4651}" dt="2020-03-17T17:16:01.001" v="7617" actId="20577"/>
          <ac:spMkLst>
            <pc:docMk/>
            <pc:sldMk cId="3273724796" sldId="257"/>
            <ac:spMk id="2" creationId="{FF17906F-EECD-460C-9E2F-5200674B6988}"/>
          </ac:spMkLst>
        </pc:spChg>
        <pc:spChg chg="mod">
          <ac:chgData name="Adam Veřmiřovský" userId="6be54c32-c53e-4d14-8637-d942e978ece5" providerId="ADAL" clId="{FAFD9734-5F6D-4569-A637-71C3F32A4651}" dt="2020-03-17T11:16:36.473" v="7083" actId="26606"/>
          <ac:spMkLst>
            <pc:docMk/>
            <pc:sldMk cId="3273724796" sldId="257"/>
            <ac:spMk id="3" creationId="{7630C8E1-ADCE-4244-A2BB-F27C789A33D6}"/>
          </ac:spMkLst>
        </pc:spChg>
        <pc:spChg chg="add del">
          <ac:chgData name="Adam Veřmiřovský" userId="6be54c32-c53e-4d14-8637-d942e978ece5" providerId="ADAL" clId="{FAFD9734-5F6D-4569-A637-71C3F32A4651}" dt="2020-03-17T11:16:36.473" v="7083" actId="26606"/>
          <ac:spMkLst>
            <pc:docMk/>
            <pc:sldMk cId="3273724796" sldId="257"/>
            <ac:spMk id="8" creationId="{A43280A9-E265-46D1-8575-622906D204C9}"/>
          </ac:spMkLst>
        </pc:spChg>
        <pc:spChg chg="add del">
          <ac:chgData name="Adam Veřmiřovský" userId="6be54c32-c53e-4d14-8637-d942e978ece5" providerId="ADAL" clId="{FAFD9734-5F6D-4569-A637-71C3F32A4651}" dt="2020-03-17T11:16:36.473" v="7083" actId="26606"/>
          <ac:spMkLst>
            <pc:docMk/>
            <pc:sldMk cId="3273724796" sldId="257"/>
            <ac:spMk id="10" creationId="{4DE20B70-4750-4280-B3AC-512C05EEF920}"/>
          </ac:spMkLst>
        </pc:spChg>
        <pc:spChg chg="add del">
          <ac:chgData name="Adam Veřmiřovský" userId="6be54c32-c53e-4d14-8637-d942e978ece5" providerId="ADAL" clId="{FAFD9734-5F6D-4569-A637-71C3F32A4651}" dt="2020-03-17T11:16:36.473" v="7083" actId="26606"/>
          <ac:spMkLst>
            <pc:docMk/>
            <pc:sldMk cId="3273724796" sldId="257"/>
            <ac:spMk id="12" creationId="{98D95174-B5F2-424A-8183-654A5064D0B6}"/>
          </ac:spMkLst>
        </pc:spChg>
        <pc:spChg chg="add del">
          <ac:chgData name="Adam Veřmiřovský" userId="6be54c32-c53e-4d14-8637-d942e978ece5" providerId="ADAL" clId="{FAFD9734-5F6D-4569-A637-71C3F32A4651}" dt="2020-03-17T11:16:36.473" v="7083" actId="26606"/>
          <ac:spMkLst>
            <pc:docMk/>
            <pc:sldMk cId="3273724796" sldId="257"/>
            <ac:spMk id="14" creationId="{DD368A96-A16E-42CE-842C-9166E567BCC1}"/>
          </ac:spMkLst>
        </pc:spChg>
        <pc:spChg chg="add">
          <ac:chgData name="Adam Veřmiřovský" userId="6be54c32-c53e-4d14-8637-d942e978ece5" providerId="ADAL" clId="{FAFD9734-5F6D-4569-A637-71C3F32A4651}" dt="2020-03-17T11:16:36.473" v="7083" actId="26606"/>
          <ac:spMkLst>
            <pc:docMk/>
            <pc:sldMk cId="3273724796" sldId="257"/>
            <ac:spMk id="21" creationId="{39E4C68A-A4A9-48A4-9FF2-D2896B1EA01F}"/>
          </ac:spMkLst>
        </pc:spChg>
        <pc:spChg chg="add">
          <ac:chgData name="Adam Veřmiřovský" userId="6be54c32-c53e-4d14-8637-d942e978ece5" providerId="ADAL" clId="{FAFD9734-5F6D-4569-A637-71C3F32A4651}" dt="2020-03-17T11:16:36.473" v="7083" actId="26606"/>
          <ac:spMkLst>
            <pc:docMk/>
            <pc:sldMk cId="3273724796" sldId="257"/>
            <ac:spMk id="23" creationId="{E2B9AEA5-52CB-49A6-AF8A-33502F291B91}"/>
          </ac:spMkLst>
        </pc:spChg>
        <pc:cxnChg chg="add del">
          <ac:chgData name="Adam Veřmiřovský" userId="6be54c32-c53e-4d14-8637-d942e978ece5" providerId="ADAL" clId="{FAFD9734-5F6D-4569-A637-71C3F32A4651}" dt="2020-03-17T11:16:36.473" v="7083" actId="26606"/>
          <ac:cxnSpMkLst>
            <pc:docMk/>
            <pc:sldMk cId="3273724796" sldId="257"/>
            <ac:cxnSpMk id="16" creationId="{E350D170-418B-4A22-8B98-15EF799FD957}"/>
          </ac:cxnSpMkLst>
        </pc:cxnChg>
      </pc:sldChg>
      <pc:sldChg chg="addSp delSp modSp mod setBg setClrOvrMap">
        <pc:chgData name="Adam Veřmiřovský" userId="6be54c32-c53e-4d14-8637-d942e978ece5" providerId="ADAL" clId="{FAFD9734-5F6D-4569-A637-71C3F32A4651}" dt="2020-03-17T17:22:18.517" v="7699" actId="113"/>
        <pc:sldMkLst>
          <pc:docMk/>
          <pc:sldMk cId="2477572945" sldId="258"/>
        </pc:sldMkLst>
        <pc:spChg chg="mod">
          <ac:chgData name="Adam Veřmiřovský" userId="6be54c32-c53e-4d14-8637-d942e978ece5" providerId="ADAL" clId="{FAFD9734-5F6D-4569-A637-71C3F32A4651}" dt="2020-03-06T21:03:52.387" v="3864" actId="20577"/>
          <ac:spMkLst>
            <pc:docMk/>
            <pc:sldMk cId="2477572945" sldId="258"/>
            <ac:spMk id="2" creationId="{873C4158-582E-4AD4-9263-CB2E7AE48B97}"/>
          </ac:spMkLst>
        </pc:spChg>
        <pc:spChg chg="mod">
          <ac:chgData name="Adam Veřmiřovský" userId="6be54c32-c53e-4d14-8637-d942e978ece5" providerId="ADAL" clId="{FAFD9734-5F6D-4569-A637-71C3F32A4651}" dt="2020-03-17T17:22:18.517" v="7699" actId="113"/>
          <ac:spMkLst>
            <pc:docMk/>
            <pc:sldMk cId="2477572945" sldId="258"/>
            <ac:spMk id="3" creationId="{B73EA98E-1ECF-43F4-896F-39F0E14361B2}"/>
          </ac:spMkLst>
        </pc:spChg>
        <pc:spChg chg="add del">
          <ac:chgData name="Adam Veřmiřovský" userId="6be54c32-c53e-4d14-8637-d942e978ece5" providerId="ADAL" clId="{FAFD9734-5F6D-4569-A637-71C3F32A4651}" dt="2020-03-06T20:35:39.288" v="3773" actId="26606"/>
          <ac:spMkLst>
            <pc:docMk/>
            <pc:sldMk cId="2477572945" sldId="258"/>
            <ac:spMk id="8" creationId="{F9B8E572-2CE6-4185-BC38-989024BC010D}"/>
          </ac:spMkLst>
        </pc:spChg>
        <pc:picChg chg="add mod">
          <ac:chgData name="Adam Veřmiřovský" userId="6be54c32-c53e-4d14-8637-d942e978ece5" providerId="ADAL" clId="{FAFD9734-5F6D-4569-A637-71C3F32A4651}" dt="2020-03-06T20:35:39.288" v="3773" actId="26606"/>
          <ac:picMkLst>
            <pc:docMk/>
            <pc:sldMk cId="2477572945" sldId="258"/>
            <ac:picMk id="5" creationId="{E31F2A76-905F-442B-B625-1FF46C831773}"/>
          </ac:picMkLst>
        </pc:picChg>
        <pc:cxnChg chg="add del">
          <ac:chgData name="Adam Veřmiřovský" userId="6be54c32-c53e-4d14-8637-d942e978ece5" providerId="ADAL" clId="{FAFD9734-5F6D-4569-A637-71C3F32A4651}" dt="2020-03-06T20:35:39.288" v="3773" actId="26606"/>
          <ac:cxnSpMkLst>
            <pc:docMk/>
            <pc:sldMk cId="2477572945" sldId="258"/>
            <ac:cxnSpMk id="10" creationId="{75415567-45D9-4FB5-B020-6FAD77889407}"/>
          </ac:cxnSpMkLst>
        </pc:cxnChg>
      </pc:sldChg>
      <pc:sldChg chg="addSp delSp modSp add mod setBg setClrOvrMap">
        <pc:chgData name="Adam Veřmiřovský" userId="6be54c32-c53e-4d14-8637-d942e978ece5" providerId="ADAL" clId="{FAFD9734-5F6D-4569-A637-71C3F32A4651}" dt="2020-03-06T20:52:08.465" v="3801" actId="14861"/>
        <pc:sldMkLst>
          <pc:docMk/>
          <pc:sldMk cId="2462663448" sldId="259"/>
        </pc:sldMkLst>
        <pc:spChg chg="mod">
          <ac:chgData name="Adam Veřmiřovský" userId="6be54c32-c53e-4d14-8637-d942e978ece5" providerId="ADAL" clId="{FAFD9734-5F6D-4569-A637-71C3F32A4651}" dt="2020-03-06T20:42:55.743" v="3793" actId="26606"/>
          <ac:spMkLst>
            <pc:docMk/>
            <pc:sldMk cId="2462663448" sldId="259"/>
            <ac:spMk id="2" creationId="{0E486A58-9F26-4B47-A150-758EA922846F}"/>
          </ac:spMkLst>
        </pc:spChg>
        <pc:spChg chg="add del mod">
          <ac:chgData name="Adam Veřmiřovský" userId="6be54c32-c53e-4d14-8637-d942e978ece5" providerId="ADAL" clId="{FAFD9734-5F6D-4569-A637-71C3F32A4651}" dt="2020-03-06T16:19:29.204" v="1459" actId="26606"/>
          <ac:spMkLst>
            <pc:docMk/>
            <pc:sldMk cId="2462663448" sldId="259"/>
            <ac:spMk id="3" creationId="{14112EC5-A0A2-4D3C-8578-0A125F1B30E9}"/>
          </ac:spMkLst>
        </pc:spChg>
        <pc:spChg chg="add del">
          <ac:chgData name="Adam Veřmiřovský" userId="6be54c32-c53e-4d14-8637-d942e978ece5" providerId="ADAL" clId="{FAFD9734-5F6D-4569-A637-71C3F32A4651}" dt="2020-03-06T16:19:17.007" v="1456" actId="26606"/>
          <ac:spMkLst>
            <pc:docMk/>
            <pc:sldMk cId="2462663448" sldId="259"/>
            <ac:spMk id="8" creationId="{A43280A9-E265-46D1-8575-622906D204C9}"/>
          </ac:spMkLst>
        </pc:spChg>
        <pc:spChg chg="add del">
          <ac:chgData name="Adam Veřmiřovský" userId="6be54c32-c53e-4d14-8637-d942e978ece5" providerId="ADAL" clId="{FAFD9734-5F6D-4569-A637-71C3F32A4651}" dt="2020-03-06T16:19:17.007" v="1456" actId="26606"/>
          <ac:spMkLst>
            <pc:docMk/>
            <pc:sldMk cId="2462663448" sldId="259"/>
            <ac:spMk id="10" creationId="{4DE20B70-4750-4280-B3AC-512C05EEF920}"/>
          </ac:spMkLst>
        </pc:spChg>
        <pc:spChg chg="add del">
          <ac:chgData name="Adam Veřmiřovský" userId="6be54c32-c53e-4d14-8637-d942e978ece5" providerId="ADAL" clId="{FAFD9734-5F6D-4569-A637-71C3F32A4651}" dt="2020-03-06T16:19:17.007" v="1456" actId="26606"/>
          <ac:spMkLst>
            <pc:docMk/>
            <pc:sldMk cId="2462663448" sldId="259"/>
            <ac:spMk id="12" creationId="{98D95174-B5F2-424A-8183-654A5064D0B6}"/>
          </ac:spMkLst>
        </pc:spChg>
        <pc:spChg chg="add del">
          <ac:chgData name="Adam Veřmiřovský" userId="6be54c32-c53e-4d14-8637-d942e978ece5" providerId="ADAL" clId="{FAFD9734-5F6D-4569-A637-71C3F32A4651}" dt="2020-03-06T16:19:17.007" v="1456" actId="26606"/>
          <ac:spMkLst>
            <pc:docMk/>
            <pc:sldMk cId="2462663448" sldId="259"/>
            <ac:spMk id="14" creationId="{DD368A96-A16E-42CE-842C-9166E567BCC1}"/>
          </ac:spMkLst>
        </pc:spChg>
        <pc:spChg chg="add del">
          <ac:chgData name="Adam Veřmiřovský" userId="6be54c32-c53e-4d14-8637-d942e978ece5" providerId="ADAL" clId="{FAFD9734-5F6D-4569-A637-71C3F32A4651}" dt="2020-03-06T16:19:29.181" v="1458" actId="26606"/>
          <ac:spMkLst>
            <pc:docMk/>
            <pc:sldMk cId="2462663448" sldId="259"/>
            <ac:spMk id="18" creationId="{F7422F06-6017-4361-8872-E0E2CEB20B48}"/>
          </ac:spMkLst>
        </pc:spChg>
        <pc:spChg chg="add del mod">
          <ac:chgData name="Adam Veřmiřovský" userId="6be54c32-c53e-4d14-8637-d942e978ece5" providerId="ADAL" clId="{FAFD9734-5F6D-4569-A637-71C3F32A4651}" dt="2020-03-06T20:50:59.942" v="3796" actId="931"/>
          <ac:spMkLst>
            <pc:docMk/>
            <pc:sldMk cId="2462663448" sldId="259"/>
            <ac:spMk id="20" creationId="{14112EC5-A0A2-4D3C-8578-0A125F1B30E9}"/>
          </ac:spMkLst>
        </pc:spChg>
        <pc:spChg chg="add del">
          <ac:chgData name="Adam Veřmiřovský" userId="6be54c32-c53e-4d14-8637-d942e978ece5" providerId="ADAL" clId="{FAFD9734-5F6D-4569-A637-71C3F32A4651}" dt="2020-03-06T20:42:55.743" v="3793" actId="26606"/>
          <ac:spMkLst>
            <pc:docMk/>
            <pc:sldMk cId="2462663448" sldId="259"/>
            <ac:spMk id="21" creationId="{77D7B666-D5E6-48CE-B26A-FB5E5C34AF90}"/>
          </ac:spMkLst>
        </pc:spChg>
        <pc:spChg chg="add del">
          <ac:chgData name="Adam Veřmiřovský" userId="6be54c32-c53e-4d14-8637-d942e978ece5" providerId="ADAL" clId="{FAFD9734-5F6D-4569-A637-71C3F32A4651}" dt="2020-03-06T20:42:55.743" v="3793" actId="26606"/>
          <ac:spMkLst>
            <pc:docMk/>
            <pc:sldMk cId="2462663448" sldId="259"/>
            <ac:spMk id="22" creationId="{F6EE670A-A41A-44AD-BC1C-2090365EB5B3}"/>
          </ac:spMkLst>
        </pc:spChg>
        <pc:graphicFrameChg chg="add del">
          <ac:chgData name="Adam Veřmiřovský" userId="6be54c32-c53e-4d14-8637-d942e978ece5" providerId="ADAL" clId="{FAFD9734-5F6D-4569-A637-71C3F32A4651}" dt="2020-03-06T16:19:29.181" v="1458" actId="26606"/>
          <ac:graphicFrameMkLst>
            <pc:docMk/>
            <pc:sldMk cId="2462663448" sldId="259"/>
            <ac:graphicFrameMk id="5" creationId="{E53E1CE5-68FC-4C70-B818-9D12C69D5051}"/>
          </ac:graphicFrameMkLst>
        </pc:graphicFrameChg>
        <pc:picChg chg="add mod">
          <ac:chgData name="Adam Veřmiřovský" userId="6be54c32-c53e-4d14-8637-d942e978ece5" providerId="ADAL" clId="{FAFD9734-5F6D-4569-A637-71C3F32A4651}" dt="2020-03-06T20:42:55.743" v="3793" actId="26606"/>
          <ac:picMkLst>
            <pc:docMk/>
            <pc:sldMk cId="2462663448" sldId="259"/>
            <ac:picMk id="4" creationId="{220D4791-4B56-412F-9C9B-0C302AEBB162}"/>
          </ac:picMkLst>
        </pc:picChg>
        <pc:picChg chg="add mod">
          <ac:chgData name="Adam Veřmiřovský" userId="6be54c32-c53e-4d14-8637-d942e978ece5" providerId="ADAL" clId="{FAFD9734-5F6D-4569-A637-71C3F32A4651}" dt="2020-03-06T20:42:55.743" v="3793" actId="26606"/>
          <ac:picMkLst>
            <pc:docMk/>
            <pc:sldMk cId="2462663448" sldId="259"/>
            <ac:picMk id="6" creationId="{23C512FA-1E61-46EA-9308-6F1CF309C841}"/>
          </ac:picMkLst>
        </pc:picChg>
        <pc:picChg chg="add mod">
          <ac:chgData name="Adam Veřmiřovský" userId="6be54c32-c53e-4d14-8637-d942e978ece5" providerId="ADAL" clId="{FAFD9734-5F6D-4569-A637-71C3F32A4651}" dt="2020-03-06T20:52:08.465" v="3801" actId="14861"/>
          <ac:picMkLst>
            <pc:docMk/>
            <pc:sldMk cId="2462663448" sldId="259"/>
            <ac:picMk id="8" creationId="{E6DE49B7-195C-429F-BD6E-E2A820A03BBF}"/>
          </ac:picMkLst>
        </pc:picChg>
        <pc:cxnChg chg="add del">
          <ac:chgData name="Adam Veřmiřovský" userId="6be54c32-c53e-4d14-8637-d942e978ece5" providerId="ADAL" clId="{FAFD9734-5F6D-4569-A637-71C3F32A4651}" dt="2020-03-06T16:19:17.007" v="1456" actId="26606"/>
          <ac:cxnSpMkLst>
            <pc:docMk/>
            <pc:sldMk cId="2462663448" sldId="259"/>
            <ac:cxnSpMk id="16" creationId="{E350D170-418B-4A22-8B98-15EF799FD957}"/>
          </ac:cxnSpMkLst>
        </pc:cxnChg>
      </pc:sldChg>
      <pc:sldChg chg="addSp delSp modSp add mod setBg setClrOvrMap">
        <pc:chgData name="Adam Veřmiřovský" userId="6be54c32-c53e-4d14-8637-d942e978ece5" providerId="ADAL" clId="{FAFD9734-5F6D-4569-A637-71C3F32A4651}" dt="2020-03-17T11:15:21.148" v="7078" actId="20577"/>
        <pc:sldMkLst>
          <pc:docMk/>
          <pc:sldMk cId="3139191713" sldId="260"/>
        </pc:sldMkLst>
        <pc:spChg chg="mod">
          <ac:chgData name="Adam Veřmiřovský" userId="6be54c32-c53e-4d14-8637-d942e978ece5" providerId="ADAL" clId="{FAFD9734-5F6D-4569-A637-71C3F32A4651}" dt="2020-03-17T11:14:14.006" v="6835" actId="26606"/>
          <ac:spMkLst>
            <pc:docMk/>
            <pc:sldMk cId="3139191713" sldId="260"/>
            <ac:spMk id="2" creationId="{0E486A58-9F26-4B47-A150-758EA922846F}"/>
          </ac:spMkLst>
        </pc:spChg>
        <pc:spChg chg="mod">
          <ac:chgData name="Adam Veřmiřovský" userId="6be54c32-c53e-4d14-8637-d942e978ece5" providerId="ADAL" clId="{FAFD9734-5F6D-4569-A637-71C3F32A4651}" dt="2020-03-17T11:15:21.148" v="7078" actId="20577"/>
          <ac:spMkLst>
            <pc:docMk/>
            <pc:sldMk cId="3139191713" sldId="260"/>
            <ac:spMk id="3" creationId="{14112EC5-A0A2-4D3C-8578-0A125F1B30E9}"/>
          </ac:spMkLst>
        </pc:spChg>
        <pc:spChg chg="add del">
          <ac:chgData name="Adam Veřmiřovský" userId="6be54c32-c53e-4d14-8637-d942e978ece5" providerId="ADAL" clId="{FAFD9734-5F6D-4569-A637-71C3F32A4651}" dt="2020-03-06T16:19:46.845" v="1461" actId="26606"/>
          <ac:spMkLst>
            <pc:docMk/>
            <pc:sldMk cId="3139191713" sldId="260"/>
            <ac:spMk id="8" creationId="{77D7B666-D5E6-48CE-B26A-FB5E5C34AF90}"/>
          </ac:spMkLst>
        </pc:spChg>
        <pc:spChg chg="add del">
          <ac:chgData name="Adam Veřmiřovský" userId="6be54c32-c53e-4d14-8637-d942e978ece5" providerId="ADAL" clId="{FAFD9734-5F6D-4569-A637-71C3F32A4651}" dt="2020-03-06T16:19:46.845" v="1461" actId="26606"/>
          <ac:spMkLst>
            <pc:docMk/>
            <pc:sldMk cId="3139191713" sldId="260"/>
            <ac:spMk id="10" creationId="{F6EE670A-A41A-44AD-BC1C-2090365EB5B3}"/>
          </ac:spMkLst>
        </pc:spChg>
        <pc:spChg chg="add del">
          <ac:chgData name="Adam Veřmiřovský" userId="6be54c32-c53e-4d14-8637-d942e978ece5" providerId="ADAL" clId="{FAFD9734-5F6D-4569-A637-71C3F32A4651}" dt="2020-03-06T16:20:10.286" v="1463" actId="26606"/>
          <ac:spMkLst>
            <pc:docMk/>
            <pc:sldMk cId="3139191713" sldId="260"/>
            <ac:spMk id="12" creationId="{F9B8E572-2CE6-4185-BC38-989024BC010D}"/>
          </ac:spMkLst>
        </pc:spChg>
        <pc:spChg chg="add del">
          <ac:chgData name="Adam Veřmiřovský" userId="6be54c32-c53e-4d14-8637-d942e978ece5" providerId="ADAL" clId="{FAFD9734-5F6D-4569-A637-71C3F32A4651}" dt="2020-03-17T11:14:14.006" v="6835" actId="26606"/>
          <ac:spMkLst>
            <pc:docMk/>
            <pc:sldMk cId="3139191713" sldId="260"/>
            <ac:spMk id="15" creationId="{77D7B666-D5E6-48CE-B26A-FB5E5C34AF90}"/>
          </ac:spMkLst>
        </pc:spChg>
        <pc:spChg chg="add del">
          <ac:chgData name="Adam Veřmiřovský" userId="6be54c32-c53e-4d14-8637-d942e978ece5" providerId="ADAL" clId="{FAFD9734-5F6D-4569-A637-71C3F32A4651}" dt="2020-03-17T11:14:14.006" v="6835" actId="26606"/>
          <ac:spMkLst>
            <pc:docMk/>
            <pc:sldMk cId="3139191713" sldId="260"/>
            <ac:spMk id="16" creationId="{F6EE670A-A41A-44AD-BC1C-2090365EB5B3}"/>
          </ac:spMkLst>
        </pc:spChg>
        <pc:spChg chg="add">
          <ac:chgData name="Adam Veřmiřovský" userId="6be54c32-c53e-4d14-8637-d942e978ece5" providerId="ADAL" clId="{FAFD9734-5F6D-4569-A637-71C3F32A4651}" dt="2020-03-17T11:14:14.006" v="6835" actId="26606"/>
          <ac:spMkLst>
            <pc:docMk/>
            <pc:sldMk cId="3139191713" sldId="260"/>
            <ac:spMk id="21" creationId="{39E4C68A-A4A9-48A4-9FF2-D2896B1EA01F}"/>
          </ac:spMkLst>
        </pc:spChg>
        <pc:spChg chg="add">
          <ac:chgData name="Adam Veřmiřovský" userId="6be54c32-c53e-4d14-8637-d942e978ece5" providerId="ADAL" clId="{FAFD9734-5F6D-4569-A637-71C3F32A4651}" dt="2020-03-17T11:14:14.006" v="6835" actId="26606"/>
          <ac:spMkLst>
            <pc:docMk/>
            <pc:sldMk cId="3139191713" sldId="260"/>
            <ac:spMk id="23" creationId="{E2B9AEA5-52CB-49A6-AF8A-33502F291B91}"/>
          </ac:spMkLst>
        </pc:spChg>
        <pc:cxnChg chg="add del">
          <ac:chgData name="Adam Veřmiřovský" userId="6be54c32-c53e-4d14-8637-d942e978ece5" providerId="ADAL" clId="{FAFD9734-5F6D-4569-A637-71C3F32A4651}" dt="2020-03-06T16:20:10.286" v="1463" actId="26606"/>
          <ac:cxnSpMkLst>
            <pc:docMk/>
            <pc:sldMk cId="3139191713" sldId="260"/>
            <ac:cxnSpMk id="13" creationId="{75415567-45D9-4FB5-B020-6FAD77889407}"/>
          </ac:cxnSpMkLst>
        </pc:cxnChg>
      </pc:sldChg>
      <pc:sldChg chg="addSp modSp add mod setBg setClrOvrMap">
        <pc:chgData name="Adam Veřmiřovský" userId="6be54c32-c53e-4d14-8637-d942e978ece5" providerId="ADAL" clId="{FAFD9734-5F6D-4569-A637-71C3F32A4651}" dt="2020-03-17T08:18:42.986" v="5727" actId="20577"/>
        <pc:sldMkLst>
          <pc:docMk/>
          <pc:sldMk cId="1827090330" sldId="261"/>
        </pc:sldMkLst>
        <pc:spChg chg="mod">
          <ac:chgData name="Adam Veřmiřovský" userId="6be54c32-c53e-4d14-8637-d942e978ece5" providerId="ADAL" clId="{FAFD9734-5F6D-4569-A637-71C3F32A4651}" dt="2020-03-06T16:17:56.514" v="1453" actId="26606"/>
          <ac:spMkLst>
            <pc:docMk/>
            <pc:sldMk cId="1827090330" sldId="261"/>
            <ac:spMk id="2" creationId="{74EC6340-C579-42CA-AF72-8EFAB40033DA}"/>
          </ac:spMkLst>
        </pc:spChg>
        <pc:spChg chg="mod">
          <ac:chgData name="Adam Veřmiřovský" userId="6be54c32-c53e-4d14-8637-d942e978ece5" providerId="ADAL" clId="{FAFD9734-5F6D-4569-A637-71C3F32A4651}" dt="2020-03-17T08:18:42.986" v="5727" actId="20577"/>
          <ac:spMkLst>
            <pc:docMk/>
            <pc:sldMk cId="1827090330" sldId="261"/>
            <ac:spMk id="3" creationId="{692AE2A6-ACB5-40AE-B925-64794FC5D90C}"/>
          </ac:spMkLst>
        </pc:spChg>
        <pc:spChg chg="add">
          <ac:chgData name="Adam Veřmiřovský" userId="6be54c32-c53e-4d14-8637-d942e978ece5" providerId="ADAL" clId="{FAFD9734-5F6D-4569-A637-71C3F32A4651}" dt="2020-03-06T16:17:56.514" v="1453" actId="26606"/>
          <ac:spMkLst>
            <pc:docMk/>
            <pc:sldMk cId="1827090330" sldId="261"/>
            <ac:spMk id="8" creationId="{F9B8E572-2CE6-4185-BC38-989024BC010D}"/>
          </ac:spMkLst>
        </pc:spChg>
        <pc:cxnChg chg="add">
          <ac:chgData name="Adam Veřmiřovský" userId="6be54c32-c53e-4d14-8637-d942e978ece5" providerId="ADAL" clId="{FAFD9734-5F6D-4569-A637-71C3F32A4651}" dt="2020-03-06T16:17:56.514" v="1453" actId="26606"/>
          <ac:cxnSpMkLst>
            <pc:docMk/>
            <pc:sldMk cId="1827090330" sldId="261"/>
            <ac:cxnSpMk id="10" creationId="{75415567-45D9-4FB5-B020-6FAD77889407}"/>
          </ac:cxnSpMkLst>
        </pc:cxnChg>
      </pc:sldChg>
      <pc:sldChg chg="addSp modSp add mod setBg setClrOvrMap">
        <pc:chgData name="Adam Veřmiřovský" userId="6be54c32-c53e-4d14-8637-d942e978ece5" providerId="ADAL" clId="{FAFD9734-5F6D-4569-A637-71C3F32A4651}" dt="2020-03-17T21:16:14.343" v="8327" actId="6549"/>
        <pc:sldMkLst>
          <pc:docMk/>
          <pc:sldMk cId="1181074185" sldId="262"/>
        </pc:sldMkLst>
        <pc:spChg chg="mod">
          <ac:chgData name="Adam Veřmiřovský" userId="6be54c32-c53e-4d14-8637-d942e978ece5" providerId="ADAL" clId="{FAFD9734-5F6D-4569-A637-71C3F32A4651}" dt="2020-03-17T21:16:14.343" v="8327" actId="6549"/>
          <ac:spMkLst>
            <pc:docMk/>
            <pc:sldMk cId="1181074185" sldId="262"/>
            <ac:spMk id="2" creationId="{74EC6340-C579-42CA-AF72-8EFAB40033DA}"/>
          </ac:spMkLst>
        </pc:spChg>
        <pc:spChg chg="mod">
          <ac:chgData name="Adam Veřmiřovský" userId="6be54c32-c53e-4d14-8637-d942e978ece5" providerId="ADAL" clId="{FAFD9734-5F6D-4569-A637-71C3F32A4651}" dt="2020-03-06T20:40:46.045" v="3786" actId="113"/>
          <ac:spMkLst>
            <pc:docMk/>
            <pc:sldMk cId="1181074185" sldId="262"/>
            <ac:spMk id="3" creationId="{692AE2A6-ACB5-40AE-B925-64794FC5D90C}"/>
          </ac:spMkLst>
        </pc:spChg>
        <pc:spChg chg="add">
          <ac:chgData name="Adam Veřmiřovský" userId="6be54c32-c53e-4d14-8637-d942e978ece5" providerId="ADAL" clId="{FAFD9734-5F6D-4569-A637-71C3F32A4651}" dt="2020-03-06T16:18:08.213" v="1454" actId="26606"/>
          <ac:spMkLst>
            <pc:docMk/>
            <pc:sldMk cId="1181074185" sldId="262"/>
            <ac:spMk id="8" creationId="{F9B8E572-2CE6-4185-BC38-989024BC010D}"/>
          </ac:spMkLst>
        </pc:spChg>
        <pc:cxnChg chg="add">
          <ac:chgData name="Adam Veřmiřovský" userId="6be54c32-c53e-4d14-8637-d942e978ece5" providerId="ADAL" clId="{FAFD9734-5F6D-4569-A637-71C3F32A4651}" dt="2020-03-06T16:18:08.213" v="1454" actId="26606"/>
          <ac:cxnSpMkLst>
            <pc:docMk/>
            <pc:sldMk cId="1181074185" sldId="262"/>
            <ac:cxnSpMk id="10" creationId="{75415567-45D9-4FB5-B020-6FAD77889407}"/>
          </ac:cxnSpMkLst>
        </pc:cxnChg>
      </pc:sldChg>
      <pc:sldChg chg="addSp delSp modSp add mod setBg">
        <pc:chgData name="Adam Veřmiřovský" userId="6be54c32-c53e-4d14-8637-d942e978ece5" providerId="ADAL" clId="{FAFD9734-5F6D-4569-A637-71C3F32A4651}" dt="2020-03-17T11:18:17.575" v="7087" actId="26606"/>
        <pc:sldMkLst>
          <pc:docMk/>
          <pc:sldMk cId="1469880384" sldId="263"/>
        </pc:sldMkLst>
        <pc:spChg chg="mod">
          <ac:chgData name="Adam Veřmiřovský" userId="6be54c32-c53e-4d14-8637-d942e978ece5" providerId="ADAL" clId="{FAFD9734-5F6D-4569-A637-71C3F32A4651}" dt="2020-03-17T11:18:17.575" v="7087" actId="26606"/>
          <ac:spMkLst>
            <pc:docMk/>
            <pc:sldMk cId="1469880384" sldId="263"/>
            <ac:spMk id="2" creationId="{F11F5E83-11E8-4B50-8496-78F90B79A660}"/>
          </ac:spMkLst>
        </pc:spChg>
        <pc:spChg chg="mod">
          <ac:chgData name="Adam Veřmiřovský" userId="6be54c32-c53e-4d14-8637-d942e978ece5" providerId="ADAL" clId="{FAFD9734-5F6D-4569-A637-71C3F32A4651}" dt="2020-03-17T11:18:17.575" v="7087" actId="26606"/>
          <ac:spMkLst>
            <pc:docMk/>
            <pc:sldMk cId="1469880384" sldId="263"/>
            <ac:spMk id="3" creationId="{94AF4355-B9CE-41AB-8E21-E18C87294F5E}"/>
          </ac:spMkLst>
        </pc:spChg>
        <pc:spChg chg="add del">
          <ac:chgData name="Adam Veřmiřovský" userId="6be54c32-c53e-4d14-8637-d942e978ece5" providerId="ADAL" clId="{FAFD9734-5F6D-4569-A637-71C3F32A4651}" dt="2020-03-06T16:23:23.698" v="1508"/>
          <ac:spMkLst>
            <pc:docMk/>
            <pc:sldMk cId="1469880384" sldId="263"/>
            <ac:spMk id="4" creationId="{3AAE320E-982B-4FAB-AFB5-490F91E977F3}"/>
          </ac:spMkLst>
        </pc:spChg>
        <pc:spChg chg="add del">
          <ac:chgData name="Adam Veřmiřovský" userId="6be54c32-c53e-4d14-8637-d942e978ece5" providerId="ADAL" clId="{FAFD9734-5F6D-4569-A637-71C3F32A4651}" dt="2020-03-06T16:22:39.599" v="1505" actId="26606"/>
          <ac:spMkLst>
            <pc:docMk/>
            <pc:sldMk cId="1469880384" sldId="263"/>
            <ac:spMk id="8" creationId="{77D7B666-D5E6-48CE-B26A-FB5E5C34AF90}"/>
          </ac:spMkLst>
        </pc:spChg>
        <pc:spChg chg="add del">
          <ac:chgData name="Adam Veřmiřovský" userId="6be54c32-c53e-4d14-8637-d942e978ece5" providerId="ADAL" clId="{FAFD9734-5F6D-4569-A637-71C3F32A4651}" dt="2020-03-06T16:22:39.599" v="1505" actId="26606"/>
          <ac:spMkLst>
            <pc:docMk/>
            <pc:sldMk cId="1469880384" sldId="263"/>
            <ac:spMk id="10" creationId="{F6EE670A-A41A-44AD-BC1C-2090365EB5B3}"/>
          </ac:spMkLst>
        </pc:spChg>
        <pc:spChg chg="add del">
          <ac:chgData name="Adam Veřmiřovský" userId="6be54c32-c53e-4d14-8637-d942e978ece5" providerId="ADAL" clId="{FAFD9734-5F6D-4569-A637-71C3F32A4651}" dt="2020-03-17T11:18:17.575" v="7087" actId="26606"/>
          <ac:spMkLst>
            <pc:docMk/>
            <pc:sldMk cId="1469880384" sldId="263"/>
            <ac:spMk id="15" creationId="{77D7B666-D5E6-48CE-B26A-FB5E5C34AF90}"/>
          </ac:spMkLst>
        </pc:spChg>
        <pc:spChg chg="add del">
          <ac:chgData name="Adam Veřmiřovský" userId="6be54c32-c53e-4d14-8637-d942e978ece5" providerId="ADAL" clId="{FAFD9734-5F6D-4569-A637-71C3F32A4651}" dt="2020-03-17T11:18:17.575" v="7087" actId="26606"/>
          <ac:spMkLst>
            <pc:docMk/>
            <pc:sldMk cId="1469880384" sldId="263"/>
            <ac:spMk id="17" creationId="{F6EE670A-A41A-44AD-BC1C-2090365EB5B3}"/>
          </ac:spMkLst>
        </pc:spChg>
        <pc:spChg chg="add">
          <ac:chgData name="Adam Veřmiřovský" userId="6be54c32-c53e-4d14-8637-d942e978ece5" providerId="ADAL" clId="{FAFD9734-5F6D-4569-A637-71C3F32A4651}" dt="2020-03-17T11:18:17.575" v="7087" actId="26606"/>
          <ac:spMkLst>
            <pc:docMk/>
            <pc:sldMk cId="1469880384" sldId="263"/>
            <ac:spMk id="22" creationId="{B0890400-BB8B-4A44-AB63-65C7CA223EBA}"/>
          </ac:spMkLst>
        </pc:spChg>
        <pc:cxnChg chg="add">
          <ac:chgData name="Adam Veřmiřovský" userId="6be54c32-c53e-4d14-8637-d942e978ece5" providerId="ADAL" clId="{FAFD9734-5F6D-4569-A637-71C3F32A4651}" dt="2020-03-17T11:18:17.575" v="7087" actId="26606"/>
          <ac:cxnSpMkLst>
            <pc:docMk/>
            <pc:sldMk cId="1469880384" sldId="263"/>
            <ac:cxnSpMk id="24" creationId="{4D39B797-CDC6-4529-8A36-9CBFC9816337}"/>
          </ac:cxnSpMkLst>
        </pc:cxnChg>
      </pc:sldChg>
      <pc:sldChg chg="addSp delSp modSp add mod setBg delDesignElem">
        <pc:chgData name="Adam Veřmiřovský" userId="6be54c32-c53e-4d14-8637-d942e978ece5" providerId="ADAL" clId="{FAFD9734-5F6D-4569-A637-71C3F32A4651}" dt="2020-03-17T11:18:03.394" v="7086" actId="26606"/>
        <pc:sldMkLst>
          <pc:docMk/>
          <pc:sldMk cId="3991248611" sldId="264"/>
        </pc:sldMkLst>
        <pc:spChg chg="mod">
          <ac:chgData name="Adam Veřmiřovský" userId="6be54c32-c53e-4d14-8637-d942e978ece5" providerId="ADAL" clId="{FAFD9734-5F6D-4569-A637-71C3F32A4651}" dt="2020-03-17T11:18:03.394" v="7086" actId="26606"/>
          <ac:spMkLst>
            <pc:docMk/>
            <pc:sldMk cId="3991248611" sldId="264"/>
            <ac:spMk id="2" creationId="{F11F5E83-11E8-4B50-8496-78F90B79A660}"/>
          </ac:spMkLst>
        </pc:spChg>
        <pc:spChg chg="mod">
          <ac:chgData name="Adam Veřmiřovský" userId="6be54c32-c53e-4d14-8637-d942e978ece5" providerId="ADAL" clId="{FAFD9734-5F6D-4569-A637-71C3F32A4651}" dt="2020-03-17T11:18:03.394" v="7086" actId="26606"/>
          <ac:spMkLst>
            <pc:docMk/>
            <pc:sldMk cId="3991248611" sldId="264"/>
            <ac:spMk id="3" creationId="{94AF4355-B9CE-41AB-8E21-E18C87294F5E}"/>
          </ac:spMkLst>
        </pc:spChg>
        <pc:spChg chg="add">
          <ac:chgData name="Adam Veřmiřovský" userId="6be54c32-c53e-4d14-8637-d942e978ece5" providerId="ADAL" clId="{FAFD9734-5F6D-4569-A637-71C3F32A4651}" dt="2020-03-17T11:18:03.394" v="7086" actId="26606"/>
          <ac:spMkLst>
            <pc:docMk/>
            <pc:sldMk cId="3991248611" sldId="264"/>
            <ac:spMk id="8" creationId="{B0890400-BB8B-4A44-AB63-65C7CA223EBA}"/>
          </ac:spMkLst>
        </pc:spChg>
        <pc:spChg chg="del">
          <ac:chgData name="Adam Veřmiřovský" userId="6be54c32-c53e-4d14-8637-d942e978ece5" providerId="ADAL" clId="{FAFD9734-5F6D-4569-A637-71C3F32A4651}" dt="2020-03-06T16:23:27.054" v="1510"/>
          <ac:spMkLst>
            <pc:docMk/>
            <pc:sldMk cId="3991248611" sldId="264"/>
            <ac:spMk id="15" creationId="{77D7B666-D5E6-48CE-B26A-FB5E5C34AF90}"/>
          </ac:spMkLst>
        </pc:spChg>
        <pc:spChg chg="del">
          <ac:chgData name="Adam Veřmiřovský" userId="6be54c32-c53e-4d14-8637-d942e978ece5" providerId="ADAL" clId="{FAFD9734-5F6D-4569-A637-71C3F32A4651}" dt="2020-03-06T16:23:27.054" v="1510"/>
          <ac:spMkLst>
            <pc:docMk/>
            <pc:sldMk cId="3991248611" sldId="264"/>
            <ac:spMk id="17" creationId="{F6EE670A-A41A-44AD-BC1C-2090365EB5B3}"/>
          </ac:spMkLst>
        </pc:spChg>
        <pc:cxnChg chg="add">
          <ac:chgData name="Adam Veřmiřovský" userId="6be54c32-c53e-4d14-8637-d942e978ece5" providerId="ADAL" clId="{FAFD9734-5F6D-4569-A637-71C3F32A4651}" dt="2020-03-17T11:18:03.394" v="7086" actId="26606"/>
          <ac:cxnSpMkLst>
            <pc:docMk/>
            <pc:sldMk cId="3991248611" sldId="264"/>
            <ac:cxnSpMk id="10" creationId="{4D39B797-CDC6-4529-8A36-9CBFC9816337}"/>
          </ac:cxnSpMkLst>
        </pc:cxnChg>
      </pc:sldChg>
      <pc:sldChg chg="addSp delSp modSp add del mod setBg delDesignElem">
        <pc:chgData name="Adam Veřmiřovský" userId="6be54c32-c53e-4d14-8637-d942e978ece5" providerId="ADAL" clId="{FAFD9734-5F6D-4569-A637-71C3F32A4651}" dt="2020-03-17T11:19:49.447" v="7095" actId="47"/>
        <pc:sldMkLst>
          <pc:docMk/>
          <pc:sldMk cId="856168609" sldId="265"/>
        </pc:sldMkLst>
        <pc:spChg chg="mod">
          <ac:chgData name="Adam Veřmiřovský" userId="6be54c32-c53e-4d14-8637-d942e978ece5" providerId="ADAL" clId="{FAFD9734-5F6D-4569-A637-71C3F32A4651}" dt="2020-03-17T11:19:27.019" v="7092"/>
          <ac:spMkLst>
            <pc:docMk/>
            <pc:sldMk cId="856168609" sldId="265"/>
            <ac:spMk id="20" creationId="{14112EC5-A0A2-4D3C-8578-0A125F1B30E9}"/>
          </ac:spMkLst>
        </pc:spChg>
        <pc:spChg chg="del">
          <ac:chgData name="Adam Veřmiřovský" userId="6be54c32-c53e-4d14-8637-d942e978ece5" providerId="ADAL" clId="{FAFD9734-5F6D-4569-A637-71C3F32A4651}" dt="2020-03-06T16:25:23.147" v="1528"/>
          <ac:spMkLst>
            <pc:docMk/>
            <pc:sldMk cId="856168609" sldId="265"/>
            <ac:spMk id="21" creationId="{77D7B666-D5E6-48CE-B26A-FB5E5C34AF90}"/>
          </ac:spMkLst>
        </pc:spChg>
        <pc:spChg chg="del">
          <ac:chgData name="Adam Veřmiřovský" userId="6be54c32-c53e-4d14-8637-d942e978ece5" providerId="ADAL" clId="{FAFD9734-5F6D-4569-A637-71C3F32A4651}" dt="2020-03-06T16:25:23.147" v="1528"/>
          <ac:spMkLst>
            <pc:docMk/>
            <pc:sldMk cId="856168609" sldId="265"/>
            <ac:spMk id="22" creationId="{F6EE670A-A41A-44AD-BC1C-2090365EB5B3}"/>
          </ac:spMkLst>
        </pc:spChg>
        <pc:spChg chg="add">
          <ac:chgData name="Adam Veřmiřovský" userId="6be54c32-c53e-4d14-8637-d942e978ece5" providerId="ADAL" clId="{FAFD9734-5F6D-4569-A637-71C3F32A4651}" dt="2020-03-06T16:25:32.058" v="1529" actId="26606"/>
          <ac:spMkLst>
            <pc:docMk/>
            <pc:sldMk cId="856168609" sldId="265"/>
            <ac:spMk id="25" creationId="{77D7B666-D5E6-48CE-B26A-FB5E5C34AF90}"/>
          </ac:spMkLst>
        </pc:spChg>
        <pc:spChg chg="add">
          <ac:chgData name="Adam Veřmiřovský" userId="6be54c32-c53e-4d14-8637-d942e978ece5" providerId="ADAL" clId="{FAFD9734-5F6D-4569-A637-71C3F32A4651}" dt="2020-03-06T16:25:32.058" v="1529" actId="26606"/>
          <ac:spMkLst>
            <pc:docMk/>
            <pc:sldMk cId="856168609" sldId="265"/>
            <ac:spMk id="27" creationId="{F6EE670A-A41A-44AD-BC1C-2090365EB5B3}"/>
          </ac:spMkLst>
        </pc:spChg>
      </pc:sldChg>
      <pc:sldChg chg="addSp delSp modSp add mod setBg delDesignElem">
        <pc:chgData name="Adam Veřmiřovský" userId="6be54c32-c53e-4d14-8637-d942e978ece5" providerId="ADAL" clId="{FAFD9734-5F6D-4569-A637-71C3F32A4651}" dt="2020-03-17T08:49:07.268" v="5806" actId="20577"/>
        <pc:sldMkLst>
          <pc:docMk/>
          <pc:sldMk cId="2440838229" sldId="266"/>
        </pc:sldMkLst>
        <pc:spChg chg="mod">
          <ac:chgData name="Adam Veřmiřovský" userId="6be54c32-c53e-4d14-8637-d942e978ece5" providerId="ADAL" clId="{FAFD9734-5F6D-4569-A637-71C3F32A4651}" dt="2020-03-06T20:54:11.240" v="3808" actId="26606"/>
          <ac:spMkLst>
            <pc:docMk/>
            <pc:sldMk cId="2440838229" sldId="266"/>
            <ac:spMk id="2" creationId="{0E486A58-9F26-4B47-A150-758EA922846F}"/>
          </ac:spMkLst>
        </pc:spChg>
        <pc:spChg chg="mod">
          <ac:chgData name="Adam Veřmiřovský" userId="6be54c32-c53e-4d14-8637-d942e978ece5" providerId="ADAL" clId="{FAFD9734-5F6D-4569-A637-71C3F32A4651}" dt="2020-03-17T08:49:07.268" v="5806" actId="20577"/>
          <ac:spMkLst>
            <pc:docMk/>
            <pc:sldMk cId="2440838229" sldId="266"/>
            <ac:spMk id="20" creationId="{14112EC5-A0A2-4D3C-8578-0A125F1B30E9}"/>
          </ac:spMkLst>
        </pc:spChg>
        <pc:spChg chg="del">
          <ac:chgData name="Adam Veřmiřovský" userId="6be54c32-c53e-4d14-8637-d942e978ece5" providerId="ADAL" clId="{FAFD9734-5F6D-4569-A637-71C3F32A4651}" dt="2020-03-06T16:39:40.939" v="1866"/>
          <ac:spMkLst>
            <pc:docMk/>
            <pc:sldMk cId="2440838229" sldId="266"/>
            <ac:spMk id="21" creationId="{77D7B666-D5E6-48CE-B26A-FB5E5C34AF90}"/>
          </ac:spMkLst>
        </pc:spChg>
        <pc:spChg chg="del">
          <ac:chgData name="Adam Veřmiřovský" userId="6be54c32-c53e-4d14-8637-d942e978ece5" providerId="ADAL" clId="{FAFD9734-5F6D-4569-A637-71C3F32A4651}" dt="2020-03-06T16:39:40.939" v="1866"/>
          <ac:spMkLst>
            <pc:docMk/>
            <pc:sldMk cId="2440838229" sldId="266"/>
            <ac:spMk id="22" creationId="{F6EE670A-A41A-44AD-BC1C-2090365EB5B3}"/>
          </ac:spMkLst>
        </pc:spChg>
        <pc:spChg chg="add del">
          <ac:chgData name="Adam Veřmiřovský" userId="6be54c32-c53e-4d14-8637-d942e978ece5" providerId="ADAL" clId="{FAFD9734-5F6D-4569-A637-71C3F32A4651}" dt="2020-03-06T16:55:19.819" v="3035" actId="26606"/>
          <ac:spMkLst>
            <pc:docMk/>
            <pc:sldMk cId="2440838229" sldId="266"/>
            <ac:spMk id="25" creationId="{77D7B666-D5E6-48CE-B26A-FB5E5C34AF90}"/>
          </ac:spMkLst>
        </pc:spChg>
        <pc:spChg chg="add del">
          <ac:chgData name="Adam Veřmiřovský" userId="6be54c32-c53e-4d14-8637-d942e978ece5" providerId="ADAL" clId="{FAFD9734-5F6D-4569-A637-71C3F32A4651}" dt="2020-03-06T16:55:19.819" v="3035" actId="26606"/>
          <ac:spMkLst>
            <pc:docMk/>
            <pc:sldMk cId="2440838229" sldId="266"/>
            <ac:spMk id="27" creationId="{F6EE670A-A41A-44AD-BC1C-2090365EB5B3}"/>
          </ac:spMkLst>
        </pc:spChg>
        <pc:spChg chg="add del">
          <ac:chgData name="Adam Veřmiřovský" userId="6be54c32-c53e-4d14-8637-d942e978ece5" providerId="ADAL" clId="{FAFD9734-5F6D-4569-A637-71C3F32A4651}" dt="2020-03-06T20:54:11.240" v="3808" actId="26606"/>
          <ac:spMkLst>
            <pc:docMk/>
            <pc:sldMk cId="2440838229" sldId="266"/>
            <ac:spMk id="32" creationId="{77D7B666-D5E6-48CE-B26A-FB5E5C34AF90}"/>
          </ac:spMkLst>
        </pc:spChg>
        <pc:spChg chg="add del">
          <ac:chgData name="Adam Veřmiřovský" userId="6be54c32-c53e-4d14-8637-d942e978ece5" providerId="ADAL" clId="{FAFD9734-5F6D-4569-A637-71C3F32A4651}" dt="2020-03-06T20:54:11.240" v="3808" actId="26606"/>
          <ac:spMkLst>
            <pc:docMk/>
            <pc:sldMk cId="2440838229" sldId="266"/>
            <ac:spMk id="34" creationId="{F6EE670A-A41A-44AD-BC1C-2090365EB5B3}"/>
          </ac:spMkLst>
        </pc:spChg>
        <pc:picChg chg="add mod">
          <ac:chgData name="Adam Veřmiřovský" userId="6be54c32-c53e-4d14-8637-d942e978ece5" providerId="ADAL" clId="{FAFD9734-5F6D-4569-A637-71C3F32A4651}" dt="2020-03-06T20:54:11.240" v="3808" actId="26606"/>
          <ac:picMkLst>
            <pc:docMk/>
            <pc:sldMk cId="2440838229" sldId="266"/>
            <ac:picMk id="4" creationId="{F27BD38C-36D5-4EAD-955A-6A92C299BC7B}"/>
          </ac:picMkLst>
        </pc:picChg>
        <pc:picChg chg="add mod">
          <ac:chgData name="Adam Veřmiřovský" userId="6be54c32-c53e-4d14-8637-d942e978ece5" providerId="ADAL" clId="{FAFD9734-5F6D-4569-A637-71C3F32A4651}" dt="2020-03-06T20:54:11.240" v="3808" actId="26606"/>
          <ac:picMkLst>
            <pc:docMk/>
            <pc:sldMk cId="2440838229" sldId="266"/>
            <ac:picMk id="6" creationId="{E87611A1-194C-4454-B877-3BD5FFE189EC}"/>
          </ac:picMkLst>
        </pc:picChg>
      </pc:sldChg>
      <pc:sldChg chg="addSp delSp modSp add mod setBg setClrOvrMap delDesignElem">
        <pc:chgData name="Adam Veřmiřovský" userId="6be54c32-c53e-4d14-8637-d942e978ece5" providerId="ADAL" clId="{FAFD9734-5F6D-4569-A637-71C3F32A4651}" dt="2020-03-17T17:25:15.130" v="7700" actId="6549"/>
        <pc:sldMkLst>
          <pc:docMk/>
          <pc:sldMk cId="1217710585" sldId="267"/>
        </pc:sldMkLst>
        <pc:spChg chg="mod">
          <ac:chgData name="Adam Veřmiřovský" userId="6be54c32-c53e-4d14-8637-d942e978ece5" providerId="ADAL" clId="{FAFD9734-5F6D-4569-A637-71C3F32A4651}" dt="2020-03-17T17:25:15.130" v="7700" actId="6549"/>
          <ac:spMkLst>
            <pc:docMk/>
            <pc:sldMk cId="1217710585" sldId="267"/>
            <ac:spMk id="2" creationId="{74EC6340-C579-42CA-AF72-8EFAB40033DA}"/>
          </ac:spMkLst>
        </pc:spChg>
        <pc:spChg chg="mod">
          <ac:chgData name="Adam Veřmiřovský" userId="6be54c32-c53e-4d14-8637-d942e978ece5" providerId="ADAL" clId="{FAFD9734-5F6D-4569-A637-71C3F32A4651}" dt="2020-03-06T20:40:08.274" v="3783" actId="113"/>
          <ac:spMkLst>
            <pc:docMk/>
            <pc:sldMk cId="1217710585" sldId="267"/>
            <ac:spMk id="3" creationId="{692AE2A6-ACB5-40AE-B925-64794FC5D90C}"/>
          </ac:spMkLst>
        </pc:spChg>
        <pc:spChg chg="add">
          <ac:chgData name="Adam Veřmiřovský" userId="6be54c32-c53e-4d14-8637-d942e978ece5" providerId="ADAL" clId="{FAFD9734-5F6D-4569-A637-71C3F32A4651}" dt="2020-03-06T16:47:51.683" v="2464" actId="26606"/>
          <ac:spMkLst>
            <pc:docMk/>
            <pc:sldMk cId="1217710585" sldId="267"/>
            <ac:spMk id="5" creationId="{F9B8E572-2CE6-4185-BC38-989024BC010D}"/>
          </ac:spMkLst>
        </pc:spChg>
        <pc:spChg chg="del">
          <ac:chgData name="Adam Veřmiřovský" userId="6be54c32-c53e-4d14-8637-d942e978ece5" providerId="ADAL" clId="{FAFD9734-5F6D-4569-A637-71C3F32A4651}" dt="2020-03-06T16:47:42.975" v="2463"/>
          <ac:spMkLst>
            <pc:docMk/>
            <pc:sldMk cId="1217710585" sldId="267"/>
            <ac:spMk id="8" creationId="{F9B8E572-2CE6-4185-BC38-989024BC010D}"/>
          </ac:spMkLst>
        </pc:spChg>
        <pc:cxnChg chg="add">
          <ac:chgData name="Adam Veřmiřovský" userId="6be54c32-c53e-4d14-8637-d942e978ece5" providerId="ADAL" clId="{FAFD9734-5F6D-4569-A637-71C3F32A4651}" dt="2020-03-06T16:47:51.683" v="2464" actId="26606"/>
          <ac:cxnSpMkLst>
            <pc:docMk/>
            <pc:sldMk cId="1217710585" sldId="267"/>
            <ac:cxnSpMk id="6" creationId="{75415567-45D9-4FB5-B020-6FAD77889407}"/>
          </ac:cxnSpMkLst>
        </pc:cxnChg>
        <pc:cxnChg chg="del">
          <ac:chgData name="Adam Veřmiřovský" userId="6be54c32-c53e-4d14-8637-d942e978ece5" providerId="ADAL" clId="{FAFD9734-5F6D-4569-A637-71C3F32A4651}" dt="2020-03-06T16:47:42.975" v="2463"/>
          <ac:cxnSpMkLst>
            <pc:docMk/>
            <pc:sldMk cId="1217710585" sldId="267"/>
            <ac:cxnSpMk id="10" creationId="{75415567-45D9-4FB5-B020-6FAD77889407}"/>
          </ac:cxnSpMkLst>
        </pc:cxnChg>
      </pc:sldChg>
      <pc:sldChg chg="addSp delSp modSp add mod setBg setClrOvrMap delDesignElem">
        <pc:chgData name="Adam Veřmiřovský" userId="6be54c32-c53e-4d14-8637-d942e978ece5" providerId="ADAL" clId="{FAFD9734-5F6D-4569-A637-71C3F32A4651}" dt="2020-03-06T20:38:26.933" v="3778" actId="255"/>
        <pc:sldMkLst>
          <pc:docMk/>
          <pc:sldMk cId="2872730261" sldId="268"/>
        </pc:sldMkLst>
        <pc:spChg chg="mod">
          <ac:chgData name="Adam Veřmiřovský" userId="6be54c32-c53e-4d14-8637-d942e978ece5" providerId="ADAL" clId="{FAFD9734-5F6D-4569-A637-71C3F32A4651}" dt="2020-03-06T16:48:39.212" v="2507" actId="20577"/>
          <ac:spMkLst>
            <pc:docMk/>
            <pc:sldMk cId="2872730261" sldId="268"/>
            <ac:spMk id="2" creationId="{74EC6340-C579-42CA-AF72-8EFAB40033DA}"/>
          </ac:spMkLst>
        </pc:spChg>
        <pc:spChg chg="mod">
          <ac:chgData name="Adam Veřmiřovský" userId="6be54c32-c53e-4d14-8637-d942e978ece5" providerId="ADAL" clId="{FAFD9734-5F6D-4569-A637-71C3F32A4651}" dt="2020-03-06T20:38:26.933" v="3778" actId="255"/>
          <ac:spMkLst>
            <pc:docMk/>
            <pc:sldMk cId="2872730261" sldId="268"/>
            <ac:spMk id="3" creationId="{692AE2A6-ACB5-40AE-B925-64794FC5D90C}"/>
          </ac:spMkLst>
        </pc:spChg>
        <pc:spChg chg="add">
          <ac:chgData name="Adam Veřmiřovský" userId="6be54c32-c53e-4d14-8637-d942e978ece5" providerId="ADAL" clId="{FAFD9734-5F6D-4569-A637-71C3F32A4651}" dt="2020-03-06T16:48:27.482" v="2484" actId="26606"/>
          <ac:spMkLst>
            <pc:docMk/>
            <pc:sldMk cId="2872730261" sldId="268"/>
            <ac:spMk id="5" creationId="{F9B8E572-2CE6-4185-BC38-989024BC010D}"/>
          </ac:spMkLst>
        </pc:spChg>
        <pc:spChg chg="del">
          <ac:chgData name="Adam Veřmiřovský" userId="6be54c32-c53e-4d14-8637-d942e978ece5" providerId="ADAL" clId="{FAFD9734-5F6D-4569-A637-71C3F32A4651}" dt="2020-03-06T16:48:21.454" v="2483"/>
          <ac:spMkLst>
            <pc:docMk/>
            <pc:sldMk cId="2872730261" sldId="268"/>
            <ac:spMk id="8" creationId="{F9B8E572-2CE6-4185-BC38-989024BC010D}"/>
          </ac:spMkLst>
        </pc:spChg>
        <pc:cxnChg chg="add">
          <ac:chgData name="Adam Veřmiřovský" userId="6be54c32-c53e-4d14-8637-d942e978ece5" providerId="ADAL" clId="{FAFD9734-5F6D-4569-A637-71C3F32A4651}" dt="2020-03-06T16:48:27.482" v="2484" actId="26606"/>
          <ac:cxnSpMkLst>
            <pc:docMk/>
            <pc:sldMk cId="2872730261" sldId="268"/>
            <ac:cxnSpMk id="6" creationId="{75415567-45D9-4FB5-B020-6FAD77889407}"/>
          </ac:cxnSpMkLst>
        </pc:cxnChg>
        <pc:cxnChg chg="del">
          <ac:chgData name="Adam Veřmiřovský" userId="6be54c32-c53e-4d14-8637-d942e978ece5" providerId="ADAL" clId="{FAFD9734-5F6D-4569-A637-71C3F32A4651}" dt="2020-03-06T16:48:21.454" v="2483"/>
          <ac:cxnSpMkLst>
            <pc:docMk/>
            <pc:sldMk cId="2872730261" sldId="268"/>
            <ac:cxnSpMk id="10" creationId="{75415567-45D9-4FB5-B020-6FAD77889407}"/>
          </ac:cxnSpMkLst>
        </pc:cxnChg>
      </pc:sldChg>
      <pc:sldChg chg="addSp delSp add mod setBg setClrOvrMap delDesignElem">
        <pc:chgData name="Adam Veřmiřovský" userId="6be54c32-c53e-4d14-8637-d942e978ece5" providerId="ADAL" clId="{FAFD9734-5F6D-4569-A637-71C3F32A4651}" dt="2020-03-06T16:52:03.142" v="3004" actId="26606"/>
        <pc:sldMkLst>
          <pc:docMk/>
          <pc:sldMk cId="2627736397" sldId="269"/>
        </pc:sldMkLst>
        <pc:spChg chg="del">
          <ac:chgData name="Adam Veřmiřovský" userId="6be54c32-c53e-4d14-8637-d942e978ece5" providerId="ADAL" clId="{FAFD9734-5F6D-4569-A637-71C3F32A4651}" dt="2020-03-06T16:52:00.247" v="3003"/>
          <ac:spMkLst>
            <pc:docMk/>
            <pc:sldMk cId="2627736397" sldId="269"/>
            <ac:spMk id="5" creationId="{F9B8E572-2CE6-4185-BC38-989024BC010D}"/>
          </ac:spMkLst>
        </pc:spChg>
        <pc:spChg chg="add">
          <ac:chgData name="Adam Veřmiřovský" userId="6be54c32-c53e-4d14-8637-d942e978ece5" providerId="ADAL" clId="{FAFD9734-5F6D-4569-A637-71C3F32A4651}" dt="2020-03-06T16:52:03.142" v="3004" actId="26606"/>
          <ac:spMkLst>
            <pc:docMk/>
            <pc:sldMk cId="2627736397" sldId="269"/>
            <ac:spMk id="8" creationId="{F9B8E572-2CE6-4185-BC38-989024BC010D}"/>
          </ac:spMkLst>
        </pc:spChg>
        <pc:cxnChg chg="del">
          <ac:chgData name="Adam Veřmiřovský" userId="6be54c32-c53e-4d14-8637-d942e978ece5" providerId="ADAL" clId="{FAFD9734-5F6D-4569-A637-71C3F32A4651}" dt="2020-03-06T16:52:00.247" v="3003"/>
          <ac:cxnSpMkLst>
            <pc:docMk/>
            <pc:sldMk cId="2627736397" sldId="269"/>
            <ac:cxnSpMk id="6" creationId="{75415567-45D9-4FB5-B020-6FAD77889407}"/>
          </ac:cxnSpMkLst>
        </pc:cxnChg>
        <pc:cxnChg chg="add">
          <ac:chgData name="Adam Veřmiřovský" userId="6be54c32-c53e-4d14-8637-d942e978ece5" providerId="ADAL" clId="{FAFD9734-5F6D-4569-A637-71C3F32A4651}" dt="2020-03-06T16:52:03.142" v="3004" actId="26606"/>
          <ac:cxnSpMkLst>
            <pc:docMk/>
            <pc:sldMk cId="2627736397" sldId="269"/>
            <ac:cxnSpMk id="10" creationId="{75415567-45D9-4FB5-B020-6FAD77889407}"/>
          </ac:cxnSpMkLst>
        </pc:cxnChg>
      </pc:sldChg>
      <pc:sldChg chg="addSp delSp modSp add mod setBg delDesignElem">
        <pc:chgData name="Adam Veřmiřovský" userId="6be54c32-c53e-4d14-8637-d942e978ece5" providerId="ADAL" clId="{FAFD9734-5F6D-4569-A637-71C3F32A4651}" dt="2020-03-17T10:56:15.813" v="6629" actId="20578"/>
        <pc:sldMkLst>
          <pc:docMk/>
          <pc:sldMk cId="896866061" sldId="270"/>
        </pc:sldMkLst>
        <pc:spChg chg="mod">
          <ac:chgData name="Adam Veřmiřovský" userId="6be54c32-c53e-4d14-8637-d942e978ece5" providerId="ADAL" clId="{FAFD9734-5F6D-4569-A637-71C3F32A4651}" dt="2020-03-06T16:55:54.363" v="3087" actId="20577"/>
          <ac:spMkLst>
            <pc:docMk/>
            <pc:sldMk cId="896866061" sldId="270"/>
            <ac:spMk id="2" creationId="{0E486A58-9F26-4B47-A150-758EA922846F}"/>
          </ac:spMkLst>
        </pc:spChg>
        <pc:spChg chg="mod">
          <ac:chgData name="Adam Veřmiřovský" userId="6be54c32-c53e-4d14-8637-d942e978ece5" providerId="ADAL" clId="{FAFD9734-5F6D-4569-A637-71C3F32A4651}" dt="2020-03-17T10:56:15.813" v="6629" actId="20578"/>
          <ac:spMkLst>
            <pc:docMk/>
            <pc:sldMk cId="896866061" sldId="270"/>
            <ac:spMk id="20" creationId="{14112EC5-A0A2-4D3C-8578-0A125F1B30E9}"/>
          </ac:spMkLst>
        </pc:spChg>
        <pc:spChg chg="add">
          <ac:chgData name="Adam Veřmiřovský" userId="6be54c32-c53e-4d14-8637-d942e978ece5" providerId="ADAL" clId="{FAFD9734-5F6D-4569-A637-71C3F32A4651}" dt="2020-03-06T16:55:03.050" v="3034" actId="26606"/>
          <ac:spMkLst>
            <pc:docMk/>
            <pc:sldMk cId="896866061" sldId="270"/>
            <ac:spMk id="22" creationId="{77D7B666-D5E6-48CE-B26A-FB5E5C34AF90}"/>
          </ac:spMkLst>
        </pc:spChg>
        <pc:spChg chg="add">
          <ac:chgData name="Adam Veřmiřovský" userId="6be54c32-c53e-4d14-8637-d942e978ece5" providerId="ADAL" clId="{FAFD9734-5F6D-4569-A637-71C3F32A4651}" dt="2020-03-06T16:55:03.050" v="3034" actId="26606"/>
          <ac:spMkLst>
            <pc:docMk/>
            <pc:sldMk cId="896866061" sldId="270"/>
            <ac:spMk id="23" creationId="{F6EE670A-A41A-44AD-BC1C-2090365EB5B3}"/>
          </ac:spMkLst>
        </pc:spChg>
        <pc:spChg chg="del">
          <ac:chgData name="Adam Veřmiřovský" userId="6be54c32-c53e-4d14-8637-d942e978ece5" providerId="ADAL" clId="{FAFD9734-5F6D-4569-A637-71C3F32A4651}" dt="2020-03-06T16:54:53.636" v="3033"/>
          <ac:spMkLst>
            <pc:docMk/>
            <pc:sldMk cId="896866061" sldId="270"/>
            <ac:spMk id="25" creationId="{77D7B666-D5E6-48CE-B26A-FB5E5C34AF90}"/>
          </ac:spMkLst>
        </pc:spChg>
        <pc:spChg chg="del">
          <ac:chgData name="Adam Veřmiřovský" userId="6be54c32-c53e-4d14-8637-d942e978ece5" providerId="ADAL" clId="{FAFD9734-5F6D-4569-A637-71C3F32A4651}" dt="2020-03-06T16:54:53.636" v="3033"/>
          <ac:spMkLst>
            <pc:docMk/>
            <pc:sldMk cId="896866061" sldId="270"/>
            <ac:spMk id="27" creationId="{F6EE670A-A41A-44AD-BC1C-2090365EB5B3}"/>
          </ac:spMkLst>
        </pc:spChg>
        <pc:picChg chg="add mod">
          <ac:chgData name="Adam Veřmiřovský" userId="6be54c32-c53e-4d14-8637-d942e978ece5" providerId="ADAL" clId="{FAFD9734-5F6D-4569-A637-71C3F32A4651}" dt="2020-03-17T10:09:34.904" v="5921" actId="1076"/>
          <ac:picMkLst>
            <pc:docMk/>
            <pc:sldMk cId="896866061" sldId="270"/>
            <ac:picMk id="4" creationId="{DC138936-6EAD-4A28-AE8F-87C716765BFD}"/>
          </ac:picMkLst>
        </pc:picChg>
        <pc:picChg chg="add mod">
          <ac:chgData name="Adam Veřmiřovský" userId="6be54c32-c53e-4d14-8637-d942e978ece5" providerId="ADAL" clId="{FAFD9734-5F6D-4569-A637-71C3F32A4651}" dt="2020-03-17T10:08:57.510" v="5917" actId="1076"/>
          <ac:picMkLst>
            <pc:docMk/>
            <pc:sldMk cId="896866061" sldId="270"/>
            <ac:picMk id="6" creationId="{4BA9FD42-FA17-4C2C-89B8-815E26E4360B}"/>
          </ac:picMkLst>
        </pc:picChg>
        <pc:picChg chg="add mod">
          <ac:chgData name="Adam Veřmiřovský" userId="6be54c32-c53e-4d14-8637-d942e978ece5" providerId="ADAL" clId="{FAFD9734-5F6D-4569-A637-71C3F32A4651}" dt="2020-03-17T10:08:36.772" v="5914" actId="1076"/>
          <ac:picMkLst>
            <pc:docMk/>
            <pc:sldMk cId="896866061" sldId="270"/>
            <ac:picMk id="8" creationId="{CE7CFA63-0E34-4729-B3C7-E9494ED7BEFE}"/>
          </ac:picMkLst>
        </pc:picChg>
        <pc:picChg chg="add mod">
          <ac:chgData name="Adam Veřmiřovský" userId="6be54c32-c53e-4d14-8637-d942e978ece5" providerId="ADAL" clId="{FAFD9734-5F6D-4569-A637-71C3F32A4651}" dt="2020-03-17T10:09:25.525" v="5920" actId="1076"/>
          <ac:picMkLst>
            <pc:docMk/>
            <pc:sldMk cId="896866061" sldId="270"/>
            <ac:picMk id="10" creationId="{A220AA52-E901-481F-8B1F-FBA8701A4443}"/>
          </ac:picMkLst>
        </pc:picChg>
        <pc:picChg chg="add mod">
          <ac:chgData name="Adam Veřmiřovský" userId="6be54c32-c53e-4d14-8637-d942e978ece5" providerId="ADAL" clId="{FAFD9734-5F6D-4569-A637-71C3F32A4651}" dt="2020-03-17T10:08:29.993" v="5913" actId="1076"/>
          <ac:picMkLst>
            <pc:docMk/>
            <pc:sldMk cId="896866061" sldId="270"/>
            <ac:picMk id="12" creationId="{C08083CC-26BF-43C5-97B0-AB4D44C4C10C}"/>
          </ac:picMkLst>
        </pc:picChg>
      </pc:sldChg>
      <pc:sldChg chg="addSp delSp modSp add mod setBg">
        <pc:chgData name="Adam Veřmiřovský" userId="6be54c32-c53e-4d14-8637-d942e978ece5" providerId="ADAL" clId="{FAFD9734-5F6D-4569-A637-71C3F32A4651}" dt="2020-03-07T12:59:16.977" v="4432" actId="20577"/>
        <pc:sldMkLst>
          <pc:docMk/>
          <pc:sldMk cId="3218470529" sldId="271"/>
        </pc:sldMkLst>
        <pc:spChg chg="mod">
          <ac:chgData name="Adam Veřmiřovský" userId="6be54c32-c53e-4d14-8637-d942e978ece5" providerId="ADAL" clId="{FAFD9734-5F6D-4569-A637-71C3F32A4651}" dt="2020-03-07T12:59:16.977" v="4432" actId="20577"/>
          <ac:spMkLst>
            <pc:docMk/>
            <pc:sldMk cId="3218470529" sldId="271"/>
            <ac:spMk id="2" creationId="{164C7CD3-991F-47C7-9E76-1F371A52D736}"/>
          </ac:spMkLst>
        </pc:spChg>
        <pc:spChg chg="del mod">
          <ac:chgData name="Adam Veřmiřovský" userId="6be54c32-c53e-4d14-8637-d942e978ece5" providerId="ADAL" clId="{FAFD9734-5F6D-4569-A637-71C3F32A4651}" dt="2020-03-07T12:48:09.888" v="4305" actId="931"/>
          <ac:spMkLst>
            <pc:docMk/>
            <pc:sldMk cId="3218470529" sldId="271"/>
            <ac:spMk id="3" creationId="{C109A279-3393-49FA-90A1-7830B030DD5A}"/>
          </ac:spMkLst>
        </pc:spChg>
        <pc:spChg chg="add mod">
          <ac:chgData name="Adam Veřmiřovský" userId="6be54c32-c53e-4d14-8637-d942e978ece5" providerId="ADAL" clId="{FAFD9734-5F6D-4569-A637-71C3F32A4651}" dt="2020-03-07T12:49:13.950" v="4313" actId="20577"/>
          <ac:spMkLst>
            <pc:docMk/>
            <pc:sldMk cId="3218470529" sldId="271"/>
            <ac:spMk id="9" creationId="{B3AE7660-79A4-4277-8670-EA539D188E2E}"/>
          </ac:spMkLst>
        </pc:spChg>
        <pc:picChg chg="add mod">
          <ac:chgData name="Adam Veřmiřovský" userId="6be54c32-c53e-4d14-8637-d942e978ece5" providerId="ADAL" clId="{FAFD9734-5F6D-4569-A637-71C3F32A4651}" dt="2020-03-07T12:49:02.953" v="4308" actId="26606"/>
          <ac:picMkLst>
            <pc:docMk/>
            <pc:sldMk cId="3218470529" sldId="271"/>
            <ac:picMk id="5" creationId="{974DE682-6F48-4531-A38B-6CBAF4DB35CD}"/>
          </ac:picMkLst>
        </pc:picChg>
      </pc:sldChg>
      <pc:sldChg chg="addSp delSp modSp add mod ord setBg">
        <pc:chgData name="Adam Veřmiřovský" userId="6be54c32-c53e-4d14-8637-d942e978ece5" providerId="ADAL" clId="{FAFD9734-5F6D-4569-A637-71C3F32A4651}" dt="2020-03-17T13:33:19.509" v="7502" actId="20577"/>
        <pc:sldMkLst>
          <pc:docMk/>
          <pc:sldMk cId="3650439946" sldId="272"/>
        </pc:sldMkLst>
        <pc:spChg chg="mod">
          <ac:chgData name="Adam Veřmiřovský" userId="6be54c32-c53e-4d14-8637-d942e978ece5" providerId="ADAL" clId="{FAFD9734-5F6D-4569-A637-71C3F32A4651}" dt="2020-03-17T13:33:19.509" v="7502" actId="20577"/>
          <ac:spMkLst>
            <pc:docMk/>
            <pc:sldMk cId="3650439946" sldId="272"/>
            <ac:spMk id="2" creationId="{FDA8DB6F-3B0C-4640-947B-6D8B3146C48B}"/>
          </ac:spMkLst>
        </pc:spChg>
        <pc:spChg chg="mod">
          <ac:chgData name="Adam Veřmiřovský" userId="6be54c32-c53e-4d14-8637-d942e978ece5" providerId="ADAL" clId="{FAFD9734-5F6D-4569-A637-71C3F32A4651}" dt="2020-03-17T13:32:52.791" v="7491" actId="113"/>
          <ac:spMkLst>
            <pc:docMk/>
            <pc:sldMk cId="3650439946" sldId="272"/>
            <ac:spMk id="3" creationId="{91CA6AE5-175C-4C08-8496-6DA7B5140075}"/>
          </ac:spMkLst>
        </pc:spChg>
        <pc:picChg chg="add del mod">
          <ac:chgData name="Adam Veřmiřovský" userId="6be54c32-c53e-4d14-8637-d942e978ece5" providerId="ADAL" clId="{FAFD9734-5F6D-4569-A637-71C3F32A4651}" dt="2020-03-06T19:50:25.609" v="3478" actId="478"/>
          <ac:picMkLst>
            <pc:docMk/>
            <pc:sldMk cId="3650439946" sldId="272"/>
            <ac:picMk id="5" creationId="{1075C25E-43E6-4078-8741-3F2830D3F982}"/>
          </ac:picMkLst>
        </pc:picChg>
        <pc:picChg chg="add mod ord">
          <ac:chgData name="Adam Veřmiřovský" userId="6be54c32-c53e-4d14-8637-d942e978ece5" providerId="ADAL" clId="{FAFD9734-5F6D-4569-A637-71C3F32A4651}" dt="2020-03-06T20:18:45.462" v="3685" actId="1076"/>
          <ac:picMkLst>
            <pc:docMk/>
            <pc:sldMk cId="3650439946" sldId="272"/>
            <ac:picMk id="7" creationId="{ACF46C8D-0D05-45D8-8FC0-7982E9FD85EA}"/>
          </ac:picMkLst>
        </pc:picChg>
        <pc:picChg chg="add mod">
          <ac:chgData name="Adam Veřmiřovský" userId="6be54c32-c53e-4d14-8637-d942e978ece5" providerId="ADAL" clId="{FAFD9734-5F6D-4569-A637-71C3F32A4651}" dt="2020-03-06T20:18:23.045" v="3680" actId="26606"/>
          <ac:picMkLst>
            <pc:docMk/>
            <pc:sldMk cId="3650439946" sldId="272"/>
            <ac:picMk id="9" creationId="{CF9F6F34-BBF5-4502-8F19-559D31CF0401}"/>
          </ac:picMkLst>
        </pc:picChg>
        <pc:picChg chg="add mod">
          <ac:chgData name="Adam Veřmiřovský" userId="6be54c32-c53e-4d14-8637-d942e978ece5" providerId="ADAL" clId="{FAFD9734-5F6D-4569-A637-71C3F32A4651}" dt="2020-03-06T20:18:23.045" v="3680" actId="26606"/>
          <ac:picMkLst>
            <pc:docMk/>
            <pc:sldMk cId="3650439946" sldId="272"/>
            <ac:picMk id="11" creationId="{ADC3D878-1C2C-48A5-BACC-BF18B111EC09}"/>
          </ac:picMkLst>
        </pc:picChg>
        <pc:picChg chg="add mod ord">
          <ac:chgData name="Adam Veřmiřovský" userId="6be54c32-c53e-4d14-8637-d942e978ece5" providerId="ADAL" clId="{FAFD9734-5F6D-4569-A637-71C3F32A4651}" dt="2020-03-06T20:18:50.606" v="3686" actId="1076"/>
          <ac:picMkLst>
            <pc:docMk/>
            <pc:sldMk cId="3650439946" sldId="272"/>
            <ac:picMk id="13" creationId="{F549529D-981E-476D-B493-7FC468FA9BE3}"/>
          </ac:picMkLst>
        </pc:picChg>
      </pc:sldChg>
      <pc:sldChg chg="addSp delSp modSp add mod setBg">
        <pc:chgData name="Adam Veřmiřovský" userId="6be54c32-c53e-4d14-8637-d942e978ece5" providerId="ADAL" clId="{FAFD9734-5F6D-4569-A637-71C3F32A4651}" dt="2020-03-17T07:24:39.624" v="5589"/>
        <pc:sldMkLst>
          <pc:docMk/>
          <pc:sldMk cId="1665096219" sldId="273"/>
        </pc:sldMkLst>
        <pc:spChg chg="mod">
          <ac:chgData name="Adam Veřmiřovský" userId="6be54c32-c53e-4d14-8637-d942e978ece5" providerId="ADAL" clId="{FAFD9734-5F6D-4569-A637-71C3F32A4651}" dt="2020-03-06T20:22:11.954" v="3703" actId="26606"/>
          <ac:spMkLst>
            <pc:docMk/>
            <pc:sldMk cId="1665096219" sldId="273"/>
            <ac:spMk id="2" creationId="{F6DE651F-6EC9-4466-8067-6BA7AFCC26C8}"/>
          </ac:spMkLst>
        </pc:spChg>
        <pc:spChg chg="mod ord">
          <ac:chgData name="Adam Veřmiřovský" userId="6be54c32-c53e-4d14-8637-d942e978ece5" providerId="ADAL" clId="{FAFD9734-5F6D-4569-A637-71C3F32A4651}" dt="2020-03-17T07:24:39.624" v="5589"/>
          <ac:spMkLst>
            <pc:docMk/>
            <pc:sldMk cId="1665096219" sldId="273"/>
            <ac:spMk id="3" creationId="{07FACB50-1768-4740-862E-C63F2F07182B}"/>
          </ac:spMkLst>
        </pc:spChg>
        <pc:picChg chg="add del mod">
          <ac:chgData name="Adam Veřmiřovský" userId="6be54c32-c53e-4d14-8637-d942e978ece5" providerId="ADAL" clId="{FAFD9734-5F6D-4569-A637-71C3F32A4651}" dt="2020-03-06T19:49:30.723" v="3476" actId="478"/>
          <ac:picMkLst>
            <pc:docMk/>
            <pc:sldMk cId="1665096219" sldId="273"/>
            <ac:picMk id="4" creationId="{30DEE4DF-E8C7-4FA3-88A2-9AEAE3147C64}"/>
          </ac:picMkLst>
        </pc:picChg>
        <pc:picChg chg="add mod">
          <ac:chgData name="Adam Veřmiřovský" userId="6be54c32-c53e-4d14-8637-d942e978ece5" providerId="ADAL" clId="{FAFD9734-5F6D-4569-A637-71C3F32A4651}" dt="2020-03-06T20:22:11.954" v="3703" actId="26606"/>
          <ac:picMkLst>
            <pc:docMk/>
            <pc:sldMk cId="1665096219" sldId="273"/>
            <ac:picMk id="6" creationId="{6674330A-AB75-4914-B388-5675617DFDFD}"/>
          </ac:picMkLst>
        </pc:picChg>
      </pc:sldChg>
      <pc:sldChg chg="addSp modSp add mod setBg">
        <pc:chgData name="Adam Veřmiřovský" userId="6be54c32-c53e-4d14-8637-d942e978ece5" providerId="ADAL" clId="{FAFD9734-5F6D-4569-A637-71C3F32A4651}" dt="2020-03-17T07:24:39.624" v="5589"/>
        <pc:sldMkLst>
          <pc:docMk/>
          <pc:sldMk cId="3264312607" sldId="274"/>
        </pc:sldMkLst>
        <pc:spChg chg="mod">
          <ac:chgData name="Adam Veřmiřovský" userId="6be54c32-c53e-4d14-8637-d942e978ece5" providerId="ADAL" clId="{FAFD9734-5F6D-4569-A637-71C3F32A4651}" dt="2020-03-06T19:55:50.962" v="3527" actId="26606"/>
          <ac:spMkLst>
            <pc:docMk/>
            <pc:sldMk cId="3264312607" sldId="274"/>
            <ac:spMk id="2" creationId="{500022A1-B819-4896-8193-3378C58D65D2}"/>
          </ac:spMkLst>
        </pc:spChg>
        <pc:spChg chg="mod">
          <ac:chgData name="Adam Veřmiřovský" userId="6be54c32-c53e-4d14-8637-d942e978ece5" providerId="ADAL" clId="{FAFD9734-5F6D-4569-A637-71C3F32A4651}" dt="2020-03-17T07:24:39.624" v="5589"/>
          <ac:spMkLst>
            <pc:docMk/>
            <pc:sldMk cId="3264312607" sldId="274"/>
            <ac:spMk id="3" creationId="{01B4C9ED-8D1D-416D-A3F9-9160FBC93017}"/>
          </ac:spMkLst>
        </pc:spChg>
        <pc:picChg chg="add mod">
          <ac:chgData name="Adam Veřmiřovský" userId="6be54c32-c53e-4d14-8637-d942e978ece5" providerId="ADAL" clId="{FAFD9734-5F6D-4569-A637-71C3F32A4651}" dt="2020-03-06T19:55:50.962" v="3527" actId="26606"/>
          <ac:picMkLst>
            <pc:docMk/>
            <pc:sldMk cId="3264312607" sldId="274"/>
            <ac:picMk id="5" creationId="{4754DE9B-961F-4D3B-A74C-A9D98902C73D}"/>
          </ac:picMkLst>
        </pc:picChg>
      </pc:sldChg>
      <pc:sldChg chg="addSp modSp add mod setBg">
        <pc:chgData name="Adam Veřmiřovský" userId="6be54c32-c53e-4d14-8637-d942e978ece5" providerId="ADAL" clId="{FAFD9734-5F6D-4569-A637-71C3F32A4651}" dt="2020-03-17T07:24:10.651" v="5588" actId="20577"/>
        <pc:sldMkLst>
          <pc:docMk/>
          <pc:sldMk cId="3130449887" sldId="275"/>
        </pc:sldMkLst>
        <pc:spChg chg="mod">
          <ac:chgData name="Adam Veřmiřovský" userId="6be54c32-c53e-4d14-8637-d942e978ece5" providerId="ADAL" clId="{FAFD9734-5F6D-4569-A637-71C3F32A4651}" dt="2020-03-06T20:02:29.747" v="3612" actId="26606"/>
          <ac:spMkLst>
            <pc:docMk/>
            <pc:sldMk cId="3130449887" sldId="275"/>
            <ac:spMk id="2" creationId="{86339743-8F9B-4CDE-A507-0FE343BF45BA}"/>
          </ac:spMkLst>
        </pc:spChg>
        <pc:spChg chg="mod ord">
          <ac:chgData name="Adam Veřmiřovský" userId="6be54c32-c53e-4d14-8637-d942e978ece5" providerId="ADAL" clId="{FAFD9734-5F6D-4569-A637-71C3F32A4651}" dt="2020-03-17T07:24:10.651" v="5588" actId="20577"/>
          <ac:spMkLst>
            <pc:docMk/>
            <pc:sldMk cId="3130449887" sldId="275"/>
            <ac:spMk id="3" creationId="{6E2B32C4-4CBD-4400-AB56-01E24DDDCDF2}"/>
          </ac:spMkLst>
        </pc:spChg>
        <pc:picChg chg="add mod">
          <ac:chgData name="Adam Veřmiřovský" userId="6be54c32-c53e-4d14-8637-d942e978ece5" providerId="ADAL" clId="{FAFD9734-5F6D-4569-A637-71C3F32A4651}" dt="2020-03-06T20:24:54.050" v="3756" actId="26606"/>
          <ac:picMkLst>
            <pc:docMk/>
            <pc:sldMk cId="3130449887" sldId="275"/>
            <ac:picMk id="5" creationId="{BF549100-4BB0-4DDD-9BC0-9D5FFC18951F}"/>
          </ac:picMkLst>
        </pc:picChg>
      </pc:sldChg>
      <pc:sldChg chg="addSp modSp add mod setBg">
        <pc:chgData name="Adam Veřmiřovský" userId="6be54c32-c53e-4d14-8637-d942e978ece5" providerId="ADAL" clId="{FAFD9734-5F6D-4569-A637-71C3F32A4651}" dt="2020-03-17T13:34:35.990" v="7504" actId="20577"/>
        <pc:sldMkLst>
          <pc:docMk/>
          <pc:sldMk cId="2483295509" sldId="276"/>
        </pc:sldMkLst>
        <pc:spChg chg="mod">
          <ac:chgData name="Adam Veřmiřovský" userId="6be54c32-c53e-4d14-8637-d942e978ece5" providerId="ADAL" clId="{FAFD9734-5F6D-4569-A637-71C3F32A4651}" dt="2020-03-17T13:34:35.990" v="7504" actId="20577"/>
          <ac:spMkLst>
            <pc:docMk/>
            <pc:sldMk cId="2483295509" sldId="276"/>
            <ac:spMk id="2" creationId="{70CF687E-08AC-4F1E-BF37-FCF56410A1CB}"/>
          </ac:spMkLst>
        </pc:spChg>
        <pc:spChg chg="mod">
          <ac:chgData name="Adam Veřmiřovský" userId="6be54c32-c53e-4d14-8637-d942e978ece5" providerId="ADAL" clId="{FAFD9734-5F6D-4569-A637-71C3F32A4651}" dt="2020-03-17T08:05:17.491" v="5651" actId="207"/>
          <ac:spMkLst>
            <pc:docMk/>
            <pc:sldMk cId="2483295509" sldId="276"/>
            <ac:spMk id="3" creationId="{8398C820-0A43-40FC-8119-80D3BFF24DC2}"/>
          </ac:spMkLst>
        </pc:spChg>
        <pc:picChg chg="add mod">
          <ac:chgData name="Adam Veřmiřovský" userId="6be54c32-c53e-4d14-8637-d942e978ece5" providerId="ADAL" clId="{FAFD9734-5F6D-4569-A637-71C3F32A4651}" dt="2020-03-06T20:12:16.952" v="3630" actId="26606"/>
          <ac:picMkLst>
            <pc:docMk/>
            <pc:sldMk cId="2483295509" sldId="276"/>
            <ac:picMk id="5" creationId="{7CB11C70-46CA-423A-B509-0C158D1C66CF}"/>
          </ac:picMkLst>
        </pc:picChg>
      </pc:sldChg>
      <pc:sldChg chg="modSp add mod setBg">
        <pc:chgData name="Adam Veřmiřovský" userId="6be54c32-c53e-4d14-8637-d942e978ece5" providerId="ADAL" clId="{FAFD9734-5F6D-4569-A637-71C3F32A4651}" dt="2020-03-17T08:41:46.036" v="5785" actId="27636"/>
        <pc:sldMkLst>
          <pc:docMk/>
          <pc:sldMk cId="3794799340" sldId="277"/>
        </pc:sldMkLst>
        <pc:spChg chg="mod">
          <ac:chgData name="Adam Veřmiřovský" userId="6be54c32-c53e-4d14-8637-d942e978ece5" providerId="ADAL" clId="{FAFD9734-5F6D-4569-A637-71C3F32A4651}" dt="2020-03-17T08:41:46.036" v="5785" actId="27636"/>
          <ac:spMkLst>
            <pc:docMk/>
            <pc:sldMk cId="3794799340" sldId="277"/>
            <ac:spMk id="20" creationId="{14112EC5-A0A2-4D3C-8578-0A125F1B30E9}"/>
          </ac:spMkLst>
        </pc:spChg>
      </pc:sldChg>
      <pc:sldChg chg="addSp delSp modSp add mod setBg">
        <pc:chgData name="Adam Veřmiřovský" userId="6be54c32-c53e-4d14-8637-d942e978ece5" providerId="ADAL" clId="{FAFD9734-5F6D-4569-A637-71C3F32A4651}" dt="2020-03-06T20:59:55.254" v="3844" actId="1076"/>
        <pc:sldMkLst>
          <pc:docMk/>
          <pc:sldMk cId="1889338038" sldId="278"/>
        </pc:sldMkLst>
        <pc:spChg chg="del mod">
          <ac:chgData name="Adam Veřmiřovský" userId="6be54c32-c53e-4d14-8637-d942e978ece5" providerId="ADAL" clId="{FAFD9734-5F6D-4569-A637-71C3F32A4651}" dt="2020-03-06T20:59:03.394" v="3838" actId="931"/>
          <ac:spMkLst>
            <pc:docMk/>
            <pc:sldMk cId="1889338038" sldId="278"/>
            <ac:spMk id="3" creationId="{6E2B32C4-4CBD-4400-AB56-01E24DDDCDF2}"/>
          </ac:spMkLst>
        </pc:spChg>
        <pc:picChg chg="add mod ord">
          <ac:chgData name="Adam Veřmiřovský" userId="6be54c32-c53e-4d14-8637-d942e978ece5" providerId="ADAL" clId="{FAFD9734-5F6D-4569-A637-71C3F32A4651}" dt="2020-03-06T20:59:55.254" v="3844" actId="1076"/>
          <ac:picMkLst>
            <pc:docMk/>
            <pc:sldMk cId="1889338038" sldId="278"/>
            <ac:picMk id="6" creationId="{BB00C423-B203-4446-97D5-C15521B6AA40}"/>
          </ac:picMkLst>
        </pc:picChg>
      </pc:sldChg>
      <pc:sldChg chg="addSp delSp modSp add mod setBg">
        <pc:chgData name="Adam Veřmiřovský" userId="6be54c32-c53e-4d14-8637-d942e978ece5" providerId="ADAL" clId="{FAFD9734-5F6D-4569-A637-71C3F32A4651}" dt="2020-03-17T13:35:59.415" v="7510" actId="1076"/>
        <pc:sldMkLst>
          <pc:docMk/>
          <pc:sldMk cId="632720893" sldId="279"/>
        </pc:sldMkLst>
        <pc:spChg chg="mod">
          <ac:chgData name="Adam Veřmiřovský" userId="6be54c32-c53e-4d14-8637-d942e978ece5" providerId="ADAL" clId="{FAFD9734-5F6D-4569-A637-71C3F32A4651}" dt="2020-03-17T13:35:38.948" v="7509" actId="207"/>
          <ac:spMkLst>
            <pc:docMk/>
            <pc:sldMk cId="632720893" sldId="279"/>
            <ac:spMk id="2" creationId="{70CF687E-08AC-4F1E-BF37-FCF56410A1CB}"/>
          </ac:spMkLst>
        </pc:spChg>
        <pc:spChg chg="del mod">
          <ac:chgData name="Adam Veřmiřovský" userId="6be54c32-c53e-4d14-8637-d942e978ece5" providerId="ADAL" clId="{FAFD9734-5F6D-4569-A637-71C3F32A4651}" dt="2020-03-06T21:02:02.923" v="3847" actId="931"/>
          <ac:spMkLst>
            <pc:docMk/>
            <pc:sldMk cId="632720893" sldId="279"/>
            <ac:spMk id="3" creationId="{8398C820-0A43-40FC-8119-80D3BFF24DC2}"/>
          </ac:spMkLst>
        </pc:spChg>
        <pc:picChg chg="add mod ord">
          <ac:chgData name="Adam Veřmiřovský" userId="6be54c32-c53e-4d14-8637-d942e978ece5" providerId="ADAL" clId="{FAFD9734-5F6D-4569-A637-71C3F32A4651}" dt="2020-03-17T13:35:59.415" v="7510" actId="1076"/>
          <ac:picMkLst>
            <pc:docMk/>
            <pc:sldMk cId="632720893" sldId="279"/>
            <ac:picMk id="6" creationId="{925E752D-948C-438C-BC58-6FC338E70945}"/>
          </ac:picMkLst>
        </pc:picChg>
      </pc:sldChg>
      <pc:sldChg chg="addSp modSp add mod setBg">
        <pc:chgData name="Adam Veřmiřovský" userId="6be54c32-c53e-4d14-8637-d942e978ece5" providerId="ADAL" clId="{FAFD9734-5F6D-4569-A637-71C3F32A4651}" dt="2020-03-06T21:10:30.286" v="3965" actId="20577"/>
        <pc:sldMkLst>
          <pc:docMk/>
          <pc:sldMk cId="140566617" sldId="280"/>
        </pc:sldMkLst>
        <pc:spChg chg="mod">
          <ac:chgData name="Adam Veřmiřovský" userId="6be54c32-c53e-4d14-8637-d942e978ece5" providerId="ADAL" clId="{FAFD9734-5F6D-4569-A637-71C3F32A4651}" dt="2020-03-06T21:10:30.286" v="3965" actId="20577"/>
          <ac:spMkLst>
            <pc:docMk/>
            <pc:sldMk cId="140566617" sldId="280"/>
            <ac:spMk id="2" creationId="{D33D1A1B-678A-45F7-8C07-7B4B5BD1E911}"/>
          </ac:spMkLst>
        </pc:spChg>
        <pc:spChg chg="mod">
          <ac:chgData name="Adam Veřmiřovský" userId="6be54c32-c53e-4d14-8637-d942e978ece5" providerId="ADAL" clId="{FAFD9734-5F6D-4569-A637-71C3F32A4651}" dt="2020-03-06T21:10:12.912" v="3960" actId="26606"/>
          <ac:spMkLst>
            <pc:docMk/>
            <pc:sldMk cId="140566617" sldId="280"/>
            <ac:spMk id="3" creationId="{E705D531-9D1A-4AFD-A851-C35425525AB5}"/>
          </ac:spMkLst>
        </pc:spChg>
        <pc:spChg chg="add">
          <ac:chgData name="Adam Veřmiřovský" userId="6be54c32-c53e-4d14-8637-d942e978ece5" providerId="ADAL" clId="{FAFD9734-5F6D-4569-A637-71C3F32A4651}" dt="2020-03-06T21:10:12.912" v="3960" actId="26606"/>
          <ac:spMkLst>
            <pc:docMk/>
            <pc:sldMk cId="140566617" sldId="280"/>
            <ac:spMk id="8" creationId="{B0890400-BB8B-4A44-AB63-65C7CA223EBA}"/>
          </ac:spMkLst>
        </pc:spChg>
        <pc:cxnChg chg="add">
          <ac:chgData name="Adam Veřmiřovský" userId="6be54c32-c53e-4d14-8637-d942e978ece5" providerId="ADAL" clId="{FAFD9734-5F6D-4569-A637-71C3F32A4651}" dt="2020-03-06T21:10:12.912" v="3960" actId="26606"/>
          <ac:cxnSpMkLst>
            <pc:docMk/>
            <pc:sldMk cId="140566617" sldId="280"/>
            <ac:cxnSpMk id="10" creationId="{4D39B797-CDC6-4529-8A36-9CBFC9816337}"/>
          </ac:cxnSpMkLst>
        </pc:cxnChg>
      </pc:sldChg>
      <pc:sldChg chg="addSp modSp add mod setBg">
        <pc:chgData name="Adam Veřmiřovský" userId="6be54c32-c53e-4d14-8637-d942e978ece5" providerId="ADAL" clId="{FAFD9734-5F6D-4569-A637-71C3F32A4651}" dt="2020-03-06T21:12:50.911" v="4047" actId="114"/>
        <pc:sldMkLst>
          <pc:docMk/>
          <pc:sldMk cId="2289633405" sldId="281"/>
        </pc:sldMkLst>
        <pc:spChg chg="mod">
          <ac:chgData name="Adam Veřmiřovský" userId="6be54c32-c53e-4d14-8637-d942e978ece5" providerId="ADAL" clId="{FAFD9734-5F6D-4569-A637-71C3F32A4651}" dt="2020-03-06T21:12:37.777" v="4046" actId="26606"/>
          <ac:spMkLst>
            <pc:docMk/>
            <pc:sldMk cId="2289633405" sldId="281"/>
            <ac:spMk id="2" creationId="{A9F372CB-6F7F-49AB-B659-0A102C0BEF4B}"/>
          </ac:spMkLst>
        </pc:spChg>
        <pc:spChg chg="mod">
          <ac:chgData name="Adam Veřmiřovský" userId="6be54c32-c53e-4d14-8637-d942e978ece5" providerId="ADAL" clId="{FAFD9734-5F6D-4569-A637-71C3F32A4651}" dt="2020-03-06T21:12:50.911" v="4047" actId="114"/>
          <ac:spMkLst>
            <pc:docMk/>
            <pc:sldMk cId="2289633405" sldId="281"/>
            <ac:spMk id="3" creationId="{754CB826-E6F5-4501-B93A-7FA6F0BB066E}"/>
          </ac:spMkLst>
        </pc:spChg>
        <pc:spChg chg="add">
          <ac:chgData name="Adam Veřmiřovský" userId="6be54c32-c53e-4d14-8637-d942e978ece5" providerId="ADAL" clId="{FAFD9734-5F6D-4569-A637-71C3F32A4651}" dt="2020-03-06T21:12:37.777" v="4046" actId="26606"/>
          <ac:spMkLst>
            <pc:docMk/>
            <pc:sldMk cId="2289633405" sldId="281"/>
            <ac:spMk id="8" creationId="{B0890400-BB8B-4A44-AB63-65C7CA223EBA}"/>
          </ac:spMkLst>
        </pc:spChg>
        <pc:cxnChg chg="add">
          <ac:chgData name="Adam Veřmiřovský" userId="6be54c32-c53e-4d14-8637-d942e978ece5" providerId="ADAL" clId="{FAFD9734-5F6D-4569-A637-71C3F32A4651}" dt="2020-03-06T21:12:37.777" v="4046" actId="26606"/>
          <ac:cxnSpMkLst>
            <pc:docMk/>
            <pc:sldMk cId="2289633405" sldId="281"/>
            <ac:cxnSpMk id="10" creationId="{4D39B797-CDC6-4529-8A36-9CBFC9816337}"/>
          </ac:cxnSpMkLst>
        </pc:cxnChg>
      </pc:sldChg>
      <pc:sldChg chg="addSp modSp add mod setBg">
        <pc:chgData name="Adam Veřmiřovský" userId="6be54c32-c53e-4d14-8637-d942e978ece5" providerId="ADAL" clId="{FAFD9734-5F6D-4569-A637-71C3F32A4651}" dt="2020-03-17T10:33:35.214" v="6065" actId="20577"/>
        <pc:sldMkLst>
          <pc:docMk/>
          <pc:sldMk cId="1961103557" sldId="282"/>
        </pc:sldMkLst>
        <pc:spChg chg="mod">
          <ac:chgData name="Adam Veřmiřovský" userId="6be54c32-c53e-4d14-8637-d942e978ece5" providerId="ADAL" clId="{FAFD9734-5F6D-4569-A637-71C3F32A4651}" dt="2020-03-06T21:20:49.570" v="4083" actId="26606"/>
          <ac:spMkLst>
            <pc:docMk/>
            <pc:sldMk cId="1961103557" sldId="282"/>
            <ac:spMk id="2" creationId="{C7DCACE3-867F-41EA-8CD0-7BDA8BA8E415}"/>
          </ac:spMkLst>
        </pc:spChg>
        <pc:spChg chg="mod ord">
          <ac:chgData name="Adam Veřmiřovský" userId="6be54c32-c53e-4d14-8637-d942e978ece5" providerId="ADAL" clId="{FAFD9734-5F6D-4569-A637-71C3F32A4651}" dt="2020-03-17T10:33:35.214" v="6065" actId="20577"/>
          <ac:spMkLst>
            <pc:docMk/>
            <pc:sldMk cId="1961103557" sldId="282"/>
            <ac:spMk id="3" creationId="{826E58E5-69C2-4F5D-B50D-70FC78ED6AA1}"/>
          </ac:spMkLst>
        </pc:spChg>
        <pc:picChg chg="add mod">
          <ac:chgData name="Adam Veřmiřovský" userId="6be54c32-c53e-4d14-8637-d942e978ece5" providerId="ADAL" clId="{FAFD9734-5F6D-4569-A637-71C3F32A4651}" dt="2020-03-06T21:20:49.570" v="4083" actId="26606"/>
          <ac:picMkLst>
            <pc:docMk/>
            <pc:sldMk cId="1961103557" sldId="282"/>
            <ac:picMk id="5" creationId="{87713371-C262-42BB-86E9-CEAF8730FE9A}"/>
          </ac:picMkLst>
        </pc:picChg>
      </pc:sldChg>
      <pc:sldChg chg="addSp delSp modSp add mod setBg">
        <pc:chgData name="Adam Veřmiřovský" userId="6be54c32-c53e-4d14-8637-d942e978ece5" providerId="ADAL" clId="{FAFD9734-5F6D-4569-A637-71C3F32A4651}" dt="2020-03-17T10:35:23.984" v="6072" actId="20577"/>
        <pc:sldMkLst>
          <pc:docMk/>
          <pc:sldMk cId="1646407764" sldId="283"/>
        </pc:sldMkLst>
        <pc:spChg chg="mod">
          <ac:chgData name="Adam Veřmiřovský" userId="6be54c32-c53e-4d14-8637-d942e978ece5" providerId="ADAL" clId="{FAFD9734-5F6D-4569-A637-71C3F32A4651}" dt="2020-03-17T10:35:23.984" v="6072" actId="20577"/>
          <ac:spMkLst>
            <pc:docMk/>
            <pc:sldMk cId="1646407764" sldId="283"/>
            <ac:spMk id="2" creationId="{C7DCACE3-867F-41EA-8CD0-7BDA8BA8E415}"/>
          </ac:spMkLst>
        </pc:spChg>
        <pc:spChg chg="del mod">
          <ac:chgData name="Adam Veřmiřovský" userId="6be54c32-c53e-4d14-8637-d942e978ece5" providerId="ADAL" clId="{FAFD9734-5F6D-4569-A637-71C3F32A4651}" dt="2020-03-06T21:28:29.093" v="4273" actId="931"/>
          <ac:spMkLst>
            <pc:docMk/>
            <pc:sldMk cId="1646407764" sldId="283"/>
            <ac:spMk id="3" creationId="{826E58E5-69C2-4F5D-B50D-70FC78ED6AA1}"/>
          </ac:spMkLst>
        </pc:spChg>
        <pc:picChg chg="add mod ord">
          <ac:chgData name="Adam Veřmiřovský" userId="6be54c32-c53e-4d14-8637-d942e978ece5" providerId="ADAL" clId="{FAFD9734-5F6D-4569-A637-71C3F32A4651}" dt="2020-03-06T21:30:48.706" v="4298" actId="1076"/>
          <ac:picMkLst>
            <pc:docMk/>
            <pc:sldMk cId="1646407764" sldId="283"/>
            <ac:picMk id="6" creationId="{C0FEDB38-E824-48CE-9041-BDE7048AD816}"/>
          </ac:picMkLst>
        </pc:picChg>
      </pc:sldChg>
      <pc:sldChg chg="modSp add mod">
        <pc:chgData name="Adam Veřmiřovský" userId="6be54c32-c53e-4d14-8637-d942e978ece5" providerId="ADAL" clId="{FAFD9734-5F6D-4569-A637-71C3F32A4651}" dt="2020-03-17T10:23:54.930" v="5962" actId="20577"/>
        <pc:sldMkLst>
          <pc:docMk/>
          <pc:sldMk cId="1390144016" sldId="284"/>
        </pc:sldMkLst>
        <pc:spChg chg="mod">
          <ac:chgData name="Adam Veřmiřovský" userId="6be54c32-c53e-4d14-8637-d942e978ece5" providerId="ADAL" clId="{FAFD9734-5F6D-4569-A637-71C3F32A4651}" dt="2020-03-17T10:23:54.930" v="5962" actId="20577"/>
          <ac:spMkLst>
            <pc:docMk/>
            <pc:sldMk cId="1390144016" sldId="284"/>
            <ac:spMk id="3" creationId="{C109A279-3393-49FA-90A1-7830B030DD5A}"/>
          </ac:spMkLst>
        </pc:spChg>
      </pc:sldChg>
      <pc:sldChg chg="modSp add del mod setBg">
        <pc:chgData name="Adam Veřmiřovský" userId="6be54c32-c53e-4d14-8637-d942e978ece5" providerId="ADAL" clId="{FAFD9734-5F6D-4569-A637-71C3F32A4651}" dt="2020-03-07T13:01:08.940" v="4433" actId="47"/>
        <pc:sldMkLst>
          <pc:docMk/>
          <pc:sldMk cId="4085673904" sldId="285"/>
        </pc:sldMkLst>
        <pc:spChg chg="mod">
          <ac:chgData name="Adam Veřmiřovský" userId="6be54c32-c53e-4d14-8637-d942e978ece5" providerId="ADAL" clId="{FAFD9734-5F6D-4569-A637-71C3F32A4651}" dt="2020-03-07T12:56:42.238" v="4326" actId="20577"/>
          <ac:spMkLst>
            <pc:docMk/>
            <pc:sldMk cId="4085673904" sldId="285"/>
            <ac:spMk id="9" creationId="{B3AE7660-79A4-4277-8670-EA539D188E2E}"/>
          </ac:spMkLst>
        </pc:spChg>
      </pc:sldChg>
      <pc:sldChg chg="addSp delSp modSp add mod setBg">
        <pc:chgData name="Adam Veřmiřovský" userId="6be54c32-c53e-4d14-8637-d942e978ece5" providerId="ADAL" clId="{FAFD9734-5F6D-4569-A637-71C3F32A4651}" dt="2020-03-07T13:07:53.667" v="4465" actId="313"/>
        <pc:sldMkLst>
          <pc:docMk/>
          <pc:sldMk cId="2244198146" sldId="286"/>
        </pc:sldMkLst>
        <pc:spChg chg="mod">
          <ac:chgData name="Adam Veřmiřovský" userId="6be54c32-c53e-4d14-8637-d942e978ece5" providerId="ADAL" clId="{FAFD9734-5F6D-4569-A637-71C3F32A4651}" dt="2020-03-07T12:57:18.778" v="4362" actId="27636"/>
          <ac:spMkLst>
            <pc:docMk/>
            <pc:sldMk cId="2244198146" sldId="286"/>
            <ac:spMk id="2" creationId="{164C7CD3-991F-47C7-9E76-1F371A52D736}"/>
          </ac:spMkLst>
        </pc:spChg>
        <pc:spChg chg="add del">
          <ac:chgData name="Adam Veřmiřovský" userId="6be54c32-c53e-4d14-8637-d942e978ece5" providerId="ADAL" clId="{FAFD9734-5F6D-4569-A637-71C3F32A4651}" dt="2020-03-07T13:07:31.787" v="4462"/>
          <ac:spMkLst>
            <pc:docMk/>
            <pc:sldMk cId="2244198146" sldId="286"/>
            <ac:spMk id="3" creationId="{A21D111A-C313-4B79-904B-C8D698554B1A}"/>
          </ac:spMkLst>
        </pc:spChg>
        <pc:spChg chg="mod">
          <ac:chgData name="Adam Veřmiřovský" userId="6be54c32-c53e-4d14-8637-d942e978ece5" providerId="ADAL" clId="{FAFD9734-5F6D-4569-A637-71C3F32A4651}" dt="2020-03-07T13:07:53.667" v="4465" actId="313"/>
          <ac:spMkLst>
            <pc:docMk/>
            <pc:sldMk cId="2244198146" sldId="286"/>
            <ac:spMk id="9" creationId="{B3AE7660-79A4-4277-8670-EA539D188E2E}"/>
          </ac:spMkLst>
        </pc:spChg>
      </pc:sldChg>
      <pc:sldChg chg="modSp add mod">
        <pc:chgData name="Adam Veřmiřovský" userId="6be54c32-c53e-4d14-8637-d942e978ece5" providerId="ADAL" clId="{FAFD9734-5F6D-4569-A637-71C3F32A4651}" dt="2020-03-07T13:13:16.391" v="4556" actId="113"/>
        <pc:sldMkLst>
          <pc:docMk/>
          <pc:sldMk cId="3982184457" sldId="287"/>
        </pc:sldMkLst>
        <pc:spChg chg="mod">
          <ac:chgData name="Adam Veřmiřovský" userId="6be54c32-c53e-4d14-8637-d942e978ece5" providerId="ADAL" clId="{FAFD9734-5F6D-4569-A637-71C3F32A4651}" dt="2020-03-07T13:13:16.391" v="4556" actId="113"/>
          <ac:spMkLst>
            <pc:docMk/>
            <pc:sldMk cId="3982184457" sldId="287"/>
            <ac:spMk id="9" creationId="{B3AE7660-79A4-4277-8670-EA539D188E2E}"/>
          </ac:spMkLst>
        </pc:spChg>
      </pc:sldChg>
      <pc:sldChg chg="modSp add mod">
        <pc:chgData name="Adam Veřmiřovský" userId="6be54c32-c53e-4d14-8637-d942e978ece5" providerId="ADAL" clId="{FAFD9734-5F6D-4569-A637-71C3F32A4651}" dt="2020-03-17T10:11:52.222" v="5936" actId="14100"/>
        <pc:sldMkLst>
          <pc:docMk/>
          <pc:sldMk cId="1780379939" sldId="288"/>
        </pc:sldMkLst>
        <pc:spChg chg="mod">
          <ac:chgData name="Adam Veřmiřovský" userId="6be54c32-c53e-4d14-8637-d942e978ece5" providerId="ADAL" clId="{FAFD9734-5F6D-4569-A637-71C3F32A4651}" dt="2020-03-17T10:11:52.222" v="5936" actId="14100"/>
          <ac:spMkLst>
            <pc:docMk/>
            <pc:sldMk cId="1780379939" sldId="288"/>
            <ac:spMk id="9" creationId="{B3AE7660-79A4-4277-8670-EA539D188E2E}"/>
          </ac:spMkLst>
        </pc:spChg>
      </pc:sldChg>
      <pc:sldChg chg="addSp modSp add mod">
        <pc:chgData name="Adam Veřmiřovský" userId="6be54c32-c53e-4d14-8637-d942e978ece5" providerId="ADAL" clId="{FAFD9734-5F6D-4569-A637-71C3F32A4651}" dt="2020-03-17T10:13:02.992" v="5938" actId="207"/>
        <pc:sldMkLst>
          <pc:docMk/>
          <pc:sldMk cId="3054443274" sldId="289"/>
        </pc:sldMkLst>
        <pc:spChg chg="mod">
          <ac:chgData name="Adam Veřmiřovský" userId="6be54c32-c53e-4d14-8637-d942e978ece5" providerId="ADAL" clId="{FAFD9734-5F6D-4569-A637-71C3F32A4651}" dt="2020-03-17T10:13:02.992" v="5938" actId="207"/>
          <ac:spMkLst>
            <pc:docMk/>
            <pc:sldMk cId="3054443274" sldId="289"/>
            <ac:spMk id="2" creationId="{164C7CD3-991F-47C7-9E76-1F371A52D736}"/>
          </ac:spMkLst>
        </pc:spChg>
        <pc:spChg chg="mod">
          <ac:chgData name="Adam Veřmiřovský" userId="6be54c32-c53e-4d14-8637-d942e978ece5" providerId="ADAL" clId="{FAFD9734-5F6D-4569-A637-71C3F32A4651}" dt="2020-03-07T13:36:13.127" v="4585" actId="27636"/>
          <ac:spMkLst>
            <pc:docMk/>
            <pc:sldMk cId="3054443274" sldId="289"/>
            <ac:spMk id="9" creationId="{B3AE7660-79A4-4277-8670-EA539D188E2E}"/>
          </ac:spMkLst>
        </pc:spChg>
        <pc:picChg chg="add mod ord">
          <ac:chgData name="Adam Veřmiřovský" userId="6be54c32-c53e-4d14-8637-d942e978ece5" providerId="ADAL" clId="{FAFD9734-5F6D-4569-A637-71C3F32A4651}" dt="2020-03-07T13:36:48.763" v="4589" actId="167"/>
          <ac:picMkLst>
            <pc:docMk/>
            <pc:sldMk cId="3054443274" sldId="289"/>
            <ac:picMk id="4" creationId="{85A93F7C-D3D7-4092-B7C1-F00E082FB955}"/>
          </ac:picMkLst>
        </pc:picChg>
      </pc:sldChg>
      <pc:sldChg chg="modSp add mod">
        <pc:chgData name="Adam Veřmiřovský" userId="6be54c32-c53e-4d14-8637-d942e978ece5" providerId="ADAL" clId="{FAFD9734-5F6D-4569-A637-71C3F32A4651}" dt="2020-03-17T10:35:50.386" v="6076" actId="20577"/>
        <pc:sldMkLst>
          <pc:docMk/>
          <pc:sldMk cId="1034514365" sldId="290"/>
        </pc:sldMkLst>
        <pc:spChg chg="mod">
          <ac:chgData name="Adam Veřmiřovský" userId="6be54c32-c53e-4d14-8637-d942e978ece5" providerId="ADAL" clId="{FAFD9734-5F6D-4569-A637-71C3F32A4651}" dt="2020-03-08T12:16:50.833" v="4602" actId="20577"/>
          <ac:spMkLst>
            <pc:docMk/>
            <pc:sldMk cId="1034514365" sldId="290"/>
            <ac:spMk id="2" creationId="{E4D361FA-87B0-4F87-9E66-F18EF9D68D60}"/>
          </ac:spMkLst>
        </pc:spChg>
        <pc:spChg chg="mod">
          <ac:chgData name="Adam Veřmiřovský" userId="6be54c32-c53e-4d14-8637-d942e978ece5" providerId="ADAL" clId="{FAFD9734-5F6D-4569-A637-71C3F32A4651}" dt="2020-03-17T10:35:50.386" v="6076" actId="20577"/>
          <ac:spMkLst>
            <pc:docMk/>
            <pc:sldMk cId="1034514365" sldId="290"/>
            <ac:spMk id="3" creationId="{47DA975B-7ED2-425C-AF1E-F7E8B8F744CA}"/>
          </ac:spMkLst>
        </pc:spChg>
      </pc:sldChg>
      <pc:sldChg chg="addSp modSp add mod setBg">
        <pc:chgData name="Adam Veřmiřovský" userId="6be54c32-c53e-4d14-8637-d942e978ece5" providerId="ADAL" clId="{FAFD9734-5F6D-4569-A637-71C3F32A4651}" dt="2020-03-17T10:38:34.313" v="6093" actId="14100"/>
        <pc:sldMkLst>
          <pc:docMk/>
          <pc:sldMk cId="3796951759" sldId="291"/>
        </pc:sldMkLst>
        <pc:spChg chg="mod">
          <ac:chgData name="Adam Veřmiřovský" userId="6be54c32-c53e-4d14-8637-d942e978ece5" providerId="ADAL" clId="{FAFD9734-5F6D-4569-A637-71C3F32A4651}" dt="2020-03-08T12:25:36.857" v="4767" actId="26606"/>
          <ac:spMkLst>
            <pc:docMk/>
            <pc:sldMk cId="3796951759" sldId="291"/>
            <ac:spMk id="2" creationId="{E4D361FA-87B0-4F87-9E66-F18EF9D68D60}"/>
          </ac:spMkLst>
        </pc:spChg>
        <pc:spChg chg="mod ord">
          <ac:chgData name="Adam Veřmiřovský" userId="6be54c32-c53e-4d14-8637-d942e978ece5" providerId="ADAL" clId="{FAFD9734-5F6D-4569-A637-71C3F32A4651}" dt="2020-03-17T10:38:34.313" v="6093" actId="14100"/>
          <ac:spMkLst>
            <pc:docMk/>
            <pc:sldMk cId="3796951759" sldId="291"/>
            <ac:spMk id="3" creationId="{47DA975B-7ED2-425C-AF1E-F7E8B8F744CA}"/>
          </ac:spMkLst>
        </pc:spChg>
        <pc:picChg chg="add mod">
          <ac:chgData name="Adam Veřmiřovský" userId="6be54c32-c53e-4d14-8637-d942e978ece5" providerId="ADAL" clId="{FAFD9734-5F6D-4569-A637-71C3F32A4651}" dt="2020-03-08T12:25:36.857" v="4767" actId="26606"/>
          <ac:picMkLst>
            <pc:docMk/>
            <pc:sldMk cId="3796951759" sldId="291"/>
            <ac:picMk id="5" creationId="{015B6CBE-1B09-4875-87FE-0D67741BEBCE}"/>
          </ac:picMkLst>
        </pc:picChg>
      </pc:sldChg>
      <pc:sldChg chg="modSp add mod setBg">
        <pc:chgData name="Adam Veřmiřovský" userId="6be54c32-c53e-4d14-8637-d942e978ece5" providerId="ADAL" clId="{FAFD9734-5F6D-4569-A637-71C3F32A4651}" dt="2020-03-08T22:10:30.304" v="5431" actId="207"/>
        <pc:sldMkLst>
          <pc:docMk/>
          <pc:sldMk cId="4115039149" sldId="292"/>
        </pc:sldMkLst>
        <pc:spChg chg="mod">
          <ac:chgData name="Adam Veřmiřovský" userId="6be54c32-c53e-4d14-8637-d942e978ece5" providerId="ADAL" clId="{FAFD9734-5F6D-4569-A637-71C3F32A4651}" dt="2020-03-08T22:10:30.304" v="5431" actId="207"/>
          <ac:spMkLst>
            <pc:docMk/>
            <pc:sldMk cId="4115039149" sldId="292"/>
            <ac:spMk id="3" creationId="{47DA975B-7ED2-425C-AF1E-F7E8B8F744CA}"/>
          </ac:spMkLst>
        </pc:spChg>
      </pc:sldChg>
      <pc:sldChg chg="add del setBg">
        <pc:chgData name="Adam Veřmiřovský" userId="6be54c32-c53e-4d14-8637-d942e978ece5" providerId="ADAL" clId="{FAFD9734-5F6D-4569-A637-71C3F32A4651}" dt="2020-03-08T12:31:22.443" v="4788"/>
        <pc:sldMkLst>
          <pc:docMk/>
          <pc:sldMk cId="497709066" sldId="293"/>
        </pc:sldMkLst>
      </pc:sldChg>
      <pc:sldChg chg="addSp delSp modSp add mod setBg setClrOvrMap">
        <pc:chgData name="Adam Veřmiřovský" userId="6be54c32-c53e-4d14-8637-d942e978ece5" providerId="ADAL" clId="{FAFD9734-5F6D-4569-A637-71C3F32A4651}" dt="2020-03-17T20:36:36.252" v="8285" actId="27636"/>
        <pc:sldMkLst>
          <pc:docMk/>
          <pc:sldMk cId="2919466086" sldId="293"/>
        </pc:sldMkLst>
        <pc:spChg chg="mod">
          <ac:chgData name="Adam Veřmiřovský" userId="6be54c32-c53e-4d14-8637-d942e978ece5" providerId="ADAL" clId="{FAFD9734-5F6D-4569-A637-71C3F32A4651}" dt="2020-03-17T11:16:30.277" v="7082" actId="26606"/>
          <ac:spMkLst>
            <pc:docMk/>
            <pc:sldMk cId="2919466086" sldId="293"/>
            <ac:spMk id="2" creationId="{E56B9E14-9A83-4513-A304-D847C18C8B5B}"/>
          </ac:spMkLst>
        </pc:spChg>
        <pc:spChg chg="mod">
          <ac:chgData name="Adam Veřmiřovský" userId="6be54c32-c53e-4d14-8637-d942e978ece5" providerId="ADAL" clId="{FAFD9734-5F6D-4569-A637-71C3F32A4651}" dt="2020-03-17T20:36:36.252" v="8285" actId="27636"/>
          <ac:spMkLst>
            <pc:docMk/>
            <pc:sldMk cId="2919466086" sldId="293"/>
            <ac:spMk id="3" creationId="{AF60E49D-DB93-4489-A25F-5683DF03315C}"/>
          </ac:spMkLst>
        </pc:spChg>
        <pc:spChg chg="add del">
          <ac:chgData name="Adam Veřmiřovský" userId="6be54c32-c53e-4d14-8637-d942e978ece5" providerId="ADAL" clId="{FAFD9734-5F6D-4569-A637-71C3F32A4651}" dt="2020-03-17T11:16:30.214" v="7081" actId="26606"/>
          <ac:spMkLst>
            <pc:docMk/>
            <pc:sldMk cId="2919466086" sldId="293"/>
            <ac:spMk id="8" creationId="{B0890400-BB8B-4A44-AB63-65C7CA223EBA}"/>
          </ac:spMkLst>
        </pc:spChg>
        <pc:spChg chg="add">
          <ac:chgData name="Adam Veřmiřovský" userId="6be54c32-c53e-4d14-8637-d942e978ece5" providerId="ADAL" clId="{FAFD9734-5F6D-4569-A637-71C3F32A4651}" dt="2020-03-17T11:16:30.277" v="7082" actId="26606"/>
          <ac:spMkLst>
            <pc:docMk/>
            <pc:sldMk cId="2919466086" sldId="293"/>
            <ac:spMk id="12" creationId="{98D95174-B5F2-424A-8183-654A5064D0B6}"/>
          </ac:spMkLst>
        </pc:spChg>
        <pc:spChg chg="add">
          <ac:chgData name="Adam Veřmiřovský" userId="6be54c32-c53e-4d14-8637-d942e978ece5" providerId="ADAL" clId="{FAFD9734-5F6D-4569-A637-71C3F32A4651}" dt="2020-03-17T11:16:30.277" v="7082" actId="26606"/>
          <ac:spMkLst>
            <pc:docMk/>
            <pc:sldMk cId="2919466086" sldId="293"/>
            <ac:spMk id="13" creationId="{A43280A9-E265-46D1-8575-622906D204C9}"/>
          </ac:spMkLst>
        </pc:spChg>
        <pc:spChg chg="add">
          <ac:chgData name="Adam Veřmiřovský" userId="6be54c32-c53e-4d14-8637-d942e978ece5" providerId="ADAL" clId="{FAFD9734-5F6D-4569-A637-71C3F32A4651}" dt="2020-03-17T11:16:30.277" v="7082" actId="26606"/>
          <ac:spMkLst>
            <pc:docMk/>
            <pc:sldMk cId="2919466086" sldId="293"/>
            <ac:spMk id="14" creationId="{DD368A96-A16E-42CE-842C-9166E567BCC1}"/>
          </ac:spMkLst>
        </pc:spChg>
        <pc:spChg chg="add">
          <ac:chgData name="Adam Veřmiřovský" userId="6be54c32-c53e-4d14-8637-d942e978ece5" providerId="ADAL" clId="{FAFD9734-5F6D-4569-A637-71C3F32A4651}" dt="2020-03-17T11:16:30.277" v="7082" actId="26606"/>
          <ac:spMkLst>
            <pc:docMk/>
            <pc:sldMk cId="2919466086" sldId="293"/>
            <ac:spMk id="15" creationId="{4DE20B70-4750-4280-B3AC-512C05EEF920}"/>
          </ac:spMkLst>
        </pc:spChg>
        <pc:cxnChg chg="add del">
          <ac:chgData name="Adam Veřmiřovský" userId="6be54c32-c53e-4d14-8637-d942e978ece5" providerId="ADAL" clId="{FAFD9734-5F6D-4569-A637-71C3F32A4651}" dt="2020-03-17T11:16:30.214" v="7081" actId="26606"/>
          <ac:cxnSpMkLst>
            <pc:docMk/>
            <pc:sldMk cId="2919466086" sldId="293"/>
            <ac:cxnSpMk id="10" creationId="{4D39B797-CDC6-4529-8A36-9CBFC9816337}"/>
          </ac:cxnSpMkLst>
        </pc:cxnChg>
        <pc:cxnChg chg="add">
          <ac:chgData name="Adam Veřmiřovský" userId="6be54c32-c53e-4d14-8637-d942e978ece5" providerId="ADAL" clId="{FAFD9734-5F6D-4569-A637-71C3F32A4651}" dt="2020-03-17T11:16:30.277" v="7082" actId="26606"/>
          <ac:cxnSpMkLst>
            <pc:docMk/>
            <pc:sldMk cId="2919466086" sldId="293"/>
            <ac:cxnSpMk id="16" creationId="{E350D170-418B-4A22-8B98-15EF799FD957}"/>
          </ac:cxnSpMkLst>
        </pc:cxnChg>
      </pc:sldChg>
      <pc:sldChg chg="modSp add mod ord">
        <pc:chgData name="Adam Veřmiřovský" userId="6be54c32-c53e-4d14-8637-d942e978ece5" providerId="ADAL" clId="{FAFD9734-5F6D-4569-A637-71C3F32A4651}" dt="2020-03-17T11:24:18.153" v="7392" actId="20577"/>
        <pc:sldMkLst>
          <pc:docMk/>
          <pc:sldMk cId="3115866178" sldId="294"/>
        </pc:sldMkLst>
        <pc:spChg chg="mod">
          <ac:chgData name="Adam Veřmiřovský" userId="6be54c32-c53e-4d14-8637-d942e978ece5" providerId="ADAL" clId="{FAFD9734-5F6D-4569-A637-71C3F32A4651}" dt="2020-03-08T21:29:27.026" v="5253" actId="20577"/>
          <ac:spMkLst>
            <pc:docMk/>
            <pc:sldMk cId="3115866178" sldId="294"/>
            <ac:spMk id="2" creationId="{D4385AB8-EFA2-4BCE-89F7-77A57EAE0175}"/>
          </ac:spMkLst>
        </pc:spChg>
        <pc:spChg chg="mod">
          <ac:chgData name="Adam Veřmiřovský" userId="6be54c32-c53e-4d14-8637-d942e978ece5" providerId="ADAL" clId="{FAFD9734-5F6D-4569-A637-71C3F32A4651}" dt="2020-03-17T11:24:18.153" v="7392" actId="20577"/>
          <ac:spMkLst>
            <pc:docMk/>
            <pc:sldMk cId="3115866178" sldId="294"/>
            <ac:spMk id="3" creationId="{67F9C4A0-D9F2-46DA-8C91-9B5CA7CD0C9F}"/>
          </ac:spMkLst>
        </pc:spChg>
      </pc:sldChg>
      <pc:sldChg chg="add del">
        <pc:chgData name="Adam Veřmiřovský" userId="6be54c32-c53e-4d14-8637-d942e978ece5" providerId="ADAL" clId="{FAFD9734-5F6D-4569-A637-71C3F32A4651}" dt="2020-03-08T21:35:09.235" v="5346" actId="47"/>
        <pc:sldMkLst>
          <pc:docMk/>
          <pc:sldMk cId="3056242095" sldId="295"/>
        </pc:sldMkLst>
      </pc:sldChg>
      <pc:sldChg chg="addSp delSp modSp add mod">
        <pc:chgData name="Adam Veřmiřovský" userId="6be54c32-c53e-4d14-8637-d942e978ece5" providerId="ADAL" clId="{FAFD9734-5F6D-4569-A637-71C3F32A4651}" dt="2020-03-17T20:55:30.895" v="8326" actId="20577"/>
        <pc:sldMkLst>
          <pc:docMk/>
          <pc:sldMk cId="3897545129" sldId="295"/>
        </pc:sldMkLst>
        <pc:spChg chg="mod">
          <ac:chgData name="Adam Veřmiřovský" userId="6be54c32-c53e-4d14-8637-d942e978ece5" providerId="ADAL" clId="{FAFD9734-5F6D-4569-A637-71C3F32A4651}" dt="2020-03-17T20:55:30.895" v="8326" actId="20577"/>
          <ac:spMkLst>
            <pc:docMk/>
            <pc:sldMk cId="3897545129" sldId="295"/>
            <ac:spMk id="3" creationId="{47DA975B-7ED2-425C-AF1E-F7E8B8F744CA}"/>
          </ac:spMkLst>
        </pc:spChg>
        <pc:picChg chg="del">
          <ac:chgData name="Adam Veřmiřovský" userId="6be54c32-c53e-4d14-8637-d942e978ece5" providerId="ADAL" clId="{FAFD9734-5F6D-4569-A637-71C3F32A4651}" dt="2020-03-08T22:16:41.141" v="5467" actId="478"/>
          <ac:picMkLst>
            <pc:docMk/>
            <pc:sldMk cId="3897545129" sldId="295"/>
            <ac:picMk id="5" creationId="{015B6CBE-1B09-4875-87FE-0D67741BEBCE}"/>
          </ac:picMkLst>
        </pc:picChg>
        <pc:picChg chg="add mod">
          <ac:chgData name="Adam Veřmiřovský" userId="6be54c32-c53e-4d14-8637-d942e978ece5" providerId="ADAL" clId="{FAFD9734-5F6D-4569-A637-71C3F32A4651}" dt="2020-03-08T22:17:40.300" v="5476" actId="1076"/>
          <ac:picMkLst>
            <pc:docMk/>
            <pc:sldMk cId="3897545129" sldId="295"/>
            <ac:picMk id="6" creationId="{2EAB0620-655A-4E64-A309-05DA8E060654}"/>
          </ac:picMkLst>
        </pc:picChg>
      </pc:sldChg>
      <pc:sldChg chg="modSp add mod">
        <pc:chgData name="Adam Veřmiřovský" userId="6be54c32-c53e-4d14-8637-d942e978ece5" providerId="ADAL" clId="{FAFD9734-5F6D-4569-A637-71C3F32A4651}" dt="2020-03-08T21:37:50.654" v="5377" actId="20577"/>
        <pc:sldMkLst>
          <pc:docMk/>
          <pc:sldMk cId="1297641468" sldId="296"/>
        </pc:sldMkLst>
        <pc:spChg chg="mod">
          <ac:chgData name="Adam Veřmiřovský" userId="6be54c32-c53e-4d14-8637-d942e978ece5" providerId="ADAL" clId="{FAFD9734-5F6D-4569-A637-71C3F32A4651}" dt="2020-03-08T21:37:50.654" v="5377" actId="20577"/>
          <ac:spMkLst>
            <pc:docMk/>
            <pc:sldMk cId="1297641468" sldId="296"/>
            <ac:spMk id="3" creationId="{47DA975B-7ED2-425C-AF1E-F7E8B8F744CA}"/>
          </ac:spMkLst>
        </pc:spChg>
      </pc:sldChg>
      <pc:sldChg chg="modSp add del mod">
        <pc:chgData name="Adam Veřmiřovský" userId="6be54c32-c53e-4d14-8637-d942e978ece5" providerId="ADAL" clId="{FAFD9734-5F6D-4569-A637-71C3F32A4651}" dt="2020-03-08T22:13:37.649" v="5466" actId="47"/>
        <pc:sldMkLst>
          <pc:docMk/>
          <pc:sldMk cId="200975049" sldId="297"/>
        </pc:sldMkLst>
        <pc:spChg chg="mod">
          <ac:chgData name="Adam Veřmiřovský" userId="6be54c32-c53e-4d14-8637-d942e978ece5" providerId="ADAL" clId="{FAFD9734-5F6D-4569-A637-71C3F32A4651}" dt="2020-03-08T21:46:35.529" v="5416" actId="20577"/>
          <ac:spMkLst>
            <pc:docMk/>
            <pc:sldMk cId="200975049" sldId="297"/>
            <ac:spMk id="3" creationId="{47DA975B-7ED2-425C-AF1E-F7E8B8F744CA}"/>
          </ac:spMkLst>
        </pc:spChg>
      </pc:sldChg>
      <pc:sldChg chg="modSp add mod">
        <pc:chgData name="Adam Veřmiřovský" userId="6be54c32-c53e-4d14-8637-d942e978ece5" providerId="ADAL" clId="{FAFD9734-5F6D-4569-A637-71C3F32A4651}" dt="2020-03-08T22:13:11.505" v="5465" actId="20577"/>
        <pc:sldMkLst>
          <pc:docMk/>
          <pc:sldMk cId="515858667" sldId="298"/>
        </pc:sldMkLst>
        <pc:spChg chg="mod">
          <ac:chgData name="Adam Veřmiřovský" userId="6be54c32-c53e-4d14-8637-d942e978ece5" providerId="ADAL" clId="{FAFD9734-5F6D-4569-A637-71C3F32A4651}" dt="2020-03-08T22:13:11.505" v="5465" actId="20577"/>
          <ac:spMkLst>
            <pc:docMk/>
            <pc:sldMk cId="515858667" sldId="298"/>
            <ac:spMk id="3" creationId="{47DA975B-7ED2-425C-AF1E-F7E8B8F744CA}"/>
          </ac:spMkLst>
        </pc:spChg>
      </pc:sldChg>
      <pc:sldChg chg="addSp modSp add mod setBg">
        <pc:chgData name="Adam Veřmiřovský" userId="6be54c32-c53e-4d14-8637-d942e978ece5" providerId="ADAL" clId="{FAFD9734-5F6D-4569-A637-71C3F32A4651}" dt="2020-03-17T17:18:48.688" v="7620" actId="20577"/>
        <pc:sldMkLst>
          <pc:docMk/>
          <pc:sldMk cId="1953631323" sldId="299"/>
        </pc:sldMkLst>
        <pc:spChg chg="mod">
          <ac:chgData name="Adam Veřmiřovský" userId="6be54c32-c53e-4d14-8637-d942e978ece5" providerId="ADAL" clId="{FAFD9734-5F6D-4569-A637-71C3F32A4651}" dt="2020-03-17T11:24:41.731" v="7395" actId="26606"/>
          <ac:spMkLst>
            <pc:docMk/>
            <pc:sldMk cId="1953631323" sldId="299"/>
            <ac:spMk id="2" creationId="{232E613E-D872-4317-B030-1E94B91057D5}"/>
          </ac:spMkLst>
        </pc:spChg>
        <pc:spChg chg="mod">
          <ac:chgData name="Adam Veřmiřovský" userId="6be54c32-c53e-4d14-8637-d942e978ece5" providerId="ADAL" clId="{FAFD9734-5F6D-4569-A637-71C3F32A4651}" dt="2020-03-17T17:18:48.688" v="7620" actId="20577"/>
          <ac:spMkLst>
            <pc:docMk/>
            <pc:sldMk cId="1953631323" sldId="299"/>
            <ac:spMk id="3" creationId="{5257B2E0-B4F5-4AB1-9B95-926DC356586B}"/>
          </ac:spMkLst>
        </pc:spChg>
        <pc:spChg chg="add">
          <ac:chgData name="Adam Veřmiřovský" userId="6be54c32-c53e-4d14-8637-d942e978ece5" providerId="ADAL" clId="{FAFD9734-5F6D-4569-A637-71C3F32A4651}" dt="2020-03-17T11:24:41.731" v="7395" actId="26606"/>
          <ac:spMkLst>
            <pc:docMk/>
            <pc:sldMk cId="1953631323" sldId="299"/>
            <ac:spMk id="8" creationId="{39E4C68A-A4A9-48A4-9FF2-D2896B1EA01F}"/>
          </ac:spMkLst>
        </pc:spChg>
        <pc:spChg chg="add">
          <ac:chgData name="Adam Veřmiřovský" userId="6be54c32-c53e-4d14-8637-d942e978ece5" providerId="ADAL" clId="{FAFD9734-5F6D-4569-A637-71C3F32A4651}" dt="2020-03-17T11:24:41.731" v="7395" actId="26606"/>
          <ac:spMkLst>
            <pc:docMk/>
            <pc:sldMk cId="1953631323" sldId="299"/>
            <ac:spMk id="10" creationId="{E2B9AEA5-52CB-49A6-AF8A-33502F291B91}"/>
          </ac:spMkLst>
        </pc:spChg>
      </pc:sldChg>
      <pc:sldChg chg="addSp modSp add mod setBg">
        <pc:chgData name="Adam Veřmiřovský" userId="6be54c32-c53e-4d14-8637-d942e978ece5" providerId="ADAL" clId="{FAFD9734-5F6D-4569-A637-71C3F32A4651}" dt="2020-03-17T10:29:04.136" v="6032" actId="20577"/>
        <pc:sldMkLst>
          <pc:docMk/>
          <pc:sldMk cId="3659314422" sldId="300"/>
        </pc:sldMkLst>
        <pc:spChg chg="mod">
          <ac:chgData name="Adam Veřmiřovský" userId="6be54c32-c53e-4d14-8637-d942e978ece5" providerId="ADAL" clId="{FAFD9734-5F6D-4569-A637-71C3F32A4651}" dt="2020-03-17T10:28:25.763" v="6026" actId="26606"/>
          <ac:spMkLst>
            <pc:docMk/>
            <pc:sldMk cId="3659314422" sldId="300"/>
            <ac:spMk id="2" creationId="{D1218BEA-BCB3-4A59-A05E-F1F44870E113}"/>
          </ac:spMkLst>
        </pc:spChg>
        <pc:spChg chg="mod">
          <ac:chgData name="Adam Veřmiřovský" userId="6be54c32-c53e-4d14-8637-d942e978ece5" providerId="ADAL" clId="{FAFD9734-5F6D-4569-A637-71C3F32A4651}" dt="2020-03-17T10:29:04.136" v="6032" actId="20577"/>
          <ac:spMkLst>
            <pc:docMk/>
            <pc:sldMk cId="3659314422" sldId="300"/>
            <ac:spMk id="3" creationId="{5747EB74-C8F9-4066-A3F3-344C0258AF53}"/>
          </ac:spMkLst>
        </pc:spChg>
        <pc:spChg chg="add">
          <ac:chgData name="Adam Veřmiřovský" userId="6be54c32-c53e-4d14-8637-d942e978ece5" providerId="ADAL" clId="{FAFD9734-5F6D-4569-A637-71C3F32A4651}" dt="2020-03-17T10:28:25.763" v="6026" actId="26606"/>
          <ac:spMkLst>
            <pc:docMk/>
            <pc:sldMk cId="3659314422" sldId="300"/>
            <ac:spMk id="8" creationId="{39E4C68A-A4A9-48A4-9FF2-D2896B1EA01F}"/>
          </ac:spMkLst>
        </pc:spChg>
        <pc:spChg chg="add">
          <ac:chgData name="Adam Veřmiřovský" userId="6be54c32-c53e-4d14-8637-d942e978ece5" providerId="ADAL" clId="{FAFD9734-5F6D-4569-A637-71C3F32A4651}" dt="2020-03-17T10:28:25.763" v="6026" actId="26606"/>
          <ac:spMkLst>
            <pc:docMk/>
            <pc:sldMk cId="3659314422" sldId="300"/>
            <ac:spMk id="10" creationId="{E2B9AEA5-52CB-49A6-AF8A-33502F291B91}"/>
          </ac:spMkLst>
        </pc:spChg>
      </pc:sldChg>
      <pc:sldChg chg="addSp delSp modSp add mod">
        <pc:chgData name="Adam Veřmiřovský" userId="6be54c32-c53e-4d14-8637-d942e978ece5" providerId="ADAL" clId="{FAFD9734-5F6D-4569-A637-71C3F32A4651}" dt="2020-03-17T11:04:06.320" v="6683" actId="962"/>
        <pc:sldMkLst>
          <pc:docMk/>
          <pc:sldMk cId="1174054373" sldId="301"/>
        </pc:sldMkLst>
        <pc:spChg chg="mod">
          <ac:chgData name="Adam Veřmiřovský" userId="6be54c32-c53e-4d14-8637-d942e978ece5" providerId="ADAL" clId="{FAFD9734-5F6D-4569-A637-71C3F32A4651}" dt="2020-03-17T11:01:24.119" v="6680" actId="20577"/>
          <ac:spMkLst>
            <pc:docMk/>
            <pc:sldMk cId="1174054373" sldId="301"/>
            <ac:spMk id="2" creationId="{172C5520-DEBB-4E00-828C-088B0DADBA39}"/>
          </ac:spMkLst>
        </pc:spChg>
        <pc:spChg chg="del">
          <ac:chgData name="Adam Veřmiřovský" userId="6be54c32-c53e-4d14-8637-d942e978ece5" providerId="ADAL" clId="{FAFD9734-5F6D-4569-A637-71C3F32A4651}" dt="2020-03-17T11:04:00.925" v="6681" actId="931"/>
          <ac:spMkLst>
            <pc:docMk/>
            <pc:sldMk cId="1174054373" sldId="301"/>
            <ac:spMk id="3" creationId="{A8690EC9-FB66-4373-8F89-71BD7A02C5F6}"/>
          </ac:spMkLst>
        </pc:spChg>
        <pc:picChg chg="add mod">
          <ac:chgData name="Adam Veřmiřovský" userId="6be54c32-c53e-4d14-8637-d942e978ece5" providerId="ADAL" clId="{FAFD9734-5F6D-4569-A637-71C3F32A4651}" dt="2020-03-17T11:04:06.320" v="6683" actId="962"/>
          <ac:picMkLst>
            <pc:docMk/>
            <pc:sldMk cId="1174054373" sldId="301"/>
            <ac:picMk id="5" creationId="{A21CD482-8033-4EE2-A999-0ABBF27D57EA}"/>
          </ac:picMkLst>
        </pc:picChg>
      </pc:sldChg>
      <pc:sldChg chg="addSp delSp modSp add mod">
        <pc:chgData name="Adam Veřmiřovský" userId="6be54c32-c53e-4d14-8637-d942e978ece5" providerId="ADAL" clId="{FAFD9734-5F6D-4569-A637-71C3F32A4651}" dt="2020-03-17T11:08:36.312" v="6707" actId="1076"/>
        <pc:sldMkLst>
          <pc:docMk/>
          <pc:sldMk cId="44606479" sldId="302"/>
        </pc:sldMkLst>
        <pc:spChg chg="mod">
          <ac:chgData name="Adam Veřmiřovský" userId="6be54c32-c53e-4d14-8637-d942e978ece5" providerId="ADAL" clId="{FAFD9734-5F6D-4569-A637-71C3F32A4651}" dt="2020-03-17T11:07:20.901" v="6702" actId="20577"/>
          <ac:spMkLst>
            <pc:docMk/>
            <pc:sldMk cId="44606479" sldId="302"/>
            <ac:spMk id="2" creationId="{172C5520-DEBB-4E00-828C-088B0DADBA39}"/>
          </ac:spMkLst>
        </pc:spChg>
        <pc:spChg chg="add del mod">
          <ac:chgData name="Adam Veřmiřovský" userId="6be54c32-c53e-4d14-8637-d942e978ece5" providerId="ADAL" clId="{FAFD9734-5F6D-4569-A637-71C3F32A4651}" dt="2020-03-17T11:07:35.634" v="6704" actId="931"/>
          <ac:spMkLst>
            <pc:docMk/>
            <pc:sldMk cId="44606479" sldId="302"/>
            <ac:spMk id="4" creationId="{F170C52C-4514-4DD9-8049-80F29E5AD67C}"/>
          </ac:spMkLst>
        </pc:spChg>
        <pc:picChg chg="del">
          <ac:chgData name="Adam Veřmiřovský" userId="6be54c32-c53e-4d14-8637-d942e978ece5" providerId="ADAL" clId="{FAFD9734-5F6D-4569-A637-71C3F32A4651}" dt="2020-03-17T11:07:23.690" v="6703" actId="478"/>
          <ac:picMkLst>
            <pc:docMk/>
            <pc:sldMk cId="44606479" sldId="302"/>
            <ac:picMk id="5" creationId="{A21CD482-8033-4EE2-A999-0ABBF27D57EA}"/>
          </ac:picMkLst>
        </pc:picChg>
        <pc:picChg chg="add mod">
          <ac:chgData name="Adam Veřmiřovský" userId="6be54c32-c53e-4d14-8637-d942e978ece5" providerId="ADAL" clId="{FAFD9734-5F6D-4569-A637-71C3F32A4651}" dt="2020-03-17T11:08:36.312" v="6707" actId="1076"/>
          <ac:picMkLst>
            <pc:docMk/>
            <pc:sldMk cId="44606479" sldId="302"/>
            <ac:picMk id="7" creationId="{EE05DA64-BDA2-475C-9A84-ABD0A219ABFF}"/>
          </ac:picMkLst>
        </pc:picChg>
      </pc:sldChg>
      <pc:sldChg chg="modSp add mod ord">
        <pc:chgData name="Adam Veřmiřovský" userId="6be54c32-c53e-4d14-8637-d942e978ece5" providerId="ADAL" clId="{FAFD9734-5F6D-4569-A637-71C3F32A4651}" dt="2020-03-17T11:21:16.327" v="7178" actId="20577"/>
        <pc:sldMkLst>
          <pc:docMk/>
          <pc:sldMk cId="3301191551" sldId="303"/>
        </pc:sldMkLst>
        <pc:spChg chg="mod">
          <ac:chgData name="Adam Veřmiřovský" userId="6be54c32-c53e-4d14-8637-d942e978ece5" providerId="ADAL" clId="{FAFD9734-5F6D-4569-A637-71C3F32A4651}" dt="2020-03-17T11:21:16.327" v="7178" actId="20577"/>
          <ac:spMkLst>
            <pc:docMk/>
            <pc:sldMk cId="3301191551" sldId="303"/>
            <ac:spMk id="20" creationId="{14112EC5-A0A2-4D3C-8578-0A125F1B30E9}"/>
          </ac:spMkLst>
        </pc:spChg>
      </pc:sldChg>
      <pc:sldChg chg="modSp add mod">
        <pc:chgData name="Adam Veřmiřovský" userId="6be54c32-c53e-4d14-8637-d942e978ece5" providerId="ADAL" clId="{FAFD9734-5F6D-4569-A637-71C3F32A4651}" dt="2020-03-17T14:17:09.471" v="7615" actId="20577"/>
        <pc:sldMkLst>
          <pc:docMk/>
          <pc:sldMk cId="2638353493" sldId="304"/>
        </pc:sldMkLst>
        <pc:spChg chg="mod">
          <ac:chgData name="Adam Veřmiřovský" userId="6be54c32-c53e-4d14-8637-d942e978ece5" providerId="ADAL" clId="{FAFD9734-5F6D-4569-A637-71C3F32A4651}" dt="2020-03-17T14:17:09.471" v="7615" actId="20577"/>
          <ac:spMkLst>
            <pc:docMk/>
            <pc:sldMk cId="2638353493" sldId="304"/>
            <ac:spMk id="20" creationId="{14112EC5-A0A2-4D3C-8578-0A125F1B30E9}"/>
          </ac:spMkLst>
        </pc:spChg>
      </pc:sldChg>
      <pc:sldChg chg="modSp add mod setBg">
        <pc:chgData name="Adam Veřmiřovský" userId="6be54c32-c53e-4d14-8637-d942e978ece5" providerId="ADAL" clId="{FAFD9734-5F6D-4569-A637-71C3F32A4651}" dt="2020-03-17T17:51:25.671" v="8148" actId="6549"/>
        <pc:sldMkLst>
          <pc:docMk/>
          <pc:sldMk cId="898317765" sldId="305"/>
        </pc:sldMkLst>
        <pc:spChg chg="mod">
          <ac:chgData name="Adam Veřmiřovský" userId="6be54c32-c53e-4d14-8637-d942e978ece5" providerId="ADAL" clId="{FAFD9734-5F6D-4569-A637-71C3F32A4651}" dt="2020-03-17T17:51:25.671" v="8148" actId="6549"/>
          <ac:spMkLst>
            <pc:docMk/>
            <pc:sldMk cId="898317765" sldId="305"/>
            <ac:spMk id="20" creationId="{14112EC5-A0A2-4D3C-8578-0A125F1B30E9}"/>
          </ac:spMkLst>
        </pc:spChg>
      </pc:sldChg>
      <pc:sldChg chg="addSp delSp modSp add mod setBg">
        <pc:chgData name="Adam Veřmiřovský" userId="6be54c32-c53e-4d14-8637-d942e978ece5" providerId="ADAL" clId="{FAFD9734-5F6D-4569-A637-71C3F32A4651}" dt="2020-03-17T20:33:52.213" v="8275" actId="20577"/>
        <pc:sldMkLst>
          <pc:docMk/>
          <pc:sldMk cId="61833176" sldId="306"/>
        </pc:sldMkLst>
        <pc:spChg chg="mod">
          <ac:chgData name="Adam Veřmiřovský" userId="6be54c32-c53e-4d14-8637-d942e978ece5" providerId="ADAL" clId="{FAFD9734-5F6D-4569-A637-71C3F32A4651}" dt="2020-03-17T20:28:36.035" v="8198" actId="26606"/>
          <ac:spMkLst>
            <pc:docMk/>
            <pc:sldMk cId="61833176" sldId="306"/>
            <ac:spMk id="2" creationId="{8A629521-B638-4C3C-BE5C-0D41D476E929}"/>
          </ac:spMkLst>
        </pc:spChg>
        <pc:spChg chg="mod ord">
          <ac:chgData name="Adam Veřmiřovský" userId="6be54c32-c53e-4d14-8637-d942e978ece5" providerId="ADAL" clId="{FAFD9734-5F6D-4569-A637-71C3F32A4651}" dt="2020-03-17T20:33:52.213" v="8275" actId="20577"/>
          <ac:spMkLst>
            <pc:docMk/>
            <pc:sldMk cId="61833176" sldId="306"/>
            <ac:spMk id="3" creationId="{6A97E464-C69E-44A2-B617-46EC2254F74E}"/>
          </ac:spMkLst>
        </pc:spChg>
        <pc:spChg chg="add del">
          <ac:chgData name="Adam Veřmiřovský" userId="6be54c32-c53e-4d14-8637-d942e978ece5" providerId="ADAL" clId="{FAFD9734-5F6D-4569-A637-71C3F32A4651}" dt="2020-03-17T20:28:24.213" v="8195" actId="26606"/>
          <ac:spMkLst>
            <pc:docMk/>
            <pc:sldMk cId="61833176" sldId="306"/>
            <ac:spMk id="10" creationId="{4FAE1107-CEC3-4041-8BAA-CDB6F6759B35}"/>
          </ac:spMkLst>
        </pc:spChg>
        <pc:spChg chg="add del">
          <ac:chgData name="Adam Veřmiřovský" userId="6be54c32-c53e-4d14-8637-d942e978ece5" providerId="ADAL" clId="{FAFD9734-5F6D-4569-A637-71C3F32A4651}" dt="2020-03-17T20:28:36.021" v="8197" actId="26606"/>
          <ac:spMkLst>
            <pc:docMk/>
            <pc:sldMk cId="61833176" sldId="306"/>
            <ac:spMk id="14" creationId="{4038CB10-1F5C-4D54-9DF7-12586DE5B007}"/>
          </ac:spMkLst>
        </pc:spChg>
        <pc:spChg chg="add del">
          <ac:chgData name="Adam Veřmiřovský" userId="6be54c32-c53e-4d14-8637-d942e978ece5" providerId="ADAL" clId="{FAFD9734-5F6D-4569-A637-71C3F32A4651}" dt="2020-03-17T20:28:36.021" v="8197" actId="26606"/>
          <ac:spMkLst>
            <pc:docMk/>
            <pc:sldMk cId="61833176" sldId="306"/>
            <ac:spMk id="15" creationId="{73ED6512-6858-4552-B699-9A97FE9A4EA2}"/>
          </ac:spMkLst>
        </pc:spChg>
        <pc:picChg chg="add mod">
          <ac:chgData name="Adam Veřmiřovský" userId="6be54c32-c53e-4d14-8637-d942e978ece5" providerId="ADAL" clId="{FAFD9734-5F6D-4569-A637-71C3F32A4651}" dt="2020-03-17T20:28:36.035" v="8198" actId="26606"/>
          <ac:picMkLst>
            <pc:docMk/>
            <pc:sldMk cId="61833176" sldId="306"/>
            <ac:picMk id="5" creationId="{53F74178-0FC4-45E7-932D-587CFCD68048}"/>
          </ac:picMkLst>
        </pc:picChg>
        <pc:cxnChg chg="add del">
          <ac:chgData name="Adam Veřmiřovský" userId="6be54c32-c53e-4d14-8637-d942e978ece5" providerId="ADAL" clId="{FAFD9734-5F6D-4569-A637-71C3F32A4651}" dt="2020-03-17T20:28:24.213" v="8195" actId="26606"/>
          <ac:cxnSpMkLst>
            <pc:docMk/>
            <pc:sldMk cId="61833176" sldId="306"/>
            <ac:cxnSpMk id="12" creationId="{1AEA88FB-F5DD-45CE-AAE1-7B33D0ABDD25}"/>
          </ac:cxnSpMkLst>
        </pc:cxnChg>
      </pc:sldChg>
    </pc:docChg>
  </pc:docChgLst>
  <pc:docChgLst>
    <pc:chgData name="Adam Veřmiřovský" userId="6be54c32-c53e-4d14-8637-d942e978ece5" providerId="ADAL" clId="{A21B246D-06ED-45AF-B34B-F286B4764AB8}"/>
    <pc:docChg chg="modSld">
      <pc:chgData name="Adam Veřmiřovský" userId="6be54c32-c53e-4d14-8637-d942e978ece5" providerId="ADAL" clId="{A21B246D-06ED-45AF-B34B-F286B4764AB8}" dt="2020-06-28T09:25:42.314" v="0" actId="20577"/>
      <pc:docMkLst>
        <pc:docMk/>
      </pc:docMkLst>
      <pc:sldChg chg="modSp mod">
        <pc:chgData name="Adam Veřmiřovský" userId="6be54c32-c53e-4d14-8637-d942e978ece5" providerId="ADAL" clId="{A21B246D-06ED-45AF-B34B-F286B4764AB8}" dt="2020-06-28T09:25:42.314" v="0" actId="20577"/>
        <pc:sldMkLst>
          <pc:docMk/>
          <pc:sldMk cId="3659314422" sldId="300"/>
        </pc:sldMkLst>
        <pc:spChg chg="mod">
          <ac:chgData name="Adam Veřmiřovský" userId="6be54c32-c53e-4d14-8637-d942e978ece5" providerId="ADAL" clId="{A21B246D-06ED-45AF-B34B-F286B4764AB8}" dt="2020-06-28T09:25:42.314" v="0" actId="20577"/>
          <ac:spMkLst>
            <pc:docMk/>
            <pc:sldMk cId="3659314422" sldId="300"/>
            <ac:spMk id="3" creationId="{5747EB74-C8F9-4066-A3F3-344C0258AF53}"/>
          </ac:spMkLst>
        </pc:spChg>
      </pc:sldChg>
    </pc:docChg>
  </pc:docChgLst>
  <pc:docChgLst>
    <pc:chgData name="Adam Veřmiřovský" userId="6be54c32-c53e-4d14-8637-d942e978ece5" providerId="ADAL" clId="{83C86282-6566-4C91-96BC-D10D01C6725D}"/>
    <pc:docChg chg="custSel addSld modSld sldOrd">
      <pc:chgData name="Adam Veřmiřovský" userId="6be54c32-c53e-4d14-8637-d942e978ece5" providerId="ADAL" clId="{83C86282-6566-4C91-96BC-D10D01C6725D}" dt="2020-02-26T15:40:44.035" v="421" actId="20577"/>
      <pc:docMkLst>
        <pc:docMk/>
      </pc:docMkLst>
      <pc:sldChg chg="modSp mod">
        <pc:chgData name="Adam Veřmiřovský" userId="6be54c32-c53e-4d14-8637-d942e978ece5" providerId="ADAL" clId="{83C86282-6566-4C91-96BC-D10D01C6725D}" dt="2020-02-26T15:18:57.273" v="12" actId="20577"/>
        <pc:sldMkLst>
          <pc:docMk/>
          <pc:sldMk cId="3273724796" sldId="257"/>
        </pc:sldMkLst>
        <pc:spChg chg="mod">
          <ac:chgData name="Adam Veřmiřovský" userId="6be54c32-c53e-4d14-8637-d942e978ece5" providerId="ADAL" clId="{83C86282-6566-4C91-96BC-D10D01C6725D}" dt="2020-02-26T15:18:57.273" v="12" actId="20577"/>
          <ac:spMkLst>
            <pc:docMk/>
            <pc:sldMk cId="3273724796" sldId="257"/>
            <ac:spMk id="2" creationId="{FF17906F-EECD-460C-9E2F-5200674B6988}"/>
          </ac:spMkLst>
        </pc:spChg>
      </pc:sldChg>
      <pc:sldChg chg="modSp add mod ord">
        <pc:chgData name="Adam Veřmiřovský" userId="6be54c32-c53e-4d14-8637-d942e978ece5" providerId="ADAL" clId="{83C86282-6566-4C91-96BC-D10D01C6725D}" dt="2020-02-26T15:40:44.035" v="421" actId="20577"/>
        <pc:sldMkLst>
          <pc:docMk/>
          <pc:sldMk cId="2477572945" sldId="258"/>
        </pc:sldMkLst>
        <pc:spChg chg="mod">
          <ac:chgData name="Adam Veřmiřovský" userId="6be54c32-c53e-4d14-8637-d942e978ece5" providerId="ADAL" clId="{83C86282-6566-4C91-96BC-D10D01C6725D}" dt="2020-02-26T15:40:12.369" v="318" actId="21"/>
          <ac:spMkLst>
            <pc:docMk/>
            <pc:sldMk cId="2477572945" sldId="258"/>
            <ac:spMk id="2" creationId="{873C4158-582E-4AD4-9263-CB2E7AE48B97}"/>
          </ac:spMkLst>
        </pc:spChg>
        <pc:spChg chg="mod">
          <ac:chgData name="Adam Veřmiřovský" userId="6be54c32-c53e-4d14-8637-d942e978ece5" providerId="ADAL" clId="{83C86282-6566-4C91-96BC-D10D01C6725D}" dt="2020-02-26T15:40:44.035" v="421" actId="20577"/>
          <ac:spMkLst>
            <pc:docMk/>
            <pc:sldMk cId="2477572945" sldId="258"/>
            <ac:spMk id="3" creationId="{B73EA98E-1ECF-43F4-896F-39F0E14361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okabular.ujc.cas.cz/moduly/mluvnice/digitalni-kopie-info/DobLehr1809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okabular.ujc.cas.cz/moduly/mluvnice/digitalni-kopie-info/DobLehr1809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vokabular.ujc.cas.cz/moduly/mluvnice/digitalni-kopie-info/DobLehr1809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okabular.ujc.cas.cz/moduly/mluvnice/digitalni-kopie-info/DobLehr1809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slovnik/OBROZENSK%C3%81%20%C4%8CE%C5%A0TIN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slovnik/%C4%8CE%C5%A0TINA%20DOBY%20HUSITSK%C3%8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estina.phil.muni.cz/o-nas/o-ucj/cesky-jazyk-a-literatura/travnicek-frantisek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is.muni.cz/th/z335q/Diplomova_prace_Minsterova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slovnik/SLOVOTVORN%C3%81%20MOTIVACE" TargetMode="External"/><Relationship Id="rId2" Type="http://schemas.openxmlformats.org/officeDocument/2006/relationships/hyperlink" Target="https://www.czechency.org/slovnik/SLOVOTVORN%C3%81%20FUNDA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.muni.cz/linguistica/art/vecerka/vec-medailonky2.pdf" TargetMode="External"/><Relationship Id="rId2" Type="http://schemas.openxmlformats.org/officeDocument/2006/relationships/hyperlink" Target="http://nase-rec.ujc.cas.cz/archiv.php?lang=en&amp;art=679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AC715-5C7D-4EB3-BEFA-CBE0DCEF6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Cj</a:t>
            </a:r>
            <a:r>
              <a:rPr lang="cs-CZ" cap="none" dirty="0"/>
              <a:t>p</a:t>
            </a:r>
            <a:r>
              <a:rPr lang="cs-CZ" dirty="0"/>
              <a:t>016 SLOVOTVORBA – PŘEDNÁŠKA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912843-AB3F-4AEF-8F18-C33C7471C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Základní literatura k tvoření slov</a:t>
            </a:r>
          </a:p>
        </p:txBody>
      </p:sp>
    </p:spTree>
    <p:extLst>
      <p:ext uri="{BB962C8B-B14F-4D97-AF65-F5344CB8AC3E}">
        <p14:creationId xmlns:p14="http://schemas.microsoft.com/office/powerpoint/2010/main" val="249193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jídlo, podepsat, pleťová voda, stůl&#10;&#10;Popis byl vytvořen automaticky">
            <a:extLst>
              <a:ext uri="{FF2B5EF4-FFF2-40B4-BE49-F238E27FC236}">
                <a16:creationId xmlns:a16="http://schemas.microsoft.com/office/drawing/2014/main" id="{925E752D-948C-438C-BC58-6FC338E70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64" y="640080"/>
            <a:ext cx="4326340" cy="5768454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CF687E-08AC-4F1E-BF37-FCF56410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cs-CZ" dirty="0"/>
              <a:t>Miloš </a:t>
            </a:r>
            <a:r>
              <a:rPr lang="cs-CZ" dirty="0">
                <a:solidFill>
                  <a:schemeClr val="bg1"/>
                </a:solidFill>
              </a:rPr>
              <a:t>DOKULIL (1912–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–</a:t>
            </a:r>
            <a:r>
              <a:rPr lang="cs-CZ" dirty="0"/>
              <a:t>2002)</a:t>
            </a:r>
          </a:p>
        </p:txBody>
      </p:sp>
      <p:pic>
        <p:nvPicPr>
          <p:cNvPr id="5" name="Obrázek 4" descr="Obsah obrázku muž, osoba, vázanka, oblek&#10;&#10;Popis byl vytvořen automaticky">
            <a:extLst>
              <a:ext uri="{FF2B5EF4-FFF2-40B4-BE49-F238E27FC236}">
                <a16:creationId xmlns:a16="http://schemas.microsoft.com/office/drawing/2014/main" id="{7CB11C70-46CA-423A-B509-0C158D1C66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29" b="3"/>
          <a:stretch/>
        </p:blipFill>
        <p:spPr>
          <a:xfrm>
            <a:off x="7552267" y="640080"/>
            <a:ext cx="399965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2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C4158-582E-4AD4-9263-CB2E7AE4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s-CZ" dirty="0" err="1"/>
              <a:t>trívia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3EA98E-1ECF-43F4-896F-39F0E143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 fontScale="92500"/>
          </a:bodyPr>
          <a:lstStyle/>
          <a:p>
            <a:r>
              <a:rPr lang="cs-CZ" sz="1500" dirty="0"/>
              <a:t>Kolářová, Klímová, </a:t>
            </a:r>
            <a:r>
              <a:rPr lang="cs-CZ" sz="1500" b="1" dirty="0"/>
              <a:t>Hauser</a:t>
            </a:r>
            <a:r>
              <a:rPr lang="cs-CZ" sz="1500" dirty="0"/>
              <a:t>. </a:t>
            </a:r>
            <a:r>
              <a:rPr lang="cs-CZ" sz="1500" i="1" dirty="0"/>
              <a:t>Český jazyk pro studující učitelství 1. stupně základní školy</a:t>
            </a:r>
            <a:r>
              <a:rPr lang="cs-CZ" sz="1500" dirty="0"/>
              <a:t>. Grada, 2012, s. 59-92.</a:t>
            </a:r>
          </a:p>
          <a:p>
            <a:r>
              <a:rPr lang="cs-CZ" sz="1500" dirty="0"/>
              <a:t>S. 65 – rozbor slovotvorný vs. rozbor stavby slova</a:t>
            </a:r>
          </a:p>
          <a:p>
            <a:r>
              <a:rPr lang="cs-CZ" sz="1500" dirty="0"/>
              <a:t>(viz taky soubor </a:t>
            </a:r>
            <a:r>
              <a:rPr lang="cs-CZ" sz="1500" dirty="0">
                <a:solidFill>
                  <a:schemeClr val="accent2"/>
                </a:solidFill>
              </a:rPr>
              <a:t>ve stud. materiálech</a:t>
            </a:r>
            <a:r>
              <a:rPr lang="cs-CZ" sz="1500" dirty="0"/>
              <a:t>: </a:t>
            </a:r>
            <a:r>
              <a:rPr lang="cs-CZ" sz="1500" i="1" dirty="0">
                <a:solidFill>
                  <a:schemeClr val="accent2"/>
                </a:solidFill>
              </a:rPr>
              <a:t>mnemo_slvtv_vs_morfem_rozbor.docx</a:t>
            </a:r>
            <a:r>
              <a:rPr lang="cs-CZ" sz="1500" dirty="0"/>
              <a:t>)</a:t>
            </a:r>
          </a:p>
          <a:p>
            <a:r>
              <a:rPr lang="cs-CZ" sz="1500" dirty="0"/>
              <a:t>(a také Hauser, P. 1980. </a:t>
            </a:r>
            <a:r>
              <a:rPr lang="cs-CZ" sz="1500" i="1" dirty="0"/>
              <a:t>Nauka o slovní zásobě</a:t>
            </a:r>
            <a:r>
              <a:rPr lang="cs-CZ" sz="1500" dirty="0"/>
              <a:t>. S. 113–114.)</a:t>
            </a:r>
          </a:p>
          <a:p>
            <a:r>
              <a:rPr lang="cs-CZ" sz="1500" dirty="0"/>
              <a:t>- (Kolářová, Klímová, Hauser)</a:t>
            </a:r>
            <a:r>
              <a:rPr lang="cs-CZ" sz="1500" b="1" dirty="0"/>
              <a:t> nelze</a:t>
            </a:r>
            <a:r>
              <a:rPr lang="cs-CZ" sz="1500" dirty="0"/>
              <a:t> uvádět u státnic jako relevantní studijní zdroj</a:t>
            </a:r>
          </a:p>
          <a:p>
            <a:r>
              <a:rPr lang="cs-CZ" sz="1500" dirty="0"/>
              <a:t>- je to </a:t>
            </a:r>
            <a:r>
              <a:rPr lang="cs-CZ" sz="1500" b="1" dirty="0"/>
              <a:t>jen odrazový můstek</a:t>
            </a:r>
            <a:r>
              <a:rPr lang="cs-CZ" sz="1500" dirty="0"/>
              <a:t> pro ty, kteří zatím vůbec netuší, co se ve slovotvorbě děje</a:t>
            </a:r>
          </a:p>
          <a:p>
            <a:endParaRPr lang="cs-CZ" sz="1500" dirty="0"/>
          </a:p>
          <a:p>
            <a:r>
              <a:rPr lang="cs-CZ" sz="1500" dirty="0"/>
              <a:t>Studenti dokonce využívají k základnímu vhledu </a:t>
            </a:r>
            <a:r>
              <a:rPr lang="cs-CZ" sz="1500" b="1" dirty="0" err="1"/>
              <a:t>základoškolské</a:t>
            </a:r>
            <a:r>
              <a:rPr lang="cs-CZ" sz="1500" dirty="0"/>
              <a:t> </a:t>
            </a:r>
            <a:r>
              <a:rPr lang="cs-CZ" sz="1500" b="1" dirty="0"/>
              <a:t>učebnice</a:t>
            </a:r>
            <a:r>
              <a:rPr lang="cs-CZ" sz="1500" dirty="0"/>
              <a:t>.</a:t>
            </a:r>
          </a:p>
          <a:p>
            <a:r>
              <a:rPr lang="cs-CZ" sz="1500" dirty="0"/>
              <a:t>Jak efektivní je tedy výuka na ZŠ, když i bohemisté na VŠ si toto učivo nepamatují?</a:t>
            </a:r>
          </a:p>
          <a:p>
            <a:r>
              <a:rPr lang="cs-CZ" sz="1500" dirty="0"/>
              <a:t>A je tedy cílem, pamatovat si toto učivo? Pokud ne, </a:t>
            </a:r>
            <a:r>
              <a:rPr lang="cs-CZ" sz="1500" b="1" dirty="0">
                <a:solidFill>
                  <a:srgbClr val="00B050"/>
                </a:solidFill>
              </a:rPr>
              <a:t>co je tedy cílem?</a:t>
            </a:r>
          </a:p>
          <a:p>
            <a:endParaRPr lang="cs-CZ" sz="15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1F2A76-905F-442B-B625-1FF46C831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2" r="31000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72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9B8E572-2CE6-4185-BC38-989024B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EC6340-C579-42CA-AF72-8EFAB400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Co je tedy cílem?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415567-45D9-4FB5-B020-6FAD77889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AE2A6-ACB5-40AE-B925-64794FC5D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cs-CZ" dirty="0"/>
              <a:t>Doplňte si sami. </a:t>
            </a:r>
          </a:p>
          <a:p>
            <a:r>
              <a:rPr lang="cs-CZ" dirty="0"/>
              <a:t>Co je cílem výuky slovotvorby na ZŠ z Vašeho současného úhlu pohledu?</a:t>
            </a:r>
          </a:p>
        </p:txBody>
      </p:sp>
    </p:spTree>
    <p:extLst>
      <p:ext uri="{BB962C8B-B14F-4D97-AF65-F5344CB8AC3E}">
        <p14:creationId xmlns:p14="http://schemas.microsoft.com/office/powerpoint/2010/main" val="1827090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F9B8E572-2CE6-4185-BC38-989024B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EC6340-C579-42CA-AF72-8EFAB400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Co je tedy cílem? Dle </a:t>
            </a:r>
            <a:r>
              <a:rPr lang="cs-CZ" dirty="0" err="1"/>
              <a:t>uhera</a:t>
            </a:r>
            <a:r>
              <a:rPr lang="cs-CZ" dirty="0"/>
              <a:t>, </a:t>
            </a:r>
            <a:r>
              <a:rPr lang="cs-CZ" dirty="0" err="1"/>
              <a:t>Kneselové</a:t>
            </a:r>
            <a:r>
              <a:rPr lang="cs-CZ" dirty="0"/>
              <a:t>: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75415567-45D9-4FB5-B020-6FAD77889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AE2A6-ACB5-40AE-B925-64794FC5D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cs-CZ" b="1" dirty="0"/>
              <a:t>Nauka o tvoření slov ve vyučování českému jazyku</a:t>
            </a:r>
          </a:p>
          <a:p>
            <a:r>
              <a:rPr lang="cs-CZ" dirty="0"/>
              <a:t>Význam osvojení slovotvorné teorie pro praktickou jazykovou činnost.</a:t>
            </a:r>
          </a:p>
          <a:p>
            <a:r>
              <a:rPr lang="cs-CZ" dirty="0"/>
              <a:t>Žák jako budoucí tvůrce pojmenování (účast nelingvistické veřejnosti na tvorbě nových slov). (s. 6)</a:t>
            </a:r>
          </a:p>
        </p:txBody>
      </p:sp>
    </p:spTree>
    <p:extLst>
      <p:ext uri="{BB962C8B-B14F-4D97-AF65-F5344CB8AC3E}">
        <p14:creationId xmlns:p14="http://schemas.microsoft.com/office/powerpoint/2010/main" val="2872730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9B8E572-2CE6-4185-BC38-989024B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EC6340-C579-42CA-AF72-8EFAB400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Co je tedy cílem? Dle </a:t>
            </a:r>
            <a:r>
              <a:rPr lang="cs-CZ" dirty="0" err="1"/>
              <a:t>uhera</a:t>
            </a:r>
            <a:r>
              <a:rPr lang="cs-CZ" dirty="0"/>
              <a:t>, </a:t>
            </a:r>
            <a:r>
              <a:rPr lang="cs-CZ" dirty="0" err="1"/>
              <a:t>Kneselové</a:t>
            </a:r>
            <a:r>
              <a:rPr lang="cs-CZ" dirty="0"/>
              <a:t>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415567-45D9-4FB5-B020-6FAD77889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AE2A6-ACB5-40AE-B925-64794FC5D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cs-CZ" b="1" dirty="0"/>
              <a:t>Nauka o tvoření slov ve vyučování českému jazyku</a:t>
            </a:r>
          </a:p>
          <a:p>
            <a:r>
              <a:rPr lang="cs-CZ" dirty="0"/>
              <a:t>Význam osvojení slovotvorné teorie pro praktickou jazykovou činnost.</a:t>
            </a:r>
          </a:p>
          <a:p>
            <a:r>
              <a:rPr lang="cs-CZ" dirty="0"/>
              <a:t>Žák jako budoucí tvůrce pojmenování (účast nelingvistické veřejnosti na tvorbě nových slov). (s. 6)</a:t>
            </a:r>
          </a:p>
          <a:p>
            <a:endParaRPr lang="cs-CZ" dirty="0"/>
          </a:p>
          <a:p>
            <a:r>
              <a:rPr lang="cs-CZ" b="1" dirty="0"/>
              <a:t>Nauka o tvoření slov jako disciplína studia češtiny na učitelských fakultách</a:t>
            </a:r>
          </a:p>
          <a:p>
            <a:r>
              <a:rPr lang="cs-CZ" dirty="0"/>
              <a:t>Důležitost; využití v jiných disciplínách, ve výběrových seminářích, při zpracování lingvistických témat atd. (s. 6)</a:t>
            </a:r>
          </a:p>
          <a:p>
            <a:r>
              <a:rPr lang="cs-CZ" dirty="0"/>
              <a:t>Není to málo, Antone Pavloviči?</a:t>
            </a:r>
          </a:p>
        </p:txBody>
      </p:sp>
    </p:spTree>
    <p:extLst>
      <p:ext uri="{BB962C8B-B14F-4D97-AF65-F5344CB8AC3E}">
        <p14:creationId xmlns:p14="http://schemas.microsoft.com/office/powerpoint/2010/main" val="2627736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F9B8E572-2CE6-4185-BC38-989024B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EC6340-C579-42CA-AF72-8EFAB400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Co je cílem? DLE RVP: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75415567-45D9-4FB5-B020-6FAD77889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AE2A6-ACB5-40AE-B925-64794FC5D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cs-CZ" b="1" dirty="0"/>
              <a:t>KOMUNIKAČNÍ A SLOHOVÁ VÝCHOVÁ</a:t>
            </a:r>
          </a:p>
          <a:p>
            <a:r>
              <a:rPr lang="cs-CZ" dirty="0"/>
              <a:t>ČJL-9-1-04 dorozumívá se </a:t>
            </a:r>
            <a:r>
              <a:rPr lang="cs-CZ" b="1" dirty="0"/>
              <a:t>kultivovaně</a:t>
            </a:r>
            <a:r>
              <a:rPr lang="cs-CZ" dirty="0"/>
              <a:t>, </a:t>
            </a:r>
            <a:r>
              <a:rPr lang="cs-CZ" b="1" dirty="0"/>
              <a:t>výstižně</a:t>
            </a:r>
            <a:r>
              <a:rPr lang="cs-CZ" dirty="0"/>
              <a:t>, jazykovými prostředky </a:t>
            </a:r>
            <a:r>
              <a:rPr lang="cs-CZ" b="1" dirty="0"/>
              <a:t>vhodnými pro danou komunikační situaci</a:t>
            </a:r>
          </a:p>
          <a:p>
            <a:r>
              <a:rPr lang="cs-CZ" dirty="0"/>
              <a:t>ČJL-9-1-05 odlišuje spisovný a nespisovný projev a vhodně užívá spisovné jazykové prostředky vzhledem ke svému komunikačnímu záměru</a:t>
            </a:r>
          </a:p>
          <a:p>
            <a:r>
              <a:rPr lang="cs-CZ" dirty="0"/>
              <a:t>ČJL-9-1-06 v mluveném projevu připraveném i improvizovaném vhodně užívá </a:t>
            </a:r>
            <a:r>
              <a:rPr lang="cs-CZ" b="1" dirty="0"/>
              <a:t>verbálních</a:t>
            </a:r>
            <a:r>
              <a:rPr lang="cs-CZ" dirty="0"/>
              <a:t>, nonverbálních i </a:t>
            </a:r>
            <a:r>
              <a:rPr lang="cs-CZ" dirty="0" err="1"/>
              <a:t>paralingválních</a:t>
            </a:r>
            <a:r>
              <a:rPr lang="cs-CZ" dirty="0"/>
              <a:t> prostředků řeči</a:t>
            </a:r>
          </a:p>
          <a:p>
            <a:r>
              <a:rPr lang="cs-CZ" dirty="0"/>
              <a:t>ČJL-9-1-10 využívá poznatků o jazyce a stylu ke gramaticky i </a:t>
            </a:r>
            <a:r>
              <a:rPr lang="cs-CZ" b="1" dirty="0"/>
              <a:t>věcně správnému písemnému projevu </a:t>
            </a:r>
            <a:r>
              <a:rPr lang="cs-CZ" dirty="0"/>
              <a:t>a k tvořivé práci s textem nebo i k vlastnímu tvořivému psaní na základě svých dispozic a osobních zájmů</a:t>
            </a:r>
          </a:p>
        </p:txBody>
      </p:sp>
    </p:spTree>
    <p:extLst>
      <p:ext uri="{BB962C8B-B14F-4D97-AF65-F5344CB8AC3E}">
        <p14:creationId xmlns:p14="http://schemas.microsoft.com/office/powerpoint/2010/main" val="1217710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9B8E572-2CE6-4185-BC38-989024B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EC6340-C579-42CA-AF72-8EFAB400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Co </a:t>
            </a:r>
            <a:r>
              <a:rPr lang="cs-CZ"/>
              <a:t>je cílem</a:t>
            </a:r>
            <a:r>
              <a:rPr lang="cs-CZ" dirty="0"/>
              <a:t>? DLE RVP: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415567-45D9-4FB5-B020-6FAD77889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AE2A6-ACB5-40AE-B925-64794FC5D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cs-CZ" b="1" dirty="0"/>
              <a:t>JAZYKOVÁ VÝCHOVA</a:t>
            </a:r>
          </a:p>
          <a:p>
            <a:r>
              <a:rPr lang="cs-CZ" dirty="0"/>
              <a:t>ČJL-9-2-03 samostatně pracuje s Pravidly českého pravopisu, se Slovníkem spisovné češtiny a s dalšími </a:t>
            </a:r>
            <a:r>
              <a:rPr lang="cs-CZ" b="1" dirty="0"/>
              <a:t>slovníky a příručkami</a:t>
            </a:r>
          </a:p>
          <a:p>
            <a:r>
              <a:rPr lang="cs-CZ" dirty="0"/>
              <a:t>ČJL-9-2-04 správně třídí slovní druhy, tvoří spisovné tvary slov a vědomě jich používá ve vhodné komunikační situaci</a:t>
            </a:r>
          </a:p>
          <a:p>
            <a:r>
              <a:rPr lang="cs-CZ" dirty="0"/>
              <a:t>ČJL-9-2-05 </a:t>
            </a:r>
            <a:r>
              <a:rPr lang="cs-CZ" b="1" dirty="0"/>
              <a:t>využívá znalostí o jazykové normě </a:t>
            </a:r>
            <a:r>
              <a:rPr lang="cs-CZ" dirty="0"/>
              <a:t>při tvorbě vhodných jazykových projevů podle komunikační situace</a:t>
            </a:r>
          </a:p>
          <a:p>
            <a:r>
              <a:rPr lang="cs-CZ" dirty="0"/>
              <a:t>ČJL-9-2-07 v písemném projevu zvládá pravopis lexikální, </a:t>
            </a:r>
            <a:r>
              <a:rPr lang="cs-CZ" b="1" dirty="0"/>
              <a:t>slovotvorný</a:t>
            </a:r>
            <a:r>
              <a:rPr lang="cs-CZ" dirty="0"/>
              <a:t>, morfologický i syntaktický ve větě jednoduché i souvětí</a:t>
            </a:r>
          </a:p>
          <a:p>
            <a:r>
              <a:rPr lang="cs-CZ" dirty="0"/>
              <a:t>ČJL-9-2-08 rozlišuje spisovný jazyk, nářečí a obecnou češtinu a zdůvodní jejich užití</a:t>
            </a:r>
          </a:p>
        </p:txBody>
      </p:sp>
    </p:spTree>
    <p:extLst>
      <p:ext uri="{BB962C8B-B14F-4D97-AF65-F5344CB8AC3E}">
        <p14:creationId xmlns:p14="http://schemas.microsoft.com/office/powerpoint/2010/main" val="1181074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3D1A1B-678A-45F7-8C07-7B4B5BD1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ŽÁK </a:t>
            </a:r>
            <a:br>
              <a:rPr lang="cs-CZ" dirty="0"/>
            </a:br>
            <a:r>
              <a:rPr lang="cs-CZ" dirty="0"/>
              <a:t>8. ROČNÍKU VYSLOVUJÍCÍ „VERLYBA“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05D531-9D1A-4AFD-A851-C35425525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cs-CZ" dirty="0"/>
              <a:t>Jedna z posledních šancí něco ovlivnit…</a:t>
            </a:r>
          </a:p>
        </p:txBody>
      </p:sp>
    </p:spTree>
    <p:extLst>
      <p:ext uri="{BB962C8B-B14F-4D97-AF65-F5344CB8AC3E}">
        <p14:creationId xmlns:p14="http://schemas.microsoft.com/office/powerpoint/2010/main" val="14056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F372CB-6F7F-49AB-B659-0A102C0B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Jinak: z-/s-, </a:t>
            </a:r>
            <a:r>
              <a:rPr lang="cs-CZ" dirty="0" err="1"/>
              <a:t>bě</a:t>
            </a:r>
            <a:r>
              <a:rPr lang="cs-CZ" dirty="0"/>
              <a:t>/</a:t>
            </a:r>
            <a:r>
              <a:rPr lang="cs-CZ" dirty="0" err="1"/>
              <a:t>bje</a:t>
            </a:r>
            <a:r>
              <a:rPr lang="cs-CZ" dirty="0"/>
              <a:t>… n/NN… j/JJ…</a:t>
            </a:r>
            <a:endParaRPr 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CB826-E6F5-4501-B93A-7FA6F0BB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cs-CZ" dirty="0"/>
              <a:t>Nestačí na to: </a:t>
            </a:r>
            <a:r>
              <a:rPr lang="cs-CZ" i="1" dirty="0"/>
              <a:t>umimecesky.cz 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9633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86A58-9F26-4B47-A150-758EA922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s-CZ" sz="3500"/>
              <a:t>František </a:t>
            </a:r>
            <a:r>
              <a:rPr lang="cs-CZ" sz="3500" err="1"/>
              <a:t>uher</a:t>
            </a:r>
            <a:r>
              <a:rPr lang="cs-CZ" sz="3500"/>
              <a:t> a </a:t>
            </a:r>
            <a:r>
              <a:rPr lang="cs-CZ" sz="3500" err="1"/>
              <a:t>helena</a:t>
            </a:r>
            <a:r>
              <a:rPr lang="cs-CZ" sz="3500"/>
              <a:t> </a:t>
            </a:r>
            <a:r>
              <a:rPr lang="cs-CZ" sz="3500" err="1"/>
              <a:t>kneselová</a:t>
            </a:r>
            <a:r>
              <a:rPr lang="cs-CZ" sz="3500"/>
              <a:t>:</a:t>
            </a:r>
            <a:br>
              <a:rPr lang="cs-CZ" sz="3500"/>
            </a:br>
            <a:r>
              <a:rPr lang="cs-CZ" sz="3500"/>
              <a:t>nauka o tvoření slov (skripta), 1999.</a:t>
            </a:r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E6DE49B7-195C-429F-BD6E-E2A820A03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245" y="1712534"/>
            <a:ext cx="3423612" cy="4691725"/>
          </a:xfr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4" name="Obrázek 3" descr="Obsah obrázku osoba, muž, vázanka, interiér&#10;&#10;Popis byl vytvořen automaticky">
            <a:extLst>
              <a:ext uri="{FF2B5EF4-FFF2-40B4-BE49-F238E27FC236}">
                <a16:creationId xmlns:a16="http://schemas.microsoft.com/office/drawing/2014/main" id="{220D4791-4B56-412F-9C9B-0C302AEBB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814" y="640080"/>
            <a:ext cx="1976560" cy="2628053"/>
          </a:xfrm>
          <a:prstGeom prst="rect">
            <a:avLst/>
          </a:prstGeom>
        </p:spPr>
      </p:pic>
      <p:pic>
        <p:nvPicPr>
          <p:cNvPr id="6" name="Obrázek 5" descr="Obsah obrázku osoba, žena, interiér, fotka&#10;&#10;Popis byl vytvořen automaticky">
            <a:extLst>
              <a:ext uri="{FF2B5EF4-FFF2-40B4-BE49-F238E27FC236}">
                <a16:creationId xmlns:a16="http://schemas.microsoft.com/office/drawing/2014/main" id="{23C512FA-1E61-46EA-9308-6F1CF309C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978" y="3589867"/>
            <a:ext cx="2198231" cy="26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85AB8-EFA2-4BCE-89F7-77A57EAE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F9C4A0-D9F2-46DA-8C91-9B5CA7CD0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Medailon Fr. Trávníčka od M. Grepla.</a:t>
            </a:r>
          </a:p>
          <a:p>
            <a:r>
              <a:rPr lang="cs-CZ" dirty="0"/>
              <a:t>- Slovotvorba Fr. Trávníčka od E. Kudláčkové</a:t>
            </a:r>
          </a:p>
          <a:p>
            <a:r>
              <a:rPr lang="cs-CZ" dirty="0"/>
              <a:t>(ve studijních materiálech)</a:t>
            </a:r>
          </a:p>
        </p:txBody>
      </p:sp>
    </p:spTree>
    <p:extLst>
      <p:ext uri="{BB962C8B-B14F-4D97-AF65-F5344CB8AC3E}">
        <p14:creationId xmlns:p14="http://schemas.microsoft.com/office/powerpoint/2010/main" val="3115866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86A58-9F26-4B47-A150-758EA922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s-CZ" sz="3500"/>
              <a:t>František </a:t>
            </a:r>
            <a:r>
              <a:rPr lang="cs-CZ" sz="3500" err="1"/>
              <a:t>uher</a:t>
            </a:r>
            <a:r>
              <a:rPr lang="cs-CZ" sz="3500"/>
              <a:t> a </a:t>
            </a:r>
            <a:r>
              <a:rPr lang="cs-CZ" sz="3500" err="1"/>
              <a:t>helena</a:t>
            </a:r>
            <a:r>
              <a:rPr lang="cs-CZ" sz="3500"/>
              <a:t> </a:t>
            </a:r>
            <a:r>
              <a:rPr lang="cs-CZ" sz="3500" err="1"/>
              <a:t>kneselová</a:t>
            </a:r>
            <a:r>
              <a:rPr lang="cs-CZ" sz="3500"/>
              <a:t>:</a:t>
            </a:r>
            <a:br>
              <a:rPr lang="cs-CZ" sz="3500"/>
            </a:br>
            <a:r>
              <a:rPr lang="cs-CZ" sz="3500"/>
              <a:t>nauka o tvoření slov (skripta), 1999.</a:t>
            </a:r>
          </a:p>
        </p:txBody>
      </p:sp>
      <p:sp>
        <p:nvSpPr>
          <p:cNvPr id="20" name="Zástupný obsah 2">
            <a:extLst>
              <a:ext uri="{FF2B5EF4-FFF2-40B4-BE49-F238E27FC236}">
                <a16:creationId xmlns:a16="http://schemas.microsoft.com/office/drawing/2014/main" id="{14112EC5-A0A2-4D3C-8578-0A125F1B3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cs-CZ" b="1" dirty="0"/>
              <a:t>Předmět nauky o tvoření slov</a:t>
            </a:r>
          </a:p>
          <a:p>
            <a:r>
              <a:rPr lang="cs-CZ" b="1" dirty="0"/>
              <a:t>1. popis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chemeClr val="accent2"/>
                </a:solidFill>
              </a:rPr>
              <a:t>a. obecných zákonitostí,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chemeClr val="accent2"/>
                </a:solidFill>
              </a:rPr>
              <a:t>b. pravidel,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chemeClr val="accent2"/>
                </a:solidFill>
              </a:rPr>
              <a:t>c. slovotvorných způsobů (postupů), d. slovotvorných prostředků (formantů), e. slovotvorné stavby (utvářenosti) slov už existujících (reprodukce slov)</a:t>
            </a:r>
            <a:r>
              <a:rPr lang="cs-CZ" b="1" dirty="0"/>
              <a:t>,</a:t>
            </a:r>
          </a:p>
          <a:p>
            <a:r>
              <a:rPr lang="cs-CZ" b="1" dirty="0"/>
              <a:t>2. studium </a:t>
            </a:r>
            <a:r>
              <a:rPr lang="cs-CZ" b="1" dirty="0">
                <a:solidFill>
                  <a:schemeClr val="accent5"/>
                </a:solidFill>
              </a:rPr>
              <a:t>živých slovotvorných procesů, slovotvorné činnosti – produkce slov nových</a:t>
            </a:r>
            <a:r>
              <a:rPr lang="cs-CZ" b="1" dirty="0"/>
              <a:t>. (s. 6)</a:t>
            </a:r>
            <a:endParaRPr lang="cs-CZ" dirty="0"/>
          </a:p>
        </p:txBody>
      </p:sp>
      <p:pic>
        <p:nvPicPr>
          <p:cNvPr id="4" name="Obrázek 3" descr="Obsah obrázku osoba, muž, vázanka, interiér&#10;&#10;Popis byl vytvořen automaticky">
            <a:extLst>
              <a:ext uri="{FF2B5EF4-FFF2-40B4-BE49-F238E27FC236}">
                <a16:creationId xmlns:a16="http://schemas.microsoft.com/office/drawing/2014/main" id="{220D4791-4B56-412F-9C9B-0C302AEBB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814" y="640080"/>
            <a:ext cx="1976560" cy="2628053"/>
          </a:xfrm>
          <a:prstGeom prst="rect">
            <a:avLst/>
          </a:prstGeom>
        </p:spPr>
      </p:pic>
      <p:pic>
        <p:nvPicPr>
          <p:cNvPr id="6" name="Obrázek 5" descr="Obsah obrázku osoba, žena, interiér, fotka&#10;&#10;Popis byl vytvořen automaticky">
            <a:extLst>
              <a:ext uri="{FF2B5EF4-FFF2-40B4-BE49-F238E27FC236}">
                <a16:creationId xmlns:a16="http://schemas.microsoft.com/office/drawing/2014/main" id="{23C512FA-1E61-46EA-9308-6F1CF309C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978" y="3589867"/>
            <a:ext cx="2198231" cy="26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99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86A58-9F26-4B47-A150-758EA922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s-CZ" dirty="0"/>
              <a:t>nauka o tvoření slov (NTS)</a:t>
            </a:r>
            <a:br>
              <a:rPr lang="cs-CZ" dirty="0"/>
            </a:br>
            <a:r>
              <a:rPr lang="cs-CZ" dirty="0"/>
              <a:t>a její místo v jazykovědě</a:t>
            </a:r>
          </a:p>
        </p:txBody>
      </p:sp>
      <p:sp>
        <p:nvSpPr>
          <p:cNvPr id="20" name="Zástupný obsah 2">
            <a:extLst>
              <a:ext uri="{FF2B5EF4-FFF2-40B4-BE49-F238E27FC236}">
                <a16:creationId xmlns:a16="http://schemas.microsoft.com/office/drawing/2014/main" id="{14112EC5-A0A2-4D3C-8578-0A125F1B3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cs-CZ" sz="1700" dirty="0"/>
              <a:t>1. NTS jako samostatná jazykovědná disciplína </a:t>
            </a:r>
            <a:r>
              <a:rPr lang="cs-CZ" sz="1700" b="1" dirty="0"/>
              <a:t>na rozhraní lexikologie a gramatiky</a:t>
            </a:r>
            <a:r>
              <a:rPr lang="cs-CZ" sz="1700" dirty="0"/>
              <a:t> (</a:t>
            </a:r>
            <a:r>
              <a:rPr lang="cs-CZ" sz="1700" i="1" dirty="0" err="1"/>
              <a:t>derivologie</a:t>
            </a:r>
            <a:r>
              <a:rPr lang="cs-CZ" sz="1700" i="1" dirty="0"/>
              <a:t>, slovotvorba, </a:t>
            </a:r>
            <a:r>
              <a:rPr lang="cs-CZ" sz="1700" i="1" dirty="0" err="1"/>
              <a:t>word</a:t>
            </a:r>
            <a:r>
              <a:rPr lang="cs-CZ" sz="1700" i="1" dirty="0"/>
              <a:t> </a:t>
            </a:r>
            <a:r>
              <a:rPr lang="cs-CZ" sz="1700" i="1" dirty="0" err="1"/>
              <a:t>formation</a:t>
            </a:r>
            <a:r>
              <a:rPr lang="cs-CZ" sz="1700" dirty="0"/>
              <a:t>)</a:t>
            </a:r>
          </a:p>
          <a:p>
            <a:r>
              <a:rPr lang="cs-CZ" sz="1700" dirty="0"/>
              <a:t>2. NTS jako </a:t>
            </a:r>
            <a:r>
              <a:rPr lang="cs-CZ" sz="1700" b="1" dirty="0"/>
              <a:t>součást lexikologie </a:t>
            </a:r>
            <a:r>
              <a:rPr lang="cs-CZ" sz="1700" dirty="0"/>
              <a:t>(nauky o slovní zásobě a tvoření slov),</a:t>
            </a:r>
          </a:p>
          <a:p>
            <a:r>
              <a:rPr lang="cs-CZ" sz="1700" dirty="0"/>
              <a:t>3. NTS </a:t>
            </a:r>
            <a:r>
              <a:rPr lang="cs-CZ" sz="1700" b="1" dirty="0"/>
              <a:t>jako specifická součást gramatiky </a:t>
            </a:r>
            <a:r>
              <a:rPr lang="cs-CZ" sz="1700" dirty="0"/>
              <a:t>(MČ 1),</a:t>
            </a:r>
          </a:p>
          <a:p>
            <a:r>
              <a:rPr lang="cs-CZ" sz="1700" dirty="0"/>
              <a:t>4. NTS jako </a:t>
            </a:r>
            <a:r>
              <a:rPr lang="cs-CZ" sz="1700" b="1" dirty="0"/>
              <a:t>součást morfologie </a:t>
            </a:r>
            <a:r>
              <a:rPr lang="cs-CZ" sz="1700" dirty="0"/>
              <a:t>(pojem formální/flektivní a lexikální/derivační morfologie; „nauka o stavbě slova“ v ČM = Havránek/Jedlička)</a:t>
            </a:r>
          </a:p>
          <a:p>
            <a:endParaRPr lang="cs-CZ" sz="1700" dirty="0"/>
          </a:p>
          <a:p>
            <a:r>
              <a:rPr lang="cs-CZ" sz="1700" dirty="0"/>
              <a:t>Vztah TS a syntaxe – jazyková kondenzace, princip jazykové ekonomie (univerbizace, pravidla uvnitř </a:t>
            </a:r>
            <a:r>
              <a:rPr lang="cs-CZ" sz="1700" dirty="0" err="1"/>
              <a:t>multiverbizátů</a:t>
            </a:r>
            <a:r>
              <a:rPr lang="cs-CZ" sz="1700" dirty="0"/>
              <a:t>, tzv. </a:t>
            </a:r>
            <a:r>
              <a:rPr lang="cs-CZ" sz="1700" i="1" dirty="0" err="1"/>
              <a:t>mikrosyntax</a:t>
            </a:r>
            <a:r>
              <a:rPr lang="cs-CZ" sz="1700" dirty="0"/>
              <a:t> apod.)</a:t>
            </a:r>
          </a:p>
        </p:txBody>
      </p:sp>
      <p:pic>
        <p:nvPicPr>
          <p:cNvPr id="4" name="Obrázek 3" descr="Obsah obrázku osoba, muž, vázanka, interiér&#10;&#10;Popis byl vytvořen automaticky">
            <a:extLst>
              <a:ext uri="{FF2B5EF4-FFF2-40B4-BE49-F238E27FC236}">
                <a16:creationId xmlns:a16="http://schemas.microsoft.com/office/drawing/2014/main" id="{F27BD38C-36D5-4EAD-955A-6A92C299B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814" y="640080"/>
            <a:ext cx="1976560" cy="2628053"/>
          </a:xfrm>
          <a:prstGeom prst="rect">
            <a:avLst/>
          </a:prstGeom>
        </p:spPr>
      </p:pic>
      <p:pic>
        <p:nvPicPr>
          <p:cNvPr id="6" name="Obrázek 5" descr="Obsah obrázku osoba, žena, interiér, fotka&#10;&#10;Popis byl vytvořen automaticky">
            <a:extLst>
              <a:ext uri="{FF2B5EF4-FFF2-40B4-BE49-F238E27FC236}">
                <a16:creationId xmlns:a16="http://schemas.microsoft.com/office/drawing/2014/main" id="{E87611A1-194C-4454-B877-3BD5FFE18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978" y="3589867"/>
            <a:ext cx="2198231" cy="26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38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86A58-9F26-4B47-A150-758EA922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s-CZ" dirty="0"/>
              <a:t>nauka o tvoření slov (NTS)</a:t>
            </a:r>
            <a:br>
              <a:rPr lang="cs-CZ" dirty="0"/>
            </a:br>
            <a:r>
              <a:rPr lang="cs-CZ" dirty="0"/>
              <a:t>a její místo v jazykovědě</a:t>
            </a:r>
          </a:p>
        </p:txBody>
      </p:sp>
      <p:sp>
        <p:nvSpPr>
          <p:cNvPr id="20" name="Zástupný obsah 2">
            <a:extLst>
              <a:ext uri="{FF2B5EF4-FFF2-40B4-BE49-F238E27FC236}">
                <a16:creationId xmlns:a16="http://schemas.microsoft.com/office/drawing/2014/main" id="{14112EC5-A0A2-4D3C-8578-0A125F1B3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cs-CZ" sz="1700" dirty="0"/>
              <a:t>1. NTS jako samostatná jazykovědná disciplína </a:t>
            </a:r>
            <a:r>
              <a:rPr lang="cs-CZ" sz="1700" b="1" dirty="0"/>
              <a:t>na rozhraní lexikologie a gramatiky</a:t>
            </a:r>
            <a:r>
              <a:rPr lang="cs-CZ" sz="1700" dirty="0"/>
              <a:t>*</a:t>
            </a:r>
          </a:p>
          <a:p>
            <a:endParaRPr lang="cs-CZ" sz="1700" dirty="0"/>
          </a:p>
          <a:p>
            <a:r>
              <a:rPr lang="cs-CZ" sz="1700" dirty="0"/>
              <a:t>* Navíc: Jazyk lze popsat jako propojení slovníku a mluvnice, lexikonu a gramatiky.</a:t>
            </a:r>
          </a:p>
          <a:p>
            <a:r>
              <a:rPr lang="cs-CZ" sz="1700" dirty="0"/>
              <a:t>Kam potom patří slovotvorba?</a:t>
            </a:r>
          </a:p>
          <a:p>
            <a:r>
              <a:rPr lang="cs-CZ" sz="1700" dirty="0"/>
              <a:t>Vše, co nelze popsat pravidly, patří do lexikonu, ovšem slovotvorba, to jsou především pravidla. Do lexikonu tedy patrně slovotvorbu nezařadíme.</a:t>
            </a:r>
          </a:p>
          <a:p>
            <a:r>
              <a:rPr lang="cs-CZ" sz="1700" dirty="0"/>
              <a:t>Do gramatiky pak zahrneme to, co ovlivňuje gramatický význam (gramatické kategorie), což slovotvorba obvykle (až na vid) neovlivňuje.</a:t>
            </a:r>
          </a:p>
        </p:txBody>
      </p:sp>
      <p:pic>
        <p:nvPicPr>
          <p:cNvPr id="4" name="Obrázek 3" descr="Obsah obrázku osoba, muž, vázanka, interiér&#10;&#10;Popis byl vytvořen automaticky">
            <a:extLst>
              <a:ext uri="{FF2B5EF4-FFF2-40B4-BE49-F238E27FC236}">
                <a16:creationId xmlns:a16="http://schemas.microsoft.com/office/drawing/2014/main" id="{F27BD38C-36D5-4EAD-955A-6A92C299B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814" y="640080"/>
            <a:ext cx="1976560" cy="2628053"/>
          </a:xfrm>
          <a:prstGeom prst="rect">
            <a:avLst/>
          </a:prstGeom>
        </p:spPr>
      </p:pic>
      <p:pic>
        <p:nvPicPr>
          <p:cNvPr id="6" name="Obrázek 5" descr="Obsah obrázku osoba, žena, interiér, fotka&#10;&#10;Popis byl vytvořen automaticky">
            <a:extLst>
              <a:ext uri="{FF2B5EF4-FFF2-40B4-BE49-F238E27FC236}">
                <a16:creationId xmlns:a16="http://schemas.microsoft.com/office/drawing/2014/main" id="{E87611A1-194C-4454-B877-3BD5FFE18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978" y="3589867"/>
            <a:ext cx="2198231" cy="26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17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29521-B638-4C3C-BE5C-0D41D476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/>
              <a:t>Vid v gramatice vs. vid ve slovotvorbě</a:t>
            </a:r>
            <a:endParaRPr lang="cs-CZ" dirty="0"/>
          </a:p>
        </p:txBody>
      </p:sp>
      <p:pic>
        <p:nvPicPr>
          <p:cNvPr id="5" name="Obrázek 4" descr="Obsah obrázku osoba, dítě, chlapec, mladý&#10;&#10;Popis byl vytvořen automaticky">
            <a:extLst>
              <a:ext uri="{FF2B5EF4-FFF2-40B4-BE49-F238E27FC236}">
                <a16:creationId xmlns:a16="http://schemas.microsoft.com/office/drawing/2014/main" id="{53F74178-0FC4-45E7-932D-587CFCD68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7" y="2908288"/>
            <a:ext cx="3615605" cy="240437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97E464-C69E-44A2-B617-46EC2254F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5680587" cy="4023360"/>
          </a:xfrm>
        </p:spPr>
        <p:txBody>
          <a:bodyPr>
            <a:normAutofit/>
          </a:bodyPr>
          <a:lstStyle/>
          <a:p>
            <a:r>
              <a:rPr lang="cs-CZ" i="1" dirty="0"/>
              <a:t>psát : napsat </a:t>
            </a:r>
            <a:r>
              <a:rPr lang="cs-CZ" dirty="0"/>
              <a:t>(morfologie)</a:t>
            </a:r>
          </a:p>
          <a:p>
            <a:r>
              <a:rPr lang="cs-CZ" i="1" dirty="0"/>
              <a:t>:: </a:t>
            </a:r>
          </a:p>
          <a:p>
            <a:r>
              <a:rPr lang="cs-CZ" i="1" dirty="0"/>
              <a:t>psát : dopsat : podepsat : nadepsat : upsat se…  </a:t>
            </a:r>
            <a:endParaRPr lang="cs-CZ" dirty="0"/>
          </a:p>
          <a:p>
            <a:r>
              <a:rPr lang="cs-CZ" dirty="0"/>
              <a:t>(slovotvorba)</a:t>
            </a:r>
          </a:p>
          <a:p>
            <a:r>
              <a:rPr lang="cs-CZ" dirty="0"/>
              <a:t>rozdíl vidu </a:t>
            </a:r>
          </a:p>
          <a:p>
            <a:r>
              <a:rPr lang="cs-CZ" dirty="0"/>
              <a:t>vs.</a:t>
            </a:r>
          </a:p>
          <a:p>
            <a:r>
              <a:rPr lang="cs-CZ" dirty="0"/>
              <a:t>rozdíl děj : dokončení děje : upřesnění děje…</a:t>
            </a:r>
          </a:p>
          <a:p>
            <a:r>
              <a:rPr lang="cs-CZ" dirty="0" err="1"/>
              <a:t>Srv</a:t>
            </a:r>
            <a:r>
              <a:rPr lang="cs-CZ" dirty="0"/>
              <a:t>. </a:t>
            </a:r>
            <a:r>
              <a:rPr lang="cs-CZ" i="1" dirty="0"/>
              <a:t>Příruční mluvnice češtiny</a:t>
            </a:r>
            <a:r>
              <a:rPr lang="cs-CZ" dirty="0"/>
              <a:t>, s. 320, § 498</a:t>
            </a:r>
          </a:p>
        </p:txBody>
      </p:sp>
    </p:spTree>
    <p:extLst>
      <p:ext uri="{BB962C8B-B14F-4D97-AF65-F5344CB8AC3E}">
        <p14:creationId xmlns:p14="http://schemas.microsoft.com/office/powerpoint/2010/main" val="61833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C5520-DEBB-4E00-828C-088B0DAD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nauka o tvoření slov (NTS)</a:t>
            </a:r>
            <a:br>
              <a:rPr lang="cs-CZ" dirty="0"/>
            </a:br>
            <a:r>
              <a:rPr lang="cs-CZ" dirty="0"/>
              <a:t>a její místo v jazykovědě À la </a:t>
            </a:r>
            <a:r>
              <a:rPr lang="cs-CZ" dirty="0" err="1"/>
              <a:t>veřmiřovský</a:t>
            </a:r>
            <a:endParaRPr lang="cs-CZ" dirty="0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A21CD482-8033-4EE2-A999-0ABBF27D5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2545097"/>
            <a:ext cx="9720262" cy="3504531"/>
          </a:xfrm>
        </p:spPr>
      </p:pic>
    </p:spTree>
    <p:extLst>
      <p:ext uri="{BB962C8B-B14F-4D97-AF65-F5344CB8AC3E}">
        <p14:creationId xmlns:p14="http://schemas.microsoft.com/office/powerpoint/2010/main" val="1174054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C5520-DEBB-4E00-828C-088B0DAD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NTS a její místo v jazykovědě À la Veřmiřovský – detail</a:t>
            </a:r>
          </a:p>
        </p:txBody>
      </p:sp>
      <p:pic>
        <p:nvPicPr>
          <p:cNvPr id="7" name="Zástupný obsah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EE05DA64-BDA2-475C-9A84-ABD0A219A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765" y="2250059"/>
            <a:ext cx="5957808" cy="4022725"/>
          </a:xfrm>
        </p:spPr>
      </p:pic>
    </p:spTree>
    <p:extLst>
      <p:ext uri="{BB962C8B-B14F-4D97-AF65-F5344CB8AC3E}">
        <p14:creationId xmlns:p14="http://schemas.microsoft.com/office/powerpoint/2010/main" val="44606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86A58-9F26-4B47-A150-758EA922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cs-CZ" dirty="0"/>
              <a:t>TVOŘENÍ SLOV VE VÝVOJI ČJ</a:t>
            </a:r>
            <a:br>
              <a:rPr lang="cs-CZ" dirty="0"/>
            </a:br>
            <a:r>
              <a:rPr lang="cs-CZ" dirty="0"/>
              <a:t>ROZVOJ NTS V Č. JAZYKOVĚDĚ</a:t>
            </a:r>
          </a:p>
        </p:txBody>
      </p:sp>
      <p:sp>
        <p:nvSpPr>
          <p:cNvPr id="20" name="Zástupný obsah 2">
            <a:extLst>
              <a:ext uri="{FF2B5EF4-FFF2-40B4-BE49-F238E27FC236}">
                <a16:creationId xmlns:a16="http://schemas.microsoft.com/office/drawing/2014/main" id="{14112EC5-A0A2-4D3C-8578-0A125F1B3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cs-CZ" sz="2000" dirty="0"/>
              <a:t>Josef </a:t>
            </a:r>
            <a:r>
              <a:rPr lang="cs-CZ" sz="2000" b="1" dirty="0"/>
              <a:t>Dobrovský</a:t>
            </a:r>
            <a:r>
              <a:rPr lang="cs-CZ" sz="2000" dirty="0"/>
              <a:t> (viz níže)</a:t>
            </a:r>
          </a:p>
          <a:p>
            <a:r>
              <a:rPr lang="cs-CZ" sz="2000" dirty="0"/>
              <a:t>František </a:t>
            </a:r>
            <a:r>
              <a:rPr lang="cs-CZ" sz="2000" b="1" dirty="0"/>
              <a:t>Trávníček</a:t>
            </a:r>
            <a:r>
              <a:rPr lang="cs-CZ" sz="2000" dirty="0"/>
              <a:t> (učil mnohé výše zmíněné – rovněž viz níže)</a:t>
            </a:r>
          </a:p>
          <a:p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Vilém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Mathesius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(zakladatel a předseda Pražského lingvistického kroužku)</a:t>
            </a:r>
          </a:p>
          <a:p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Vladimír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Šmilauer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(někdy příště) (Šedá značí absenci v této prezentaci.)</a:t>
            </a:r>
          </a:p>
          <a:p>
            <a:r>
              <a:rPr lang="cs-CZ" sz="2000" dirty="0"/>
              <a:t>Miloš </a:t>
            </a:r>
            <a:r>
              <a:rPr lang="cs-CZ" sz="2000" b="1" dirty="0"/>
              <a:t>Dokulil</a:t>
            </a:r>
            <a:r>
              <a:rPr lang="cs-CZ" sz="2000" dirty="0"/>
              <a:t> (česká slovotvorná teorie: </a:t>
            </a:r>
            <a:r>
              <a:rPr lang="cs-CZ" sz="2000" i="1" dirty="0"/>
              <a:t>TSČ 1</a:t>
            </a:r>
            <a:r>
              <a:rPr lang="cs-CZ" sz="2000" dirty="0"/>
              <a:t> a </a:t>
            </a:r>
            <a:r>
              <a:rPr lang="cs-CZ" sz="2000" i="1" dirty="0"/>
              <a:t>2</a:t>
            </a:r>
            <a:r>
              <a:rPr lang="cs-CZ" sz="2000" dirty="0"/>
              <a:t> aj.) (viz výše)</a:t>
            </a:r>
            <a:endParaRPr lang="cs-CZ" sz="1000" dirty="0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osoba, muž, fotka, interiér&#10;&#10;Popis byl vytvořen automaticky">
            <a:extLst>
              <a:ext uri="{FF2B5EF4-FFF2-40B4-BE49-F238E27FC236}">
                <a16:creationId xmlns:a16="http://schemas.microsoft.com/office/drawing/2014/main" id="{DC138936-6EAD-4A28-AE8F-87C716765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84" y="4831409"/>
            <a:ext cx="1251997" cy="1589073"/>
          </a:xfrm>
          <a:prstGeom prst="rect">
            <a:avLst/>
          </a:prstGeom>
        </p:spPr>
      </p:pic>
      <p:pic>
        <p:nvPicPr>
          <p:cNvPr id="6" name="Obrázek 5" descr="Obsah obrázku osoba, muž, interiér, oblek&#10;&#10;Popis byl vytvořen automaticky">
            <a:extLst>
              <a:ext uri="{FF2B5EF4-FFF2-40B4-BE49-F238E27FC236}">
                <a16:creationId xmlns:a16="http://schemas.microsoft.com/office/drawing/2014/main" id="{4BA9FD42-FA17-4C2C-89B8-815E26E43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269" y="4831409"/>
            <a:ext cx="1130954" cy="1600014"/>
          </a:xfrm>
          <a:prstGeom prst="rect">
            <a:avLst/>
          </a:prstGeom>
        </p:spPr>
      </p:pic>
      <p:pic>
        <p:nvPicPr>
          <p:cNvPr id="8" name="Obrázek 7" descr="Obsah obrázku muž, osoba, fotka, interiér&#10;&#10;Popis byl vytvořen automaticky">
            <a:extLst>
              <a:ext uri="{FF2B5EF4-FFF2-40B4-BE49-F238E27FC236}">
                <a16:creationId xmlns:a16="http://schemas.microsoft.com/office/drawing/2014/main" id="{CE7CFA63-0E34-4729-B3C7-E9494ED7B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011" y="4820468"/>
            <a:ext cx="1108555" cy="1600014"/>
          </a:xfrm>
          <a:prstGeom prst="rect">
            <a:avLst/>
          </a:prstGeom>
        </p:spPr>
      </p:pic>
      <p:pic>
        <p:nvPicPr>
          <p:cNvPr id="10" name="Obrázek 9" descr="Obsah obrázku muž, osoba, vázanka, oblek&#10;&#10;Popis byl vytvořen automaticky">
            <a:extLst>
              <a:ext uri="{FF2B5EF4-FFF2-40B4-BE49-F238E27FC236}">
                <a16:creationId xmlns:a16="http://schemas.microsoft.com/office/drawing/2014/main" id="{A220AA52-E901-481F-8B1F-FBA8701A4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183" y="4820468"/>
            <a:ext cx="1205845" cy="1621897"/>
          </a:xfrm>
          <a:prstGeom prst="rect">
            <a:avLst/>
          </a:prstGeom>
        </p:spPr>
      </p:pic>
      <p:pic>
        <p:nvPicPr>
          <p:cNvPr id="12" name="Obrázek 11" descr="Obsah obrázku osoba, muž, vázanka, fotka&#10;&#10;Popis byl vytvořen automaticky">
            <a:extLst>
              <a:ext uri="{FF2B5EF4-FFF2-40B4-BE49-F238E27FC236}">
                <a16:creationId xmlns:a16="http://schemas.microsoft.com/office/drawing/2014/main" id="{C08083CC-26BF-43C5-97B0-AB4D44C4C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354" y="4820468"/>
            <a:ext cx="1206041" cy="16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66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C7CD3-991F-47C7-9E76-1F371A52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cs-CZ" dirty="0"/>
              <a:t>JOSEF </a:t>
            </a:r>
            <a:r>
              <a:rPr lang="cs-CZ" dirty="0" err="1"/>
              <a:t>dobrovský</a:t>
            </a:r>
            <a:r>
              <a:rPr lang="cs-CZ" dirty="0"/>
              <a:t>	 	 „PATRIARCHA SLAVISTIKY“</a:t>
            </a:r>
            <a:br>
              <a:rPr lang="cs-CZ" dirty="0"/>
            </a:br>
            <a:r>
              <a:rPr lang="cs-CZ" dirty="0"/>
              <a:t>(1753–1829)</a:t>
            </a:r>
          </a:p>
        </p:txBody>
      </p:sp>
      <p:pic>
        <p:nvPicPr>
          <p:cNvPr id="5" name="Zástupný obsah 4" descr="Obsah obrázku osoba, muž, fotka, interiér&#10;&#10;Popis byl vytvořen automaticky">
            <a:extLst>
              <a:ext uri="{FF2B5EF4-FFF2-40B4-BE49-F238E27FC236}">
                <a16:creationId xmlns:a16="http://schemas.microsoft.com/office/drawing/2014/main" id="{974DE682-6F48-4531-A38B-6CBAF4DB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91" y="2386051"/>
            <a:ext cx="2717276" cy="344885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AE7660-79A4-4277-8670-EA539D18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5680587" cy="4023360"/>
          </a:xfrm>
        </p:spPr>
        <p:txBody>
          <a:bodyPr>
            <a:normAutofit/>
          </a:bodyPr>
          <a:lstStyle/>
          <a:p>
            <a:r>
              <a:rPr lang="cs-CZ" i="1" dirty="0" err="1"/>
              <a:t>Ausführliches</a:t>
            </a:r>
            <a:r>
              <a:rPr lang="cs-CZ" i="1" dirty="0"/>
              <a:t> </a:t>
            </a:r>
            <a:r>
              <a:rPr lang="cs-CZ" i="1" dirty="0" err="1"/>
              <a:t>Lehrgebäude</a:t>
            </a:r>
            <a:r>
              <a:rPr lang="cs-CZ" i="1" dirty="0"/>
              <a:t> der </a:t>
            </a:r>
            <a:r>
              <a:rPr lang="cs-CZ" i="1" dirty="0" err="1"/>
              <a:t>böhmischen</a:t>
            </a:r>
            <a:r>
              <a:rPr lang="cs-CZ" i="1" dirty="0"/>
              <a:t> </a:t>
            </a:r>
            <a:r>
              <a:rPr lang="cs-CZ" i="1" dirty="0" err="1"/>
              <a:t>Sprache</a:t>
            </a:r>
            <a:r>
              <a:rPr lang="cs-CZ" dirty="0"/>
              <a:t> (1809)</a:t>
            </a:r>
          </a:p>
          <a:p>
            <a:r>
              <a:rPr lang="cs-CZ" i="1" dirty="0" err="1"/>
              <a:t>Lehrgebäude</a:t>
            </a:r>
            <a:r>
              <a:rPr lang="cs-CZ" i="1" dirty="0"/>
              <a:t> der </a:t>
            </a:r>
            <a:r>
              <a:rPr lang="cs-CZ" i="1" dirty="0" err="1"/>
              <a:t>böhmischen</a:t>
            </a:r>
            <a:r>
              <a:rPr lang="cs-CZ" i="1" dirty="0"/>
              <a:t> </a:t>
            </a:r>
            <a:r>
              <a:rPr lang="cs-CZ" i="1" dirty="0" err="1"/>
              <a:t>Sprache</a:t>
            </a:r>
            <a:r>
              <a:rPr lang="cs-CZ" dirty="0"/>
              <a:t> (1819)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70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C7CD3-991F-47C7-9E76-1F371A52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i="1" dirty="0" err="1"/>
              <a:t>Ausführliches</a:t>
            </a:r>
            <a:r>
              <a:rPr lang="cs-CZ" i="1" dirty="0"/>
              <a:t> </a:t>
            </a:r>
            <a:r>
              <a:rPr lang="cs-CZ" i="1" dirty="0" err="1"/>
              <a:t>Lehrgebäude</a:t>
            </a:r>
            <a:r>
              <a:rPr lang="cs-CZ" i="1" dirty="0"/>
              <a:t> der </a:t>
            </a:r>
            <a:r>
              <a:rPr lang="cs-CZ" i="1" dirty="0" err="1"/>
              <a:t>böhmischen</a:t>
            </a:r>
            <a:r>
              <a:rPr lang="cs-CZ" i="1" dirty="0"/>
              <a:t> </a:t>
            </a:r>
            <a:r>
              <a:rPr lang="cs-CZ" i="1" dirty="0" err="1"/>
              <a:t>Sprache</a:t>
            </a:r>
            <a:r>
              <a:rPr lang="cs-CZ" dirty="0"/>
              <a:t> (1809)</a:t>
            </a:r>
          </a:p>
        </p:txBody>
      </p:sp>
      <p:pic>
        <p:nvPicPr>
          <p:cNvPr id="5" name="Zástupný obsah 4" descr="Obsah obrázku osoba, muž, fotka, interiér&#10;&#10;Popis byl vytvořen automaticky">
            <a:extLst>
              <a:ext uri="{FF2B5EF4-FFF2-40B4-BE49-F238E27FC236}">
                <a16:creationId xmlns:a16="http://schemas.microsoft.com/office/drawing/2014/main" id="{974DE682-6F48-4531-A38B-6CBAF4DB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91" y="2386051"/>
            <a:ext cx="2717276" cy="344885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AE7660-79A4-4277-8670-EA539D18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5680587" cy="402336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„První vydání vlivné mluvnice […] vyšlo v roce 1809 po mnoha letech příprav. Dobrovský v době příprav spisu nezištně nabízel vypracované části lidem názorově blízkým a umožňoval jim ze svých spisů čerpat. Jeho žáci, zvláště Václav Hanka, pak zase šířili nový náhled na českou mluvnici pod záštitou autority Dobrovského (srov. HankaPrav1817; HankaMluv1822). Tato autorita byla tak silná, že ke gramatikám starším než mluvnice Dobrovského se později už nikdo nevracel jako k mluvnicím aktuálně použitelným: Josef Dobrovský se stal osobností metodologického a </a:t>
            </a:r>
            <a:r>
              <a:rPr lang="cs-CZ" dirty="0" err="1"/>
              <a:t>kulturněidentifikačního</a:t>
            </a:r>
            <a:r>
              <a:rPr lang="cs-CZ" dirty="0"/>
              <a:t> předělu, od jeho časů obvykle počítáme v periodizacích češtiny s obdobím „novočeským“. Po deseti letech vydal ještě revidované znění mluvnice s mírně pozměněným názvem (DobLehr1819). Zároveň byl vůdčí postavou práce na německo-českém slovníku (viz zde).“</a:t>
            </a:r>
          </a:p>
          <a:p>
            <a:r>
              <a:rPr lang="cs-CZ" dirty="0">
                <a:hlinkClick r:id="rId3"/>
              </a:rPr>
              <a:t>https://vokabular.ujc.cas.cz/moduly/mluvnice/</a:t>
            </a:r>
            <a:r>
              <a:rPr lang="cs-CZ" dirty="0" err="1">
                <a:hlinkClick r:id="rId3"/>
              </a:rPr>
              <a:t>digitalni</a:t>
            </a:r>
            <a:r>
              <a:rPr lang="cs-CZ" dirty="0">
                <a:hlinkClick r:id="rId3"/>
              </a:rPr>
              <a:t>-kopie-</a:t>
            </a:r>
            <a:r>
              <a:rPr lang="cs-CZ" dirty="0" err="1">
                <a:hlinkClick r:id="rId3"/>
              </a:rPr>
              <a:t>info</a:t>
            </a:r>
            <a:r>
              <a:rPr lang="cs-CZ" dirty="0">
                <a:hlinkClick r:id="rId3"/>
              </a:rPr>
              <a:t>/DobLehr1809</a:t>
            </a:r>
            <a:r>
              <a:rPr lang="cs-CZ" dirty="0"/>
              <a:t>, 07.03.2020.</a:t>
            </a:r>
          </a:p>
        </p:txBody>
      </p:sp>
    </p:spTree>
    <p:extLst>
      <p:ext uri="{BB962C8B-B14F-4D97-AF65-F5344CB8AC3E}">
        <p14:creationId xmlns:p14="http://schemas.microsoft.com/office/powerpoint/2010/main" val="2244198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C7CD3-991F-47C7-9E76-1F371A52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i="1" dirty="0" err="1"/>
              <a:t>Ausführliches</a:t>
            </a:r>
            <a:r>
              <a:rPr lang="cs-CZ" i="1" dirty="0"/>
              <a:t> </a:t>
            </a:r>
            <a:r>
              <a:rPr lang="cs-CZ" i="1" dirty="0" err="1"/>
              <a:t>Lehrgebäude</a:t>
            </a:r>
            <a:r>
              <a:rPr lang="cs-CZ" i="1" dirty="0"/>
              <a:t> der </a:t>
            </a:r>
            <a:r>
              <a:rPr lang="cs-CZ" i="1" dirty="0" err="1"/>
              <a:t>böhmischen</a:t>
            </a:r>
            <a:r>
              <a:rPr lang="cs-CZ" i="1" dirty="0"/>
              <a:t> </a:t>
            </a:r>
            <a:r>
              <a:rPr lang="cs-CZ" i="1" dirty="0" err="1"/>
              <a:t>Sprache</a:t>
            </a:r>
            <a:r>
              <a:rPr lang="cs-CZ" dirty="0"/>
              <a:t> (1809)</a:t>
            </a:r>
          </a:p>
        </p:txBody>
      </p:sp>
      <p:pic>
        <p:nvPicPr>
          <p:cNvPr id="5" name="Zástupný obsah 4" descr="Obsah obrázku osoba, muž, fotka, interiér&#10;&#10;Popis byl vytvořen automaticky">
            <a:extLst>
              <a:ext uri="{FF2B5EF4-FFF2-40B4-BE49-F238E27FC236}">
                <a16:creationId xmlns:a16="http://schemas.microsoft.com/office/drawing/2014/main" id="{974DE682-6F48-4531-A38B-6CBAF4DB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91" y="2386051"/>
            <a:ext cx="2717276" cy="344885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AE7660-79A4-4277-8670-EA539D18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5680587" cy="4023360"/>
          </a:xfrm>
        </p:spPr>
        <p:txBody>
          <a:bodyPr>
            <a:normAutofit fontScale="62500" lnSpcReduction="20000"/>
          </a:bodyPr>
          <a:lstStyle/>
          <a:p>
            <a:r>
              <a:rPr lang="cs-CZ" sz="3000" dirty="0"/>
              <a:t>- v době příprav Dobrovský nezištně nabízel části textu lidem názorově blízkým </a:t>
            </a:r>
          </a:p>
          <a:p>
            <a:r>
              <a:rPr lang="cs-CZ" sz="3000" dirty="0"/>
              <a:t>- zvláště Václav Hanka</a:t>
            </a:r>
          </a:p>
          <a:p>
            <a:r>
              <a:rPr lang="cs-CZ" sz="3000" dirty="0"/>
              <a:t>- ti pak šířili nový náhled na českou mluvnici pod záštitou autority Dobrovského (srov. HankaPrav1817; HankaMluv1822)</a:t>
            </a:r>
          </a:p>
          <a:p>
            <a:r>
              <a:rPr lang="cs-CZ" sz="3000" dirty="0"/>
              <a:t>- tak silná autorita, že </a:t>
            </a:r>
            <a:r>
              <a:rPr lang="cs-CZ" sz="3000" b="1" dirty="0"/>
              <a:t>ke gramatikám starším</a:t>
            </a:r>
            <a:r>
              <a:rPr lang="cs-CZ" sz="3000" dirty="0"/>
              <a:t> než mluvnice Dobrovského </a:t>
            </a:r>
            <a:r>
              <a:rPr lang="cs-CZ" sz="3000" b="1" dirty="0"/>
              <a:t>se později už nikdo nevracel</a:t>
            </a:r>
            <a:r>
              <a:rPr lang="cs-CZ" sz="3000" dirty="0"/>
              <a:t> jako k mluvnicím aktuálně použitelným</a:t>
            </a:r>
          </a:p>
          <a:p>
            <a:r>
              <a:rPr lang="cs-CZ" sz="3000" dirty="0"/>
              <a:t>- Dobrovský se stal </a:t>
            </a:r>
            <a:r>
              <a:rPr lang="cs-CZ" sz="3000" b="1" dirty="0"/>
              <a:t>osobností</a:t>
            </a:r>
            <a:r>
              <a:rPr lang="cs-CZ" sz="3000" dirty="0"/>
              <a:t> metodologického a </a:t>
            </a:r>
            <a:r>
              <a:rPr lang="cs-CZ" sz="3000" dirty="0" err="1"/>
              <a:t>kulturněidentifikačního</a:t>
            </a:r>
            <a:r>
              <a:rPr lang="cs-CZ" sz="3000" dirty="0"/>
              <a:t> </a:t>
            </a:r>
            <a:r>
              <a:rPr lang="cs-CZ" sz="3000" b="1" dirty="0"/>
              <a:t>předělu</a:t>
            </a:r>
          </a:p>
          <a:p>
            <a:r>
              <a:rPr lang="cs-CZ" sz="3000" dirty="0"/>
              <a:t>- </a:t>
            </a:r>
            <a:r>
              <a:rPr lang="cs-CZ" sz="3000" b="1" dirty="0"/>
              <a:t>od jeho časů</a:t>
            </a:r>
            <a:r>
              <a:rPr lang="cs-CZ" sz="3000" dirty="0"/>
              <a:t> – v periodizacích češtiny – </a:t>
            </a:r>
            <a:r>
              <a:rPr lang="cs-CZ" sz="3000" b="1" dirty="0"/>
              <a:t>období „novočeské“</a:t>
            </a:r>
          </a:p>
          <a:p>
            <a:r>
              <a:rPr lang="cs-CZ" sz="1500" dirty="0">
                <a:hlinkClick r:id="rId3"/>
              </a:rPr>
              <a:t>https://vokabular.ujc.cas.cz/moduly/mluvnice/</a:t>
            </a:r>
            <a:r>
              <a:rPr lang="cs-CZ" sz="1500" dirty="0" err="1">
                <a:hlinkClick r:id="rId3"/>
              </a:rPr>
              <a:t>digitalni</a:t>
            </a:r>
            <a:r>
              <a:rPr lang="cs-CZ" sz="1500" dirty="0">
                <a:hlinkClick r:id="rId3"/>
              </a:rPr>
              <a:t>-kopie-</a:t>
            </a:r>
            <a:r>
              <a:rPr lang="cs-CZ" sz="1500" dirty="0" err="1">
                <a:hlinkClick r:id="rId3"/>
              </a:rPr>
              <a:t>info</a:t>
            </a:r>
            <a:r>
              <a:rPr lang="cs-CZ" sz="1500" dirty="0">
                <a:hlinkClick r:id="rId3"/>
              </a:rPr>
              <a:t>/DobLehr1809</a:t>
            </a:r>
            <a:r>
              <a:rPr lang="cs-CZ" sz="1500" dirty="0"/>
              <a:t>, 07.03.2020.</a:t>
            </a:r>
          </a:p>
        </p:txBody>
      </p:sp>
    </p:spTree>
    <p:extLst>
      <p:ext uri="{BB962C8B-B14F-4D97-AF65-F5344CB8AC3E}">
        <p14:creationId xmlns:p14="http://schemas.microsoft.com/office/powerpoint/2010/main" val="398218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2E613E-D872-4317-B030-1E94B910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Osnova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57B2E0-B4F5-4AB1-9B95-926DC356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53" y="486387"/>
            <a:ext cx="6306003" cy="5885225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slovotvorná čtveřice – základ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b="1" dirty="0"/>
              <a:t>Uher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b="1" dirty="0" err="1"/>
              <a:t>Kneselová</a:t>
            </a:r>
            <a:endParaRPr lang="cs-CZ" sz="2000" b="1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b="1" dirty="0"/>
              <a:t>Hauser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b="1" dirty="0"/>
              <a:t>Dokulil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 err="1"/>
              <a:t>trívia</a:t>
            </a:r>
            <a:endParaRPr lang="cs-CZ" sz="20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Kolářová a kol. </a:t>
            </a:r>
            <a:r>
              <a:rPr lang="cs-CZ" sz="2000" i="1" dirty="0"/>
              <a:t>Český jazyk pro studující učitelství 1. stupně základní školy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co je cílem výuky slovotvorby na ZŠ?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Uher, </a:t>
            </a:r>
            <a:r>
              <a:rPr lang="cs-CZ" sz="2000" dirty="0" err="1"/>
              <a:t>Kneselová</a:t>
            </a:r>
            <a:r>
              <a:rPr lang="cs-CZ" sz="2000" dirty="0"/>
              <a:t>: Nauka o tvoření slov – úvod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předmět nauky o tvoření slov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slovotvorba a její místo v jazykovědě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klíčové osoby č. slovotvorby dle Uh. a </a:t>
            </a:r>
            <a:r>
              <a:rPr lang="cs-CZ" sz="2000" dirty="0" err="1"/>
              <a:t>Knes</a:t>
            </a:r>
            <a:r>
              <a:rPr lang="cs-CZ" sz="2000" dirty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b="1" dirty="0"/>
              <a:t>Dobrovský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b="1" dirty="0"/>
              <a:t>Šlosar</a:t>
            </a:r>
            <a:r>
              <a:rPr lang="cs-CZ" sz="2000" dirty="0"/>
              <a:t> zde nemůže chybět (vsuvka)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b="1" dirty="0"/>
              <a:t>Trávníček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základy slovotvorného rozboru – omalovánka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onomaziologie – velmi stručný nástin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úkoly do příště: </a:t>
            </a:r>
            <a:r>
              <a:rPr lang="cs-CZ" sz="2000" b="1" dirty="0"/>
              <a:t>Mathesius</a:t>
            </a:r>
            <a:r>
              <a:rPr lang="cs-CZ" sz="2000" dirty="0"/>
              <a:t> a </a:t>
            </a:r>
            <a:r>
              <a:rPr lang="cs-CZ" sz="2000" b="1" dirty="0"/>
              <a:t>Šmilauer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dirty="0"/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1953631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C7CD3-991F-47C7-9E76-1F371A52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i="1" dirty="0" err="1"/>
              <a:t>Ausführliches</a:t>
            </a:r>
            <a:r>
              <a:rPr lang="cs-CZ" i="1" dirty="0"/>
              <a:t> </a:t>
            </a:r>
            <a:r>
              <a:rPr lang="cs-CZ" i="1" dirty="0" err="1"/>
              <a:t>Lehrgebäude</a:t>
            </a:r>
            <a:r>
              <a:rPr lang="cs-CZ" i="1" dirty="0"/>
              <a:t> der </a:t>
            </a:r>
            <a:r>
              <a:rPr lang="cs-CZ" i="1" dirty="0" err="1"/>
              <a:t>böhmischen</a:t>
            </a:r>
            <a:r>
              <a:rPr lang="cs-CZ" i="1" dirty="0"/>
              <a:t> </a:t>
            </a:r>
            <a:r>
              <a:rPr lang="cs-CZ" i="1" dirty="0" err="1"/>
              <a:t>Sprache</a:t>
            </a:r>
            <a:r>
              <a:rPr lang="cs-CZ" dirty="0"/>
              <a:t> (1809)</a:t>
            </a:r>
          </a:p>
        </p:txBody>
      </p:sp>
      <p:pic>
        <p:nvPicPr>
          <p:cNvPr id="5" name="Zástupný obsah 4" descr="Obsah obrázku osoba, muž, fotka, interiér&#10;&#10;Popis byl vytvořen automaticky">
            <a:extLst>
              <a:ext uri="{FF2B5EF4-FFF2-40B4-BE49-F238E27FC236}">
                <a16:creationId xmlns:a16="http://schemas.microsoft.com/office/drawing/2014/main" id="{974DE682-6F48-4531-A38B-6CBAF4DB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91" y="2386051"/>
            <a:ext cx="2717276" cy="344885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AE7660-79A4-4277-8670-EA539D18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5973355" cy="402336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cs-CZ" sz="3000" dirty="0"/>
              <a:t>Mluvnice je rozdělena na tři hlavní části (díly, </a:t>
            </a:r>
            <a:r>
              <a:rPr lang="cs-CZ" sz="3000" i="1" dirty="0" err="1"/>
              <a:t>Theil</a:t>
            </a:r>
            <a:r>
              <a:rPr lang="cs-CZ" sz="3000" dirty="0"/>
              <a:t>):</a:t>
            </a:r>
          </a:p>
          <a:p>
            <a:pPr>
              <a:spcBef>
                <a:spcPts val="600"/>
              </a:spcBef>
            </a:pPr>
            <a:endParaRPr lang="cs-CZ" sz="3000" dirty="0"/>
          </a:p>
          <a:p>
            <a:pPr>
              <a:spcBef>
                <a:spcPts val="600"/>
              </a:spcBef>
            </a:pPr>
            <a:r>
              <a:rPr lang="cs-CZ" sz="3000" dirty="0"/>
              <a:t>- o </a:t>
            </a:r>
            <a:r>
              <a:rPr lang="cs-CZ" sz="3000" b="1" dirty="0"/>
              <a:t>tvoření</a:t>
            </a:r>
            <a:r>
              <a:rPr lang="cs-CZ" sz="3000" dirty="0"/>
              <a:t> (</a:t>
            </a:r>
            <a:r>
              <a:rPr lang="cs-CZ" sz="3000" i="1" dirty="0" err="1"/>
              <a:t>Bildung</a:t>
            </a:r>
            <a:r>
              <a:rPr lang="cs-CZ" sz="3000" dirty="0"/>
              <a:t>) </a:t>
            </a:r>
            <a:r>
              <a:rPr lang="cs-CZ" sz="3000" b="1" dirty="0"/>
              <a:t>slov</a:t>
            </a:r>
            <a:r>
              <a:rPr lang="cs-CZ" sz="3000" dirty="0"/>
              <a:t>, s. 14 až 232;</a:t>
            </a:r>
          </a:p>
          <a:p>
            <a:pPr>
              <a:spcBef>
                <a:spcPts val="600"/>
              </a:spcBef>
            </a:pPr>
            <a:endParaRPr lang="cs-CZ" sz="3000" dirty="0"/>
          </a:p>
          <a:p>
            <a:pPr>
              <a:spcBef>
                <a:spcPts val="600"/>
              </a:spcBef>
            </a:pPr>
            <a:r>
              <a:rPr lang="cs-CZ" sz="3000" dirty="0"/>
              <a:t>- o ohýbání (</a:t>
            </a:r>
            <a:r>
              <a:rPr lang="cs-CZ" sz="3000" i="1" dirty="0" err="1"/>
              <a:t>Biegung</a:t>
            </a:r>
            <a:r>
              <a:rPr lang="cs-CZ" sz="3000" dirty="0"/>
              <a:t>) ohebných slovních druhů, s. 233 až 324;</a:t>
            </a:r>
          </a:p>
          <a:p>
            <a:pPr>
              <a:spcBef>
                <a:spcPts val="600"/>
              </a:spcBef>
            </a:pPr>
            <a:endParaRPr lang="cs-CZ" sz="3000" dirty="0"/>
          </a:p>
          <a:p>
            <a:pPr>
              <a:spcBef>
                <a:spcPts val="600"/>
              </a:spcBef>
            </a:pPr>
            <a:r>
              <a:rPr lang="cs-CZ" sz="3000" dirty="0"/>
              <a:t>- o spojování (</a:t>
            </a:r>
            <a:r>
              <a:rPr lang="cs-CZ" sz="3000" i="1" dirty="0" err="1"/>
              <a:t>Fügung</a:t>
            </a:r>
            <a:r>
              <a:rPr lang="cs-CZ" sz="3000" dirty="0"/>
              <a:t>) slov, s. 325 až 399.</a:t>
            </a:r>
          </a:p>
          <a:p>
            <a:r>
              <a:rPr lang="cs-CZ" sz="1500" dirty="0">
                <a:hlinkClick r:id="rId3"/>
              </a:rPr>
              <a:t>https://vokabular.ujc.cas.cz/moduly/mluvnice/</a:t>
            </a:r>
            <a:r>
              <a:rPr lang="cs-CZ" sz="1500" dirty="0" err="1">
                <a:hlinkClick r:id="rId3"/>
              </a:rPr>
              <a:t>digitalni</a:t>
            </a:r>
            <a:r>
              <a:rPr lang="cs-CZ" sz="1500" dirty="0">
                <a:hlinkClick r:id="rId3"/>
              </a:rPr>
              <a:t>-kopie-</a:t>
            </a:r>
            <a:r>
              <a:rPr lang="cs-CZ" sz="1500" dirty="0" err="1">
                <a:hlinkClick r:id="rId3"/>
              </a:rPr>
              <a:t>info</a:t>
            </a:r>
            <a:r>
              <a:rPr lang="cs-CZ" sz="1500" dirty="0">
                <a:hlinkClick r:id="rId3"/>
              </a:rPr>
              <a:t>/DobLehr1809</a:t>
            </a:r>
            <a:r>
              <a:rPr lang="cs-CZ" sz="1500" dirty="0"/>
              <a:t>, 07.03.2020.</a:t>
            </a:r>
          </a:p>
        </p:txBody>
      </p:sp>
    </p:spTree>
    <p:extLst>
      <p:ext uri="{BB962C8B-B14F-4D97-AF65-F5344CB8AC3E}">
        <p14:creationId xmlns:p14="http://schemas.microsoft.com/office/powerpoint/2010/main" val="1780379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noviny&#10;&#10;Popis byl vytvořen automaticky">
            <a:extLst>
              <a:ext uri="{FF2B5EF4-FFF2-40B4-BE49-F238E27FC236}">
                <a16:creationId xmlns:a16="http://schemas.microsoft.com/office/drawing/2014/main" id="{85A93F7C-D3D7-4092-B7C1-F00E082FB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069" y="589826"/>
            <a:ext cx="5680587" cy="524507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64C7CD3-991F-47C7-9E76-1F371A52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i="1" dirty="0" err="1"/>
              <a:t>Ausführliches</a:t>
            </a:r>
            <a:r>
              <a:rPr lang="cs-CZ" i="1" dirty="0"/>
              <a:t> </a:t>
            </a:r>
            <a:r>
              <a:rPr lang="cs-CZ" i="1" dirty="0" err="1"/>
              <a:t>Leh</a:t>
            </a:r>
            <a:r>
              <a:rPr lang="cs-CZ" i="1" dirty="0" err="1">
                <a:solidFill>
                  <a:schemeClr val="bg1"/>
                </a:solidFill>
              </a:rPr>
              <a:t>rgebäude</a:t>
            </a:r>
            <a:r>
              <a:rPr lang="cs-CZ" i="1" dirty="0">
                <a:solidFill>
                  <a:schemeClr val="bg1"/>
                </a:solidFill>
              </a:rPr>
              <a:t> der </a:t>
            </a:r>
            <a:r>
              <a:rPr lang="cs-CZ" i="1" dirty="0" err="1">
                <a:solidFill>
                  <a:schemeClr val="bg1"/>
                </a:solidFill>
              </a:rPr>
              <a:t>böhmischen</a:t>
            </a:r>
            <a:r>
              <a:rPr lang="cs-CZ" i="1" dirty="0"/>
              <a:t> </a:t>
            </a:r>
            <a:r>
              <a:rPr lang="cs-CZ" i="1" dirty="0" err="1"/>
              <a:t>Sprache</a:t>
            </a:r>
            <a:r>
              <a:rPr lang="cs-CZ" dirty="0"/>
              <a:t> (1809)</a:t>
            </a:r>
          </a:p>
        </p:txBody>
      </p:sp>
      <p:pic>
        <p:nvPicPr>
          <p:cNvPr id="5" name="Zástupný obsah 4" descr="Obsah obrázku osoba, muž, fotka, interiér&#10;&#10;Popis byl vytvořen automaticky">
            <a:extLst>
              <a:ext uri="{FF2B5EF4-FFF2-40B4-BE49-F238E27FC236}">
                <a16:creationId xmlns:a16="http://schemas.microsoft.com/office/drawing/2014/main" id="{974DE682-6F48-4531-A38B-6CBAF4DB3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91" y="2386051"/>
            <a:ext cx="2717276" cy="344885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AE7660-79A4-4277-8670-EA539D18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5680587" cy="4023360"/>
          </a:xfrm>
        </p:spPr>
        <p:txBody>
          <a:bodyPr>
            <a:normAutofit fontScale="92500" lnSpcReduction="20000"/>
          </a:bodyPr>
          <a:lstStyle/>
          <a:p>
            <a:endParaRPr lang="cs-CZ" sz="1500" dirty="0">
              <a:hlinkClick r:id="rId4"/>
            </a:endParaRPr>
          </a:p>
          <a:p>
            <a:endParaRPr lang="cs-CZ" sz="1500" dirty="0">
              <a:hlinkClick r:id="rId4"/>
            </a:endParaRPr>
          </a:p>
          <a:p>
            <a:endParaRPr lang="cs-CZ" sz="1500" dirty="0">
              <a:hlinkClick r:id="rId4"/>
            </a:endParaRPr>
          </a:p>
          <a:p>
            <a:endParaRPr lang="cs-CZ" sz="1500" dirty="0">
              <a:hlinkClick r:id="rId4"/>
            </a:endParaRPr>
          </a:p>
          <a:p>
            <a:endParaRPr lang="cs-CZ" sz="1500" dirty="0">
              <a:hlinkClick r:id="rId4"/>
            </a:endParaRPr>
          </a:p>
          <a:p>
            <a:endParaRPr lang="cs-CZ" sz="1500" dirty="0">
              <a:hlinkClick r:id="rId4"/>
            </a:endParaRPr>
          </a:p>
          <a:p>
            <a:endParaRPr lang="cs-CZ" sz="1500" dirty="0">
              <a:hlinkClick r:id="rId4"/>
            </a:endParaRPr>
          </a:p>
          <a:p>
            <a:endParaRPr lang="cs-CZ" sz="1500" dirty="0">
              <a:hlinkClick r:id="rId4"/>
            </a:endParaRPr>
          </a:p>
          <a:p>
            <a:endParaRPr lang="cs-CZ" sz="1500" dirty="0">
              <a:hlinkClick r:id="rId4"/>
            </a:endParaRPr>
          </a:p>
          <a:p>
            <a:endParaRPr lang="cs-CZ" sz="1500" dirty="0">
              <a:hlinkClick r:id="rId4"/>
            </a:endParaRPr>
          </a:p>
          <a:p>
            <a:endParaRPr lang="cs-CZ" sz="1500" dirty="0">
              <a:hlinkClick r:id="rId4"/>
            </a:endParaRPr>
          </a:p>
          <a:p>
            <a:r>
              <a:rPr lang="cs-CZ" sz="1500" dirty="0">
                <a:hlinkClick r:id="rId4"/>
              </a:rPr>
              <a:t>https://vokabular.ujc.cas.cz/moduly/mluvnice/</a:t>
            </a:r>
            <a:r>
              <a:rPr lang="cs-CZ" sz="1500" dirty="0" err="1">
                <a:hlinkClick r:id="rId4"/>
              </a:rPr>
              <a:t>digitalni</a:t>
            </a:r>
            <a:r>
              <a:rPr lang="cs-CZ" sz="1500" dirty="0">
                <a:hlinkClick r:id="rId4"/>
              </a:rPr>
              <a:t>-kopie-</a:t>
            </a:r>
            <a:r>
              <a:rPr lang="cs-CZ" sz="1500" dirty="0" err="1">
                <a:hlinkClick r:id="rId4"/>
              </a:rPr>
              <a:t>info</a:t>
            </a:r>
            <a:r>
              <a:rPr lang="cs-CZ" sz="1500" dirty="0">
                <a:hlinkClick r:id="rId4"/>
              </a:rPr>
              <a:t>/DobLehr1809</a:t>
            </a:r>
            <a:r>
              <a:rPr lang="cs-CZ" sz="1500" dirty="0"/>
              <a:t>, 07.03.2020.</a:t>
            </a:r>
          </a:p>
        </p:txBody>
      </p:sp>
    </p:spTree>
    <p:extLst>
      <p:ext uri="{BB962C8B-B14F-4D97-AF65-F5344CB8AC3E}">
        <p14:creationId xmlns:p14="http://schemas.microsoft.com/office/powerpoint/2010/main" val="3054443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C7CD3-991F-47C7-9E76-1F371A52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dobrovský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09A279-3393-49FA-90A1-7830B030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b="1" dirty="0"/>
              <a:t>Dobrovský</a:t>
            </a:r>
            <a:r>
              <a:rPr lang="cs-CZ" dirty="0"/>
              <a:t> v gramatikách </a:t>
            </a:r>
            <a:r>
              <a:rPr lang="cs-CZ" i="1" dirty="0" err="1"/>
              <a:t>Ausführliches</a:t>
            </a:r>
            <a:r>
              <a:rPr lang="cs-CZ" i="1" dirty="0"/>
              <a:t> </a:t>
            </a:r>
            <a:r>
              <a:rPr lang="cs-CZ" i="1" dirty="0" err="1"/>
              <a:t>Lehrgebäude</a:t>
            </a:r>
            <a:r>
              <a:rPr lang="cs-CZ" i="1" dirty="0"/>
              <a:t> der </a:t>
            </a:r>
            <a:r>
              <a:rPr lang="cs-CZ" i="1" dirty="0" err="1"/>
              <a:t>böhmischen</a:t>
            </a:r>
            <a:r>
              <a:rPr lang="cs-CZ" i="1" dirty="0"/>
              <a:t> </a:t>
            </a:r>
            <a:r>
              <a:rPr lang="cs-CZ" i="1" dirty="0" err="1"/>
              <a:t>Sprache</a:t>
            </a:r>
            <a:r>
              <a:rPr lang="cs-CZ" dirty="0"/>
              <a:t> (1809) a </a:t>
            </a:r>
            <a:r>
              <a:rPr lang="cs-CZ" i="1" dirty="0" err="1"/>
              <a:t>Lehrgebäude</a:t>
            </a:r>
            <a:r>
              <a:rPr lang="cs-CZ" i="1" dirty="0"/>
              <a:t> der </a:t>
            </a:r>
            <a:r>
              <a:rPr lang="cs-CZ" i="1" dirty="0" err="1"/>
              <a:t>böhmischen</a:t>
            </a:r>
            <a:r>
              <a:rPr lang="cs-CZ" i="1" dirty="0"/>
              <a:t> </a:t>
            </a:r>
            <a:r>
              <a:rPr lang="cs-CZ" i="1" dirty="0" err="1"/>
              <a:t>Sprache</a:t>
            </a:r>
            <a:r>
              <a:rPr lang="cs-CZ" dirty="0"/>
              <a:t> (1819) kodifikuje v podstatě stejný stav jako </a:t>
            </a:r>
            <a:r>
              <a:rPr lang="cs-CZ" b="1" dirty="0" err="1"/>
              <a:t>Pelcl</a:t>
            </a:r>
            <a:r>
              <a:rPr lang="cs-CZ" dirty="0"/>
              <a:t>, s výjimkou jediného </a:t>
            </a:r>
            <a:r>
              <a:rPr lang="cs-CZ" i="1" dirty="0"/>
              <a:t>l [*]</a:t>
            </a:r>
            <a:r>
              <a:rPr lang="cs-CZ" dirty="0"/>
              <a:t> u Dobrovského. Koncepce gramatik Dobrovského je však odlišná: </a:t>
            </a:r>
            <a:r>
              <a:rPr lang="cs-CZ" b="1" dirty="0"/>
              <a:t>těžiště morfologických oddílů je tu v zevrubném popisu slovotvorby </a:t>
            </a:r>
            <a:r>
              <a:rPr lang="cs-CZ" dirty="0"/>
              <a:t>(v první verzi zabírá přes polovinu celkového rozsahu, v druhé asi třetinu). Tato zvláštní pozornost slovotvorbě měla pro další vývoj č. základní [zásadní] význam.“</a:t>
            </a:r>
          </a:p>
          <a:p>
            <a:r>
              <a:rPr lang="cs-CZ" dirty="0"/>
              <a:t>Dušan Šlosar</a:t>
            </a:r>
          </a:p>
          <a:p>
            <a:r>
              <a:rPr lang="cs-CZ" dirty="0">
                <a:hlinkClick r:id="rId2"/>
              </a:rPr>
              <a:t>https://www.czechency.org/</a:t>
            </a:r>
            <a:r>
              <a:rPr lang="cs-CZ" dirty="0" err="1">
                <a:hlinkClick r:id="rId2"/>
              </a:rPr>
              <a:t>slovnik</a:t>
            </a:r>
            <a:r>
              <a:rPr lang="cs-CZ" dirty="0">
                <a:hlinkClick r:id="rId2"/>
              </a:rPr>
              <a:t>/OBROZENSK%C3%81%20%C4%8CE%C5%A0TINA</a:t>
            </a:r>
            <a:r>
              <a:rPr lang="cs-CZ" dirty="0"/>
              <a:t>, 06.03.2020.</a:t>
            </a:r>
          </a:p>
          <a:p>
            <a:r>
              <a:rPr lang="cs-CZ" dirty="0"/>
              <a:t>* Viz dále.</a:t>
            </a:r>
          </a:p>
        </p:txBody>
      </p:sp>
    </p:spTree>
    <p:extLst>
      <p:ext uri="{BB962C8B-B14F-4D97-AF65-F5344CB8AC3E}">
        <p14:creationId xmlns:p14="http://schemas.microsoft.com/office/powerpoint/2010/main" val="139014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218BEA-BCB3-4A59-A05E-F1F44870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ČEŠTINA DOBY HUSITSKÉ</a:t>
            </a:r>
            <a:br>
              <a:rPr lang="cs-CZ">
                <a:solidFill>
                  <a:srgbClr val="FFFFFF"/>
                </a:solidFill>
              </a:rPr>
            </a:b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47EB74-C8F9-4066-A3F3-344C0258A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cs-CZ" sz="2400" dirty="0"/>
              <a:t>„</a:t>
            </a:r>
            <a:r>
              <a:rPr lang="cs-CZ" sz="2400" dirty="0" err="1"/>
              <a:t>Jaz</a:t>
            </a:r>
            <a:r>
              <a:rPr lang="cs-CZ" sz="2400" dirty="0"/>
              <a:t>[</a:t>
            </a:r>
            <a:r>
              <a:rPr lang="cs-CZ" sz="2400" dirty="0" err="1"/>
              <a:t>ykové</a:t>
            </a:r>
            <a:r>
              <a:rPr lang="cs-CZ" sz="2400" dirty="0"/>
              <a:t>] období od počátku Husova kazatelského působení až do sklonku 15. stol., doby nástupu českého humanismu“</a:t>
            </a:r>
          </a:p>
          <a:p>
            <a:endParaRPr lang="cs-CZ" sz="2400" dirty="0"/>
          </a:p>
          <a:p>
            <a:r>
              <a:rPr lang="cs-CZ" sz="2400" dirty="0"/>
              <a:t>„Splynutí </a:t>
            </a:r>
            <a:r>
              <a:rPr lang="cs-CZ" sz="2400" i="1" dirty="0"/>
              <a:t>l</a:t>
            </a:r>
            <a:r>
              <a:rPr lang="cs-CZ" sz="2400" dirty="0"/>
              <a:t>’ a </a:t>
            </a:r>
            <a:r>
              <a:rPr lang="cs-CZ" sz="2400" i="1" dirty="0"/>
              <a:t>ł</a:t>
            </a:r>
            <a:r>
              <a:rPr lang="cs-CZ" sz="2400" dirty="0"/>
              <a:t>. Po hlavní historické </a:t>
            </a:r>
            <a:r>
              <a:rPr lang="cs-CZ" sz="2400" i="1" dirty="0"/>
              <a:t>depalatalizaci</a:t>
            </a:r>
            <a:r>
              <a:rPr lang="cs-CZ" sz="2400" dirty="0"/>
              <a:t> začal mizet výslovnostní rozdíl mezi tvrdým </a:t>
            </a:r>
            <a:r>
              <a:rPr lang="cs-CZ" sz="2400" i="1" dirty="0"/>
              <a:t>ł</a:t>
            </a:r>
            <a:r>
              <a:rPr lang="cs-CZ" sz="2400" dirty="0"/>
              <a:t> a jeho měkkým protějškem tak, že obě hlásky splynuly v jedno </a:t>
            </a:r>
            <a:r>
              <a:rPr lang="cs-CZ" sz="2400" i="1" dirty="0"/>
              <a:t>l</a:t>
            </a:r>
            <a:r>
              <a:rPr lang="cs-CZ" sz="2400" dirty="0"/>
              <a:t> výslovnostně střední. Svědectví o začátku změny podává Hus. Změna se rozšířila na území Čech; na </a:t>
            </a:r>
            <a:r>
              <a:rPr lang="cs-CZ" sz="2400" dirty="0" err="1"/>
              <a:t>záp</a:t>
            </a:r>
            <a:r>
              <a:rPr lang="cs-CZ" sz="2400" dirty="0"/>
              <a:t>. Moravě se prosadila později, na </a:t>
            </a:r>
            <a:r>
              <a:rPr lang="cs-CZ" sz="2400" dirty="0" err="1"/>
              <a:t>vých</a:t>
            </a:r>
            <a:r>
              <a:rPr lang="cs-CZ" sz="2400" dirty="0"/>
              <a:t>. polovině Moravy se neprovedla.“</a:t>
            </a:r>
          </a:p>
          <a:p>
            <a:r>
              <a:rPr lang="cs-CZ" sz="2400" dirty="0"/>
              <a:t>D. Šlosar</a:t>
            </a:r>
          </a:p>
          <a:p>
            <a:r>
              <a:rPr lang="cs-CZ" sz="1000" dirty="0">
                <a:hlinkClick r:id="rId2"/>
              </a:rPr>
              <a:t>https://www.czechency.org/</a:t>
            </a:r>
            <a:r>
              <a:rPr lang="cs-CZ" sz="1000" dirty="0" err="1">
                <a:hlinkClick r:id="rId2"/>
              </a:rPr>
              <a:t>slovnik</a:t>
            </a:r>
            <a:r>
              <a:rPr lang="cs-CZ" sz="1000" dirty="0">
                <a:hlinkClick r:id="rId2"/>
              </a:rPr>
              <a:t>/%C4%8CE%C5%A0TINA%20DOBY%20HUSITSK%C3%89</a:t>
            </a:r>
            <a:r>
              <a:rPr lang="cs-CZ" sz="1000" dirty="0"/>
              <a:t>, 17.03.2020.</a:t>
            </a:r>
          </a:p>
        </p:txBody>
      </p:sp>
    </p:spTree>
    <p:extLst>
      <p:ext uri="{BB962C8B-B14F-4D97-AF65-F5344CB8AC3E}">
        <p14:creationId xmlns:p14="http://schemas.microsoft.com/office/powerpoint/2010/main" val="3659314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CACE3-867F-41EA-8CD0-7BDA8BA8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Dušan </a:t>
            </a:r>
            <a:r>
              <a:rPr lang="cs-CZ" dirty="0" err="1"/>
              <a:t>šlosar</a:t>
            </a:r>
            <a:r>
              <a:rPr lang="cs-CZ" dirty="0"/>
              <a:t> (1930)</a:t>
            </a:r>
          </a:p>
        </p:txBody>
      </p:sp>
      <p:pic>
        <p:nvPicPr>
          <p:cNvPr id="5" name="Obrázek 4" descr="Obsah obrázku muž, osoba, oblek, vázanka&#10;&#10;Popis byl vytvořen automaticky">
            <a:extLst>
              <a:ext uri="{FF2B5EF4-FFF2-40B4-BE49-F238E27FC236}">
                <a16:creationId xmlns:a16="http://schemas.microsoft.com/office/drawing/2014/main" id="{87713371-C262-42BB-86E9-CEAF8730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33" y="2386051"/>
            <a:ext cx="2799392" cy="344885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6E58E5-69C2-4F5D-B50D-70FC78ED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5680587" cy="4023360"/>
          </a:xfrm>
        </p:spPr>
        <p:txBody>
          <a:bodyPr>
            <a:normAutofit/>
          </a:bodyPr>
          <a:lstStyle/>
          <a:p>
            <a:pPr marL="173736" lvl="1" indent="0">
              <a:spcBef>
                <a:spcPts val="600"/>
              </a:spcBef>
              <a:buNone/>
            </a:pPr>
            <a:r>
              <a:rPr lang="cs-CZ" sz="1400" dirty="0"/>
              <a:t>Vystudoval češtinu a ruštinu na filosofické fakultě brněnské univerzity mj. u A. Kellnera, F. </a:t>
            </a:r>
            <a:r>
              <a:rPr lang="cs-CZ" sz="1400" b="1" dirty="0"/>
              <a:t>Trávníčka</a:t>
            </a:r>
            <a:r>
              <a:rPr lang="cs-CZ" sz="1400" dirty="0"/>
              <a:t>, J. Kurze. </a:t>
            </a:r>
          </a:p>
          <a:p>
            <a:pPr marL="173736" lvl="1">
              <a:spcBef>
                <a:spcPts val="600"/>
              </a:spcBef>
            </a:pPr>
            <a:r>
              <a:rPr lang="cs-CZ" sz="1400" dirty="0"/>
              <a:t>Po působení v brněnské pobočce akademického Ústavu pro jazyk český (1953–59) přešel na filosofickou fakultu brněnské univerzity. 1967 PhDr. a CSc., 1982 doc., od 1990 profesor českého jazyka. </a:t>
            </a:r>
          </a:p>
          <a:p>
            <a:pPr marL="173736" lvl="1">
              <a:spcBef>
                <a:spcPts val="600"/>
              </a:spcBef>
            </a:pPr>
            <a:r>
              <a:rPr lang="cs-CZ" sz="1400" dirty="0"/>
              <a:t>Nositel Medaile Ministerstva školství, mládeže a tělovýchovy I. stupně a Zlaté medaile Masarykovy univerzity. </a:t>
            </a:r>
          </a:p>
          <a:p>
            <a:pPr marL="173736" lvl="1">
              <a:spcBef>
                <a:spcPts val="600"/>
              </a:spcBef>
            </a:pPr>
            <a:r>
              <a:rPr lang="cs-CZ" sz="1400" dirty="0"/>
              <a:t>Vědeckou činnost v jazykovědné bohemistice zahajoval jako </a:t>
            </a:r>
            <a:r>
              <a:rPr lang="cs-CZ" sz="1400" b="1" dirty="0"/>
              <a:t>dialektolog</a:t>
            </a:r>
            <a:r>
              <a:rPr lang="cs-CZ" sz="1400" dirty="0"/>
              <a:t> (v ÚJČ se mimo jiné účastnil přípravných prací pro český nářeční atlas), postupně svůj odborný zájem přesouval </a:t>
            </a:r>
            <a:r>
              <a:rPr lang="cs-CZ" sz="1400" b="1" dirty="0"/>
              <a:t>k historii češtiny</a:t>
            </a:r>
            <a:r>
              <a:rPr lang="cs-CZ" sz="1400" dirty="0"/>
              <a:t>, zejména na úseku </a:t>
            </a:r>
            <a:r>
              <a:rPr lang="cs-CZ" sz="1400" b="1" dirty="0"/>
              <a:t>morfologie</a:t>
            </a:r>
            <a:r>
              <a:rPr lang="cs-CZ" sz="1400" dirty="0"/>
              <a:t> a </a:t>
            </a:r>
            <a:r>
              <a:rPr lang="cs-CZ" sz="1400" b="1" dirty="0"/>
              <a:t>slovotvorby</a:t>
            </a:r>
            <a:r>
              <a:rPr lang="cs-CZ" sz="1400" dirty="0"/>
              <a:t>. </a:t>
            </a:r>
          </a:p>
          <a:p>
            <a:pPr marL="173736" lvl="1">
              <a:spcBef>
                <a:spcPts val="600"/>
              </a:spcBef>
            </a:pPr>
            <a:r>
              <a:rPr lang="cs-CZ" sz="1400" dirty="0"/>
              <a:t>Jeho práce se vyznačují metodologickou vytříbeností a filologickou akribií. [</a:t>
            </a:r>
            <a:r>
              <a:rPr lang="cs-CZ" sz="1400" i="1" dirty="0"/>
              <a:t>Akribie</a:t>
            </a:r>
            <a:r>
              <a:rPr lang="cs-CZ" sz="1400" dirty="0"/>
              <a:t> (z řeckého </a:t>
            </a:r>
            <a:r>
              <a:rPr lang="cs-CZ" sz="1400" i="1" dirty="0" err="1"/>
              <a:t>akribés</a:t>
            </a:r>
            <a:r>
              <a:rPr lang="cs-CZ" sz="1400" i="1" dirty="0"/>
              <a:t>, </a:t>
            </a:r>
            <a:r>
              <a:rPr lang="cs-CZ" sz="1400" i="1" dirty="0" err="1"/>
              <a:t>akribeia</a:t>
            </a:r>
            <a:r>
              <a:rPr lang="cs-CZ" sz="1400" dirty="0"/>
              <a:t>) znamená pečlivost, důkladnost, úzkostlivou přesnost, zejména ve vědeckém zacházení se skutečnostmi a texty.]</a:t>
            </a:r>
          </a:p>
          <a:p>
            <a:pPr marL="173736" lvl="1">
              <a:spcBef>
                <a:spcPts val="600"/>
              </a:spcBef>
            </a:pPr>
            <a:r>
              <a:rPr lang="cs-CZ" sz="1400" dirty="0"/>
              <a:t>Průběžnou pozornost věnoval problematice </a:t>
            </a:r>
            <a:r>
              <a:rPr lang="cs-CZ" sz="1400" b="1" dirty="0"/>
              <a:t>jazykové kultury a její popularizace</a:t>
            </a:r>
            <a:r>
              <a:rPr lang="cs-CZ" sz="1400" dirty="0"/>
              <a:t>. [Žánr </a:t>
            </a:r>
            <a:r>
              <a:rPr lang="cs-CZ" sz="1400" b="1" dirty="0" err="1"/>
              <a:t>šlosarka</a:t>
            </a:r>
            <a:r>
              <a:rPr lang="cs-CZ" sz="1400" dirty="0"/>
              <a:t> v časopisu </a:t>
            </a:r>
            <a:r>
              <a:rPr lang="cs-CZ" sz="1400" i="1" dirty="0"/>
              <a:t>Host</a:t>
            </a:r>
            <a:r>
              <a:rPr lang="cs-CZ" sz="1400" dirty="0"/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1961103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kniha&#10;&#10;Popis byl vytvořen automaticky">
            <a:extLst>
              <a:ext uri="{FF2B5EF4-FFF2-40B4-BE49-F238E27FC236}">
                <a16:creationId xmlns:a16="http://schemas.microsoft.com/office/drawing/2014/main" id="{C0FEDB38-E824-48CE-9041-BDE7048AD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6731" y="1335024"/>
            <a:ext cx="3403036" cy="4971054"/>
          </a:xfr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7DCACE3-867F-41EA-8CD0-7BDA8BA8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Dušan </a:t>
            </a:r>
            <a:r>
              <a:rPr lang="cs-CZ" dirty="0" err="1"/>
              <a:t>šlosar</a:t>
            </a:r>
            <a:r>
              <a:rPr lang="cs-CZ" dirty="0"/>
              <a:t> (1930) — slovotvorba (1995)</a:t>
            </a:r>
          </a:p>
        </p:txBody>
      </p:sp>
      <p:pic>
        <p:nvPicPr>
          <p:cNvPr id="5" name="Obrázek 4" descr="Obsah obrázku muž, osoba, oblek, vázanka&#10;&#10;Popis byl vytvořen automaticky">
            <a:extLst>
              <a:ext uri="{FF2B5EF4-FFF2-40B4-BE49-F238E27FC236}">
                <a16:creationId xmlns:a16="http://schemas.microsoft.com/office/drawing/2014/main" id="{87713371-C262-42BB-86E9-CEAF8730F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233" y="2386051"/>
            <a:ext cx="2799392" cy="34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07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361FA-87B0-4F87-9E66-F18EF9D6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František TRÁVNÍČEK (1888–1961)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A975B-7ED2-425C-AF1E-F7E8B8F7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Absolvoval bohemistiku a germanistiku na filosofické fakultě UK v Praze mj. jako žák F. </a:t>
            </a:r>
            <a:r>
              <a:rPr lang="cs-CZ" dirty="0" err="1"/>
              <a:t>Pastrnka</a:t>
            </a:r>
            <a:r>
              <a:rPr lang="cs-CZ" dirty="0"/>
              <a:t>, E. Smetánky, J. Polívky, J. Zubatého. Za první světové války byl důstojníkem československých legií v Rusku. Habilitoval se r. 1920 v Praze, už r. 1921 byl povolán na nově založenou Masarykovu univerzitu do Brna jako profesor českého jazyka se zvláštním zřetelem k dialektologii československé a působil na ní až do konce svého života, v padesátých letech 20. stol. jako její rektor. Člen Československé akademie věd a předseda její lingvistické sekce. Zanechal po sobě rozsáhlé vědecké dílo z jazykovědné bohemistiky. Psal dílčí monografické stati i objemné syntetické práce o českém jazyce v celém rozpětí jeho historického vývoje od češtiny staré až po jazyk současný v jeho stratu spisovném i nářečním, od fonetiky přes gramatickou stavbu až k lexikologii a lexikografii. Věnoval hodně pozornosti otázkám jazykové správnosti a kultury, problémům vyučování mateřštině, otázkám ortoepie a pravopisu, české stylistice. Trvalejší dosah mají jeho nálezy na úseku české syntaxe synchronní, ale zejména historické, v níž navazoval na podnětné koncepce J. Zubatého. Nezdařilé byly jeho pokusy z doby po druhé světové válce o teorii „marxistické jazykovědy“. </a:t>
            </a:r>
          </a:p>
        </p:txBody>
      </p:sp>
    </p:spTree>
    <p:extLst>
      <p:ext uri="{BB962C8B-B14F-4D97-AF65-F5344CB8AC3E}">
        <p14:creationId xmlns:p14="http://schemas.microsoft.com/office/powerpoint/2010/main" val="1034514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361FA-87B0-4F87-9E66-F18EF9D6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František TRÁVNÍČEK (1888–1961)</a:t>
            </a:r>
          </a:p>
        </p:txBody>
      </p:sp>
      <p:pic>
        <p:nvPicPr>
          <p:cNvPr id="5" name="Obrázek 4" descr="Obsah obrázku osoba, muž, interiér, oblek&#10;&#10;Popis byl vytvořen automaticky">
            <a:extLst>
              <a:ext uri="{FF2B5EF4-FFF2-40B4-BE49-F238E27FC236}">
                <a16:creationId xmlns:a16="http://schemas.microsoft.com/office/drawing/2014/main" id="{015B6CBE-1B09-4875-87FE-0D67741BE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" r="3" b="22544"/>
          <a:stretch/>
        </p:blipFill>
        <p:spPr>
          <a:xfrm>
            <a:off x="1024128" y="2386051"/>
            <a:ext cx="3149870" cy="344885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A975B-7ED2-425C-AF1E-F7E8B8F74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984177"/>
            <a:ext cx="6528139" cy="428860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1300" dirty="0"/>
              <a:t>- bohemistika a germanistika na FF UK, mj. jako žák F. </a:t>
            </a:r>
            <a:r>
              <a:rPr lang="cs-CZ" sz="1300" dirty="0" err="1"/>
              <a:t>Pastrnka</a:t>
            </a:r>
            <a:r>
              <a:rPr lang="cs-CZ" sz="1300" dirty="0"/>
              <a:t>, E. Smetánky, J. </a:t>
            </a:r>
            <a:r>
              <a:rPr lang="cs-CZ" sz="1300" b="1" dirty="0"/>
              <a:t>Zubatého</a:t>
            </a:r>
            <a:r>
              <a:rPr lang="cs-CZ" sz="1300" dirty="0"/>
              <a:t>. </a:t>
            </a:r>
          </a:p>
          <a:p>
            <a:pPr>
              <a:spcBef>
                <a:spcPts val="600"/>
              </a:spcBef>
            </a:pPr>
            <a:r>
              <a:rPr lang="cs-CZ" sz="1300" dirty="0"/>
              <a:t>- za první světové války byl důstojníkem československých </a:t>
            </a:r>
            <a:r>
              <a:rPr lang="cs-CZ" sz="1300" b="1" dirty="0"/>
              <a:t>legií</a:t>
            </a:r>
            <a:r>
              <a:rPr lang="cs-CZ" sz="1300" dirty="0"/>
              <a:t> v Rusku</a:t>
            </a:r>
          </a:p>
          <a:p>
            <a:pPr>
              <a:spcBef>
                <a:spcPts val="600"/>
              </a:spcBef>
            </a:pPr>
            <a:r>
              <a:rPr lang="cs-CZ" sz="1300" dirty="0"/>
              <a:t>- habilitoval se r. 1920 v Praze, </a:t>
            </a:r>
            <a:r>
              <a:rPr lang="cs-CZ" sz="1300" b="1" dirty="0"/>
              <a:t>už r. 1921 byl povolán na nově založenou Masarykovu univerzitu do Brna</a:t>
            </a:r>
            <a:r>
              <a:rPr lang="cs-CZ" sz="1300" dirty="0"/>
              <a:t> jako profesor českého jazyka se zvláštním zřetelem k dialektologii československé a působil na ní až do konce svého života, </a:t>
            </a:r>
            <a:r>
              <a:rPr lang="cs-CZ" sz="1300" dirty="0">
                <a:solidFill>
                  <a:srgbClr val="FF0000"/>
                </a:solidFill>
              </a:rPr>
              <a:t>v padesátých letech 20. stol.</a:t>
            </a:r>
            <a:r>
              <a:rPr lang="cs-CZ" sz="1300" dirty="0"/>
              <a:t> jako její </a:t>
            </a:r>
            <a:r>
              <a:rPr lang="cs-CZ" sz="1300" b="1" dirty="0"/>
              <a:t>rektor</a:t>
            </a:r>
          </a:p>
          <a:p>
            <a:pPr>
              <a:spcBef>
                <a:spcPts val="600"/>
              </a:spcBef>
            </a:pPr>
            <a:r>
              <a:rPr lang="cs-CZ" sz="1300" dirty="0"/>
              <a:t>- člen Československé akademie věd a předseda její lingvistické sekce</a:t>
            </a:r>
          </a:p>
          <a:p>
            <a:pPr>
              <a:spcBef>
                <a:spcPts val="600"/>
              </a:spcBef>
            </a:pPr>
            <a:r>
              <a:rPr lang="cs-CZ" sz="1300" dirty="0"/>
              <a:t>- </a:t>
            </a:r>
            <a:r>
              <a:rPr lang="cs-CZ" sz="1300" b="1" dirty="0"/>
              <a:t>rozsáhlé</a:t>
            </a:r>
            <a:r>
              <a:rPr lang="cs-CZ" sz="1300" dirty="0"/>
              <a:t> vědecké </a:t>
            </a:r>
            <a:r>
              <a:rPr lang="cs-CZ" sz="1300" b="1" dirty="0"/>
              <a:t>dílo</a:t>
            </a:r>
            <a:r>
              <a:rPr lang="cs-CZ" sz="1300" dirty="0"/>
              <a:t> z jazykovědné bohemistiky</a:t>
            </a:r>
          </a:p>
          <a:p>
            <a:pPr>
              <a:spcBef>
                <a:spcPts val="600"/>
              </a:spcBef>
            </a:pPr>
            <a:r>
              <a:rPr lang="cs-CZ" sz="1300" dirty="0"/>
              <a:t>- dílčí monografické stati i objemné syntetické práce o českém jazyce v celém rozpětí jeho </a:t>
            </a:r>
            <a:r>
              <a:rPr lang="cs-CZ" sz="1300" b="1" dirty="0"/>
              <a:t>historického vývoje od češtiny staré až po jazyk současný v jeho stratu spisovném i nářečním</a:t>
            </a:r>
            <a:r>
              <a:rPr lang="cs-CZ" sz="1300" dirty="0"/>
              <a:t>, od fonetiky přes gramatickou stavbu až k lexikologii a lexikografii</a:t>
            </a:r>
          </a:p>
          <a:p>
            <a:pPr>
              <a:spcBef>
                <a:spcPts val="600"/>
              </a:spcBef>
            </a:pPr>
            <a:r>
              <a:rPr lang="cs-CZ" sz="1300" dirty="0"/>
              <a:t>- řešil otázky jazykové správnosti a kultury, problémy vyučování mateřštině, otázky ortoepie a pravopisu, české stylistiky</a:t>
            </a:r>
          </a:p>
          <a:p>
            <a:pPr>
              <a:spcBef>
                <a:spcPts val="600"/>
              </a:spcBef>
            </a:pPr>
            <a:r>
              <a:rPr lang="cs-CZ" sz="1300" dirty="0"/>
              <a:t>- zásadní jsou jeho práce z české syntaxe synchronní, ale zejména historické, v níž navazoval na podnětné koncepce J. Zubatého. </a:t>
            </a:r>
          </a:p>
          <a:p>
            <a:pPr>
              <a:spcBef>
                <a:spcPts val="600"/>
              </a:spcBef>
            </a:pPr>
            <a:r>
              <a:rPr lang="cs-CZ" sz="1300" dirty="0"/>
              <a:t>- nezdařilé byly jeho pokusy z doby </a:t>
            </a:r>
            <a:r>
              <a:rPr lang="cs-CZ" sz="1300" dirty="0">
                <a:solidFill>
                  <a:srgbClr val="FF0000"/>
                </a:solidFill>
              </a:rPr>
              <a:t>po druhé světové válce </a:t>
            </a:r>
            <a:r>
              <a:rPr lang="cs-CZ" sz="1300" dirty="0"/>
              <a:t>o teorii „marxistické jazykovědy“ </a:t>
            </a:r>
          </a:p>
          <a:p>
            <a:pPr>
              <a:spcBef>
                <a:spcPts val="600"/>
              </a:spcBef>
            </a:pPr>
            <a:r>
              <a:rPr lang="cs-CZ" sz="1300" dirty="0"/>
              <a:t>- v r. 1948 byl zvolen </a:t>
            </a:r>
            <a:r>
              <a:rPr lang="cs-CZ" sz="1300" b="1" dirty="0"/>
              <a:t>rektorem</a:t>
            </a:r>
            <a:r>
              <a:rPr lang="cs-CZ" sz="1300" dirty="0"/>
              <a:t> univerzity a také </a:t>
            </a:r>
            <a:r>
              <a:rPr lang="cs-CZ" sz="1300" b="1" dirty="0"/>
              <a:t>poslancem</a:t>
            </a:r>
            <a:r>
              <a:rPr lang="cs-CZ" sz="1300" dirty="0"/>
              <a:t> Národního shromáždění. V čele univerzity stál do r. 1959, poslancem byl do r. 1960 (přitom ještě </a:t>
            </a:r>
            <a:r>
              <a:rPr lang="cs-CZ" sz="1300" b="1" dirty="0"/>
              <a:t>učil, bádal a psal</a:t>
            </a:r>
            <a:r>
              <a:rPr lang="cs-CZ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6951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361FA-87B0-4F87-9E66-F18EF9D6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František TRÁVNÍČEK (1888–1961)</a:t>
            </a:r>
          </a:p>
        </p:txBody>
      </p:sp>
      <p:pic>
        <p:nvPicPr>
          <p:cNvPr id="5" name="Obrázek 4" descr="Obsah obrázku osoba, muž, interiér, oblek&#10;&#10;Popis byl vytvořen automaticky">
            <a:extLst>
              <a:ext uri="{FF2B5EF4-FFF2-40B4-BE49-F238E27FC236}">
                <a16:creationId xmlns:a16="http://schemas.microsoft.com/office/drawing/2014/main" id="{015B6CBE-1B09-4875-87FE-0D67741BE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" r="3" b="22544"/>
          <a:stretch/>
        </p:blipFill>
        <p:spPr>
          <a:xfrm>
            <a:off x="1024128" y="2386051"/>
            <a:ext cx="3149870" cy="344885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A975B-7ED2-425C-AF1E-F7E8B8F74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2286000"/>
            <a:ext cx="6104467" cy="402336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Slovotvorný záběr </a:t>
            </a:r>
            <a:r>
              <a:rPr lang="cs-CZ" sz="2000" dirty="0"/>
              <a:t>Trávníčkův je ukryt v těchto dílech:</a:t>
            </a:r>
          </a:p>
          <a:p>
            <a:r>
              <a:rPr lang="cs-CZ" sz="2000" dirty="0"/>
              <a:t>- z oblasti studia současného jazyka např. dvousvazková </a:t>
            </a:r>
            <a:r>
              <a:rPr lang="cs-CZ" sz="2000" b="1" i="1" dirty="0"/>
              <a:t>Mluvnice spisovné češtiny</a:t>
            </a:r>
            <a:r>
              <a:rPr lang="cs-CZ" sz="2000" dirty="0"/>
              <a:t> (1948–1949)</a:t>
            </a:r>
          </a:p>
          <a:p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- z oblasti diachronního záběru např. </a:t>
            </a:r>
            <a:r>
              <a:rPr lang="cs-CZ" sz="2000" b="1" i="1" dirty="0">
                <a:solidFill>
                  <a:schemeClr val="bg1">
                    <a:lumMod val="75000"/>
                  </a:schemeClr>
                </a:solidFill>
              </a:rPr>
              <a:t>Historická mluvnice československá</a:t>
            </a: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 (1935)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bg1">
                    <a:lumMod val="65000"/>
                  </a:schemeClr>
                </a:solidFill>
              </a:rPr>
              <a:t>(jen morf.?)</a:t>
            </a:r>
          </a:p>
          <a:p>
            <a:r>
              <a:rPr lang="cs-CZ" sz="2000" dirty="0"/>
              <a:t>- dále byl s Pavlem Vášou spoluautorem </a:t>
            </a:r>
            <a:r>
              <a:rPr lang="cs-CZ" sz="2000" b="1" i="1" dirty="0"/>
              <a:t>Slovníku jazyka českého</a:t>
            </a:r>
            <a:r>
              <a:rPr lang="cs-CZ" sz="2000" dirty="0"/>
              <a:t> (1937) </a:t>
            </a:r>
          </a:p>
          <a:p>
            <a:r>
              <a:rPr lang="cs-CZ" sz="2000" dirty="0"/>
              <a:t>- a s Bohuslavem Havránkem spoluautorem </a:t>
            </a:r>
            <a:r>
              <a:rPr lang="cs-CZ" sz="2000" b="1" i="1" dirty="0"/>
              <a:t>Pravidel českého pravopisu</a:t>
            </a:r>
            <a:r>
              <a:rPr lang="cs-CZ" sz="2000" dirty="0"/>
              <a:t> (1957)</a:t>
            </a:r>
          </a:p>
          <a:p>
            <a:endParaRPr lang="cs-CZ" sz="1200" dirty="0"/>
          </a:p>
          <a:p>
            <a:r>
              <a:rPr lang="cs-CZ" sz="1200" dirty="0">
                <a:hlinkClick r:id="rId3"/>
              </a:rPr>
              <a:t>https://cestina.phil.muni.cz/o-</a:t>
            </a:r>
            <a:r>
              <a:rPr lang="cs-CZ" sz="1200" dirty="0" err="1">
                <a:hlinkClick r:id="rId3"/>
              </a:rPr>
              <a:t>nas</a:t>
            </a:r>
            <a:r>
              <a:rPr lang="cs-CZ" sz="1200" dirty="0">
                <a:hlinkClick r:id="rId3"/>
              </a:rPr>
              <a:t>/o-</a:t>
            </a:r>
            <a:r>
              <a:rPr lang="cs-CZ" sz="1200" dirty="0" err="1">
                <a:hlinkClick r:id="rId3"/>
              </a:rPr>
              <a:t>ucj</a:t>
            </a:r>
            <a:r>
              <a:rPr lang="cs-CZ" sz="1200" dirty="0">
                <a:hlinkClick r:id="rId3"/>
              </a:rPr>
              <a:t>/</a:t>
            </a:r>
            <a:r>
              <a:rPr lang="cs-CZ" sz="1200" dirty="0" err="1">
                <a:hlinkClick r:id="rId3"/>
              </a:rPr>
              <a:t>cesky</a:t>
            </a:r>
            <a:r>
              <a:rPr lang="cs-CZ" sz="1200" dirty="0">
                <a:hlinkClick r:id="rId3"/>
              </a:rPr>
              <a:t>-jazyk-a-literatura/</a:t>
            </a:r>
            <a:r>
              <a:rPr lang="cs-CZ" sz="1200" dirty="0" err="1">
                <a:hlinkClick r:id="rId3"/>
              </a:rPr>
              <a:t>travnicek-frantisek</a:t>
            </a:r>
            <a:r>
              <a:rPr lang="cs-CZ" sz="1200" dirty="0"/>
              <a:t>, 08.03.2020.</a:t>
            </a:r>
          </a:p>
        </p:txBody>
      </p:sp>
    </p:spTree>
    <p:extLst>
      <p:ext uri="{BB962C8B-B14F-4D97-AF65-F5344CB8AC3E}">
        <p14:creationId xmlns:p14="http://schemas.microsoft.com/office/powerpoint/2010/main" val="4115039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361FA-87B0-4F87-9E66-F18EF9D6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František TRÁVNÍČEK (1888–1961)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A975B-7ED2-425C-AF1E-F7E8B8F74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2286000"/>
            <a:ext cx="6104467" cy="402336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Slovotvorný záběr </a:t>
            </a:r>
            <a:r>
              <a:rPr lang="cs-CZ" sz="2000" dirty="0"/>
              <a:t>Trávníčkův je ukryt v těchto dílech:</a:t>
            </a:r>
          </a:p>
          <a:p>
            <a:r>
              <a:rPr lang="cs-CZ" sz="2000" dirty="0"/>
              <a:t>- z oblasti studia současného jazyka např. dvousvazková </a:t>
            </a:r>
            <a:r>
              <a:rPr lang="cs-CZ" sz="2000" b="1" i="1" dirty="0"/>
              <a:t>Mluvnice spisovné češtiny</a:t>
            </a:r>
            <a:r>
              <a:rPr lang="cs-CZ" sz="2000" dirty="0"/>
              <a:t> (1948–1949)</a:t>
            </a:r>
          </a:p>
          <a:p>
            <a:r>
              <a:rPr lang="cs-CZ" sz="2000" dirty="0"/>
              <a:t>• </a:t>
            </a:r>
            <a:r>
              <a:rPr lang="cs-CZ" sz="2000" dirty="0" err="1"/>
              <a:t>Kmenosloví</a:t>
            </a:r>
            <a:r>
              <a:rPr lang="cs-CZ" sz="2000" dirty="0"/>
              <a:t>, nyní tvoření slov, je součástí I. dílu Mluvnice.</a:t>
            </a:r>
          </a:p>
          <a:p>
            <a:r>
              <a:rPr lang="cs-CZ" sz="2000" dirty="0"/>
              <a:t>• Gebauerův historizující zřetel byl vystřídán pohledem synchronním.</a:t>
            </a:r>
          </a:p>
          <a:p>
            <a:r>
              <a:rPr lang="cs-CZ" sz="2000" dirty="0"/>
              <a:t>• Přestože Trávníček [nakonec] nebyl stoupencem strukturalismu,* lze u něj vypozorovat úsilí po vytvoření pevných hierarchizovaných struktur, a to v celé jeho mluvnici.</a:t>
            </a:r>
          </a:p>
          <a:p>
            <a:r>
              <a:rPr lang="cs-CZ" sz="2000" dirty="0"/>
              <a:t>* </a:t>
            </a:r>
            <a:r>
              <a:rPr lang="cs-CZ" sz="1200" dirty="0">
                <a:hlinkClick r:id="rId2"/>
              </a:rPr>
              <a:t>https://is.muni.cz/</a:t>
            </a:r>
            <a:r>
              <a:rPr lang="cs-CZ" sz="1200" dirty="0" err="1">
                <a:hlinkClick r:id="rId2"/>
              </a:rPr>
              <a:t>th</a:t>
            </a:r>
            <a:r>
              <a:rPr lang="cs-CZ" sz="1200" dirty="0">
                <a:hlinkClick r:id="rId2"/>
              </a:rPr>
              <a:t>/z335q/Diplomova_prace_Minsterova.pdf</a:t>
            </a:r>
            <a:r>
              <a:rPr lang="cs-CZ" sz="1200" dirty="0"/>
              <a:t>, s. 26n., 17.03.2020.</a:t>
            </a:r>
          </a:p>
          <a:p>
            <a:r>
              <a:rPr lang="cs-CZ" sz="1200" dirty="0"/>
              <a:t>vs. „ V závěru svého života se přikláněl k názorům </a:t>
            </a:r>
            <a:r>
              <a:rPr lang="cs-CZ" sz="1200" dirty="0" err="1"/>
              <a:t>Mathesiovým</a:t>
            </a:r>
            <a:r>
              <a:rPr lang="cs-CZ" sz="1200" dirty="0"/>
              <a:t>.“ Grepl, odkaz viz zdroje.</a:t>
            </a:r>
          </a:p>
        </p:txBody>
      </p:sp>
      <p:pic>
        <p:nvPicPr>
          <p:cNvPr id="6" name="Obrázek 5" descr="Obsah obrázku podepsat&#10;&#10;Popis byl vytvořen automaticky">
            <a:extLst>
              <a:ext uri="{FF2B5EF4-FFF2-40B4-BE49-F238E27FC236}">
                <a16:creationId xmlns:a16="http://schemas.microsoft.com/office/drawing/2014/main" id="{2EAB0620-655A-4E64-A309-05DA8E060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1775211"/>
            <a:ext cx="3358188" cy="44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4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8DB6F-3B0C-4640-947B-6D8B3146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7105745" cy="1499616"/>
          </a:xfrm>
        </p:spPr>
        <p:txBody>
          <a:bodyPr>
            <a:normAutofit/>
          </a:bodyPr>
          <a:lstStyle/>
          <a:p>
            <a:r>
              <a:rPr lang="cs-CZ" dirty="0"/>
              <a:t>Slovotvorná čtveřice (dle </a:t>
            </a:r>
            <a:r>
              <a:rPr lang="cs-CZ" dirty="0" err="1"/>
              <a:t>a.v</a:t>
            </a:r>
            <a:r>
              <a:rPr lang="cs-CZ" dirty="0"/>
              <a:t>.)</a:t>
            </a:r>
          </a:p>
        </p:txBody>
      </p:sp>
      <p:pic>
        <p:nvPicPr>
          <p:cNvPr id="13" name="Obrázek 12" descr="Obsah obrázku muž, osoba, vázanka, oblek&#10;&#10;Popis byl vytvořen automaticky">
            <a:extLst>
              <a:ext uri="{FF2B5EF4-FFF2-40B4-BE49-F238E27FC236}">
                <a16:creationId xmlns:a16="http://schemas.microsoft.com/office/drawing/2014/main" id="{F549529D-981E-476D-B493-7FC468FA9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958" y="4905248"/>
            <a:ext cx="974658" cy="131267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A6AE5-175C-4C08-8496-6DA7B5140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7105744" cy="4023360"/>
          </a:xfrm>
        </p:spPr>
        <p:txBody>
          <a:bodyPr>
            <a:normAutofit/>
          </a:bodyPr>
          <a:lstStyle/>
          <a:p>
            <a:r>
              <a:rPr lang="cs-CZ" dirty="0"/>
              <a:t>František </a:t>
            </a:r>
            <a:r>
              <a:rPr lang="cs-CZ" b="1" dirty="0"/>
              <a:t>Uher</a:t>
            </a:r>
          </a:p>
          <a:p>
            <a:r>
              <a:rPr lang="cs-CZ" dirty="0"/>
              <a:t>Helena </a:t>
            </a:r>
            <a:r>
              <a:rPr lang="cs-CZ" b="1" dirty="0" err="1"/>
              <a:t>Kneselová</a:t>
            </a:r>
            <a:endParaRPr lang="cs-CZ" b="1" dirty="0"/>
          </a:p>
          <a:p>
            <a:r>
              <a:rPr lang="cs-CZ" dirty="0"/>
              <a:t>Přemysl </a:t>
            </a:r>
            <a:r>
              <a:rPr lang="cs-CZ" b="1" dirty="0"/>
              <a:t>Hauser</a:t>
            </a:r>
          </a:p>
          <a:p>
            <a:r>
              <a:rPr lang="cs-CZ" dirty="0"/>
              <a:t>Miloš </a:t>
            </a:r>
            <a:r>
              <a:rPr lang="cs-CZ" b="1" dirty="0"/>
              <a:t>Dokulil</a:t>
            </a:r>
          </a:p>
        </p:txBody>
      </p:sp>
      <p:pic>
        <p:nvPicPr>
          <p:cNvPr id="9" name="Obrázek 8" descr="Obsah obrázku osoba, žena, interiér, fotka&#10;&#10;Popis byl vytvořen automaticky">
            <a:extLst>
              <a:ext uri="{FF2B5EF4-FFF2-40B4-BE49-F238E27FC236}">
                <a16:creationId xmlns:a16="http://schemas.microsoft.com/office/drawing/2014/main" id="{CF9F6F34-BBF5-4502-8F19-559D31CF0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581" y="1960266"/>
            <a:ext cx="1095352" cy="1309528"/>
          </a:xfrm>
          <a:prstGeom prst="rect">
            <a:avLst/>
          </a:prstGeom>
        </p:spPr>
      </p:pic>
      <p:pic>
        <p:nvPicPr>
          <p:cNvPr id="11" name="Obrázek 10" descr="Obsah obrázku muž, osoba, oblek, fotka&#10;&#10;Popis byl vytvořen automaticky">
            <a:extLst>
              <a:ext uri="{FF2B5EF4-FFF2-40B4-BE49-F238E27FC236}">
                <a16:creationId xmlns:a16="http://schemas.microsoft.com/office/drawing/2014/main" id="{ADC3D878-1C2C-48A5-BACC-BF18B111E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345" y="3432757"/>
            <a:ext cx="1029822" cy="1309528"/>
          </a:xfrm>
          <a:prstGeom prst="rect">
            <a:avLst/>
          </a:prstGeom>
        </p:spPr>
      </p:pic>
      <p:pic>
        <p:nvPicPr>
          <p:cNvPr id="7" name="Obrázek 6" descr="Obsah obrázku osoba, muž, vázanka, interiér&#10;&#10;Popis byl vytvořen automaticky">
            <a:extLst>
              <a:ext uri="{FF2B5EF4-FFF2-40B4-BE49-F238E27FC236}">
                <a16:creationId xmlns:a16="http://schemas.microsoft.com/office/drawing/2014/main" id="{ACF46C8D-0D05-45D8-8FC0-7982E9FD8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172" y="484632"/>
            <a:ext cx="987260" cy="13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39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361FA-87B0-4F87-9E66-F18EF9D6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František TRÁVNÍČEK (1888–1961)</a:t>
            </a:r>
          </a:p>
        </p:txBody>
      </p:sp>
      <p:pic>
        <p:nvPicPr>
          <p:cNvPr id="5" name="Obrázek 4" descr="Obsah obrázku osoba, muž, interiér, oblek&#10;&#10;Popis byl vytvořen automaticky">
            <a:extLst>
              <a:ext uri="{FF2B5EF4-FFF2-40B4-BE49-F238E27FC236}">
                <a16:creationId xmlns:a16="http://schemas.microsoft.com/office/drawing/2014/main" id="{015B6CBE-1B09-4875-87FE-0D67741BE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" r="3" b="22544"/>
          <a:stretch/>
        </p:blipFill>
        <p:spPr>
          <a:xfrm>
            <a:off x="1024128" y="2386051"/>
            <a:ext cx="3149870" cy="344885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A975B-7ED2-425C-AF1E-F7E8B8F74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2286000"/>
            <a:ext cx="6104467" cy="4023360"/>
          </a:xfrm>
        </p:spPr>
        <p:txBody>
          <a:bodyPr>
            <a:normAutofit/>
          </a:bodyPr>
          <a:lstStyle/>
          <a:p>
            <a:r>
              <a:rPr lang="cs-CZ" sz="2400" dirty="0"/>
              <a:t>Trávníčkova </a:t>
            </a:r>
            <a:r>
              <a:rPr lang="cs-CZ" sz="2400" b="1" dirty="0"/>
              <a:t>slovotvorba</a:t>
            </a:r>
            <a:r>
              <a:rPr lang="cs-CZ" sz="2400" dirty="0"/>
              <a:t> je </a:t>
            </a:r>
            <a:r>
              <a:rPr lang="cs-CZ" sz="2400" b="1" dirty="0"/>
              <a:t>cenná</a:t>
            </a:r>
            <a:r>
              <a:rPr lang="cs-CZ" sz="2400" dirty="0"/>
              <a:t> zejména:</a:t>
            </a:r>
          </a:p>
          <a:p>
            <a:r>
              <a:rPr lang="cs-CZ" sz="2400" dirty="0"/>
              <a:t>- </a:t>
            </a:r>
            <a:r>
              <a:rPr lang="cs-CZ" sz="2400" b="1" dirty="0"/>
              <a:t>množstvím příkladů</a:t>
            </a:r>
            <a:r>
              <a:rPr lang="cs-CZ" sz="2400" dirty="0"/>
              <a:t> nejen </a:t>
            </a:r>
            <a:r>
              <a:rPr lang="cs-CZ" sz="2400" b="1" dirty="0"/>
              <a:t>z živého jazyka</a:t>
            </a:r>
            <a:r>
              <a:rPr lang="cs-CZ" sz="2400" dirty="0"/>
              <a:t>, ale i </a:t>
            </a:r>
            <a:r>
              <a:rPr lang="cs-CZ" sz="2400" b="1" dirty="0"/>
              <a:t>z literárních děl</a:t>
            </a:r>
            <a:r>
              <a:rPr lang="cs-CZ" sz="2400" dirty="0"/>
              <a:t>,</a:t>
            </a:r>
          </a:p>
          <a:p>
            <a:r>
              <a:rPr lang="cs-CZ" sz="2400" dirty="0"/>
              <a:t>- důrazem na jejich </a:t>
            </a:r>
            <a:r>
              <a:rPr lang="cs-CZ" sz="2400" b="1" dirty="0"/>
              <a:t>synchronní fungování</a:t>
            </a:r>
            <a:r>
              <a:rPr lang="cs-CZ" sz="2400" dirty="0"/>
              <a:t> a strukturaci jejich skupin.</a:t>
            </a:r>
          </a:p>
          <a:p>
            <a:r>
              <a:rPr lang="cs-CZ" sz="2400" dirty="0"/>
              <a:t>- Pro pochopení klíčových jevů byl nutný </a:t>
            </a:r>
            <a:r>
              <a:rPr lang="cs-CZ" sz="2400" b="1" dirty="0"/>
              <a:t>historický exkurz</a:t>
            </a:r>
            <a:r>
              <a:rPr lang="cs-CZ" sz="2400" dirty="0"/>
              <a:t>. V tom můžeme spatřit </a:t>
            </a:r>
            <a:r>
              <a:rPr lang="cs-CZ" sz="2400" b="1" dirty="0"/>
              <a:t>návaznost na Gebauera</a:t>
            </a:r>
            <a:r>
              <a:rPr lang="cs-CZ" sz="2400" dirty="0"/>
              <a:t>, ale rovněž i snahu o využití moderního synchronního pohledu.</a:t>
            </a:r>
          </a:p>
        </p:txBody>
      </p:sp>
    </p:spTree>
    <p:extLst>
      <p:ext uri="{BB962C8B-B14F-4D97-AF65-F5344CB8AC3E}">
        <p14:creationId xmlns:p14="http://schemas.microsoft.com/office/powerpoint/2010/main" val="515858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361FA-87B0-4F87-9E66-F18EF9D6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František TRÁVNÍČEK (1888–1961)</a:t>
            </a:r>
          </a:p>
        </p:txBody>
      </p:sp>
      <p:pic>
        <p:nvPicPr>
          <p:cNvPr id="5" name="Obrázek 4" descr="Obsah obrázku osoba, muž, interiér, oblek&#10;&#10;Popis byl vytvořen automaticky">
            <a:extLst>
              <a:ext uri="{FF2B5EF4-FFF2-40B4-BE49-F238E27FC236}">
                <a16:creationId xmlns:a16="http://schemas.microsoft.com/office/drawing/2014/main" id="{015B6CBE-1B09-4875-87FE-0D67741BE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" r="3" b="22544"/>
          <a:stretch/>
        </p:blipFill>
        <p:spPr>
          <a:xfrm>
            <a:off x="1024128" y="2386051"/>
            <a:ext cx="3149870" cy="344885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A975B-7ED2-425C-AF1E-F7E8B8F74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2286000"/>
            <a:ext cx="6104467" cy="4023360"/>
          </a:xfrm>
        </p:spPr>
        <p:txBody>
          <a:bodyPr>
            <a:normAutofit/>
          </a:bodyPr>
          <a:lstStyle/>
          <a:p>
            <a:r>
              <a:rPr lang="cs-CZ" sz="2400" dirty="0"/>
              <a:t>Trávníček </a:t>
            </a:r>
            <a:r>
              <a:rPr lang="cs-CZ" sz="2400" b="1" dirty="0"/>
              <a:t>nebyl</a:t>
            </a:r>
            <a:r>
              <a:rPr lang="cs-CZ" sz="2400" dirty="0"/>
              <a:t> vědec </a:t>
            </a:r>
            <a:r>
              <a:rPr lang="cs-CZ" sz="2400" b="1" dirty="0"/>
              <a:t>teoretických modelů, deduktivních přístupů, ostrého systémové vidění</a:t>
            </a:r>
            <a:r>
              <a:rPr lang="cs-CZ" sz="2400" dirty="0"/>
              <a:t>. </a:t>
            </a:r>
          </a:p>
          <a:p>
            <a:r>
              <a:rPr lang="cs-CZ" sz="2400" b="1" dirty="0"/>
              <a:t>Byl</a:t>
            </a:r>
            <a:r>
              <a:rPr lang="cs-CZ" sz="2400" dirty="0"/>
              <a:t> mistrným </a:t>
            </a:r>
            <a:r>
              <a:rPr lang="cs-CZ" sz="2400" b="1" dirty="0"/>
              <a:t>vykladačem jevů dílčích</a:t>
            </a:r>
            <a:r>
              <a:rPr lang="cs-CZ" sz="2400" dirty="0"/>
              <a:t>, vyzbrojeným </a:t>
            </a:r>
            <a:r>
              <a:rPr lang="cs-CZ" sz="2400" b="1" dirty="0"/>
              <a:t>hlubokými znalostmi faktografickými</a:t>
            </a:r>
            <a:r>
              <a:rPr lang="cs-CZ" sz="2400" dirty="0"/>
              <a:t>. </a:t>
            </a:r>
            <a:r>
              <a:rPr lang="cs-CZ" sz="2400" b="1" dirty="0"/>
              <a:t>V jeho díle</a:t>
            </a:r>
            <a:r>
              <a:rPr lang="cs-CZ" sz="2400" dirty="0"/>
              <a:t> o minulosti i současnosti češtiny se najde </a:t>
            </a:r>
            <a:r>
              <a:rPr lang="cs-CZ" sz="2400" b="1" dirty="0"/>
              <a:t>mnoho dosud nevyužitých poznatků a podnětů</a:t>
            </a:r>
            <a:r>
              <a:rPr lang="cs-CZ" sz="2400" dirty="0"/>
              <a:t>. Nedocenitelné je pak to, co vykonal pro probuzení a upevnění zájmu o mateřský jazyk v širokých kruzích veřejných. (M. Grepl)</a:t>
            </a:r>
          </a:p>
        </p:txBody>
      </p:sp>
    </p:spTree>
    <p:extLst>
      <p:ext uri="{BB962C8B-B14F-4D97-AF65-F5344CB8AC3E}">
        <p14:creationId xmlns:p14="http://schemas.microsoft.com/office/powerpoint/2010/main" val="1297641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86A58-9F26-4B47-A150-758EA922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s-CZ" sz="3500" dirty="0"/>
              <a:t>František </a:t>
            </a:r>
            <a:r>
              <a:rPr lang="cs-CZ" sz="3500" dirty="0" err="1"/>
              <a:t>uher</a:t>
            </a:r>
            <a:r>
              <a:rPr lang="cs-CZ" sz="3500" dirty="0"/>
              <a:t> a </a:t>
            </a:r>
            <a:r>
              <a:rPr lang="cs-CZ" sz="3500" dirty="0" err="1"/>
              <a:t>helena</a:t>
            </a:r>
            <a:r>
              <a:rPr lang="cs-CZ" sz="3500" dirty="0"/>
              <a:t> </a:t>
            </a:r>
            <a:r>
              <a:rPr lang="cs-CZ" sz="3500" dirty="0" err="1"/>
              <a:t>kneselová</a:t>
            </a:r>
            <a:r>
              <a:rPr lang="cs-CZ" sz="3500" dirty="0"/>
              <a:t>:</a:t>
            </a:r>
            <a:br>
              <a:rPr lang="cs-CZ" sz="3500" dirty="0"/>
            </a:br>
            <a:r>
              <a:rPr lang="cs-CZ" sz="3500" dirty="0"/>
              <a:t>nauka o tvoření slov (skripta), 1999.</a:t>
            </a:r>
          </a:p>
        </p:txBody>
      </p:sp>
      <p:sp>
        <p:nvSpPr>
          <p:cNvPr id="20" name="Zástupný obsah 2">
            <a:extLst>
              <a:ext uri="{FF2B5EF4-FFF2-40B4-BE49-F238E27FC236}">
                <a16:creationId xmlns:a16="http://schemas.microsoft.com/office/drawing/2014/main" id="{14112EC5-A0A2-4D3C-8578-0A125F1B3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cs-CZ" b="1" dirty="0"/>
              <a:t>Zásady slovotvorného rozboru</a:t>
            </a:r>
            <a:r>
              <a:rPr lang="cs-CZ" dirty="0"/>
              <a:t> (s. 11)</a:t>
            </a:r>
          </a:p>
          <a:p>
            <a:pPr>
              <a:spcBef>
                <a:spcPts val="600"/>
              </a:spcBef>
            </a:pPr>
            <a:r>
              <a:rPr lang="cs-CZ" dirty="0"/>
              <a:t>- nakopírovat, rozdat (viz studijní materiály); studenti: do portfolia; omalovánka – pastelkami vybarvit – pestrobarevnosti se meze nekladou</a:t>
            </a:r>
          </a:p>
          <a:p>
            <a:pPr>
              <a:spcBef>
                <a:spcPts val="600"/>
              </a:spcBef>
            </a:pPr>
            <a:endParaRPr lang="cs-CZ" b="1" dirty="0"/>
          </a:p>
          <a:p>
            <a:pPr>
              <a:spcBef>
                <a:spcPts val="600"/>
              </a:spcBef>
            </a:pPr>
            <a:r>
              <a:rPr lang="cs-CZ" b="1" dirty="0"/>
              <a:t>Slovotvorný systém</a:t>
            </a:r>
            <a:r>
              <a:rPr lang="cs-CZ" dirty="0"/>
              <a:t> – souhrn a uspořádání lexikálních jednotek a tříd podle lexikálně sémantických a strukturních vztahů, jejichž pořádajícím principem je povaha slovotvorné fundace (motivace). (s. 12)</a:t>
            </a:r>
          </a:p>
          <a:p>
            <a:pPr>
              <a:spcBef>
                <a:spcPts val="600"/>
              </a:spcBef>
            </a:pPr>
            <a:endParaRPr lang="cs-CZ" dirty="0"/>
          </a:p>
          <a:p>
            <a:pPr>
              <a:spcBef>
                <a:spcPts val="600"/>
              </a:spcBef>
            </a:pPr>
            <a:r>
              <a:rPr lang="cs-CZ" b="1" dirty="0"/>
              <a:t>Cvičení</a:t>
            </a:r>
            <a:r>
              <a:rPr lang="cs-CZ" dirty="0"/>
              <a:t> (s. 62)</a:t>
            </a:r>
          </a:p>
        </p:txBody>
      </p:sp>
      <p:pic>
        <p:nvPicPr>
          <p:cNvPr id="4" name="Obrázek 3" descr="Obsah obrázku osoba, muž, vázanka, interiér&#10;&#10;Popis byl vytvořen automaticky">
            <a:extLst>
              <a:ext uri="{FF2B5EF4-FFF2-40B4-BE49-F238E27FC236}">
                <a16:creationId xmlns:a16="http://schemas.microsoft.com/office/drawing/2014/main" id="{220D4791-4B56-412F-9C9B-0C302AEBB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814" y="640080"/>
            <a:ext cx="1976560" cy="2628053"/>
          </a:xfrm>
          <a:prstGeom prst="rect">
            <a:avLst/>
          </a:prstGeom>
        </p:spPr>
      </p:pic>
      <p:pic>
        <p:nvPicPr>
          <p:cNvPr id="6" name="Obrázek 5" descr="Obsah obrázku osoba, žena, interiér, fotka&#10;&#10;Popis byl vytvořen automaticky">
            <a:extLst>
              <a:ext uri="{FF2B5EF4-FFF2-40B4-BE49-F238E27FC236}">
                <a16:creationId xmlns:a16="http://schemas.microsoft.com/office/drawing/2014/main" id="{23C512FA-1E61-46EA-9308-6F1CF309C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978" y="3589867"/>
            <a:ext cx="2198231" cy="26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91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86A58-9F26-4B47-A150-758EA922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cs-CZ" sz="3500" dirty="0"/>
              <a:t>František </a:t>
            </a:r>
            <a:r>
              <a:rPr lang="cs-CZ" sz="3500" dirty="0" err="1"/>
              <a:t>uher</a:t>
            </a:r>
            <a:r>
              <a:rPr lang="cs-CZ" sz="3500" dirty="0"/>
              <a:t> a </a:t>
            </a:r>
            <a:r>
              <a:rPr lang="cs-CZ" sz="3500" dirty="0" err="1"/>
              <a:t>helena</a:t>
            </a:r>
            <a:r>
              <a:rPr lang="cs-CZ" sz="3500" dirty="0"/>
              <a:t> </a:t>
            </a:r>
            <a:r>
              <a:rPr lang="cs-CZ" sz="3500" dirty="0" err="1"/>
              <a:t>kneselová</a:t>
            </a:r>
            <a:r>
              <a:rPr lang="cs-CZ" sz="3500" dirty="0"/>
              <a:t>:</a:t>
            </a:r>
            <a:br>
              <a:rPr lang="cs-CZ" sz="3500" dirty="0"/>
            </a:br>
            <a:r>
              <a:rPr lang="cs-CZ" sz="3500" dirty="0"/>
              <a:t>nauka o tvoření slov (skripta), 1999.</a:t>
            </a:r>
          </a:p>
        </p:txBody>
      </p:sp>
      <p:sp>
        <p:nvSpPr>
          <p:cNvPr id="20" name="Zástupný obsah 2">
            <a:extLst>
              <a:ext uri="{FF2B5EF4-FFF2-40B4-BE49-F238E27FC236}">
                <a16:creationId xmlns:a16="http://schemas.microsoft.com/office/drawing/2014/main" id="{14112EC5-A0A2-4D3C-8578-0A125F1B3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cs-CZ" sz="2400" dirty="0"/>
              <a:t>Co je to </a:t>
            </a:r>
            <a:r>
              <a:rPr lang="cs-CZ" sz="2400" b="1" dirty="0"/>
              <a:t>fundace</a:t>
            </a:r>
            <a:r>
              <a:rPr lang="cs-CZ" sz="2400" dirty="0"/>
              <a:t> a co je </a:t>
            </a:r>
            <a:r>
              <a:rPr lang="cs-CZ" sz="2400" b="1" dirty="0"/>
              <a:t>motivace</a:t>
            </a:r>
            <a:r>
              <a:rPr lang="cs-CZ" sz="2400" dirty="0"/>
              <a:t> ve slovotvorbě?</a:t>
            </a:r>
          </a:p>
          <a:p>
            <a:pPr>
              <a:spcBef>
                <a:spcPts val="600"/>
              </a:spcBef>
            </a:pPr>
            <a:r>
              <a:rPr lang="cs-CZ" sz="2400" dirty="0"/>
              <a:t>Dohledejte si prosím sami v Uh(e)</a:t>
            </a:r>
            <a:r>
              <a:rPr lang="cs-CZ" sz="2400" dirty="0" err="1"/>
              <a:t>rovi</a:t>
            </a:r>
            <a:r>
              <a:rPr lang="cs-CZ" sz="2400" dirty="0"/>
              <a:t> a </a:t>
            </a:r>
            <a:r>
              <a:rPr lang="cs-CZ" sz="2400" dirty="0" err="1"/>
              <a:t>Kneselové</a:t>
            </a:r>
            <a:r>
              <a:rPr lang="cs-CZ" sz="2400" dirty="0"/>
              <a:t> (ve stud. materiálech), s. 8.</a:t>
            </a:r>
          </a:p>
          <a:p>
            <a:pPr>
              <a:spcBef>
                <a:spcPts val="600"/>
              </a:spcBef>
            </a:pPr>
            <a:r>
              <a:rPr lang="cs-CZ" sz="2400" dirty="0"/>
              <a:t>Plus:</a:t>
            </a:r>
          </a:p>
          <a:p>
            <a:pPr>
              <a:spcBef>
                <a:spcPts val="600"/>
              </a:spcBef>
            </a:pPr>
            <a:r>
              <a:rPr lang="cs-CZ" sz="2400" dirty="0">
                <a:hlinkClick r:id="rId2"/>
              </a:rPr>
              <a:t>https://www.czechency.org/slovnik/SLOVOTVORN%C3%81%20FUNDACE</a:t>
            </a:r>
            <a:endParaRPr lang="cs-CZ" sz="2400" dirty="0"/>
          </a:p>
          <a:p>
            <a:pPr>
              <a:spcBef>
                <a:spcPts val="600"/>
              </a:spcBef>
            </a:pPr>
            <a:r>
              <a:rPr lang="cs-CZ" sz="2400" dirty="0"/>
              <a:t>a</a:t>
            </a:r>
          </a:p>
          <a:p>
            <a:pPr>
              <a:spcBef>
                <a:spcPts val="600"/>
              </a:spcBef>
            </a:pPr>
            <a:r>
              <a:rPr lang="cs-CZ" sz="2400" dirty="0">
                <a:hlinkClick r:id="rId3"/>
              </a:rPr>
              <a:t>https://www.czechency.org/slovnik/SLOVOTVORN%C3%81%20MOTIVACE</a:t>
            </a:r>
            <a:endParaRPr lang="cs-CZ" sz="2400" dirty="0"/>
          </a:p>
          <a:p>
            <a:pPr>
              <a:spcBef>
                <a:spcPts val="600"/>
              </a:spcBef>
            </a:pPr>
            <a:r>
              <a:rPr lang="cs-CZ" sz="2400" dirty="0"/>
              <a:t>Zpracovaný materiál si vložte do portfolia.</a:t>
            </a:r>
          </a:p>
        </p:txBody>
      </p:sp>
      <p:pic>
        <p:nvPicPr>
          <p:cNvPr id="4" name="Obrázek 3" descr="Obsah obrázku osoba, muž, vázanka, interiér&#10;&#10;Popis byl vytvořen automaticky">
            <a:extLst>
              <a:ext uri="{FF2B5EF4-FFF2-40B4-BE49-F238E27FC236}">
                <a16:creationId xmlns:a16="http://schemas.microsoft.com/office/drawing/2014/main" id="{220D4791-4B56-412F-9C9B-0C302AEBB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814" y="640080"/>
            <a:ext cx="1976560" cy="2628053"/>
          </a:xfrm>
          <a:prstGeom prst="rect">
            <a:avLst/>
          </a:prstGeom>
        </p:spPr>
      </p:pic>
      <p:pic>
        <p:nvPicPr>
          <p:cNvPr id="6" name="Obrázek 5" descr="Obsah obrázku osoba, žena, interiér, fotka&#10;&#10;Popis byl vytvořen automaticky">
            <a:extLst>
              <a:ext uri="{FF2B5EF4-FFF2-40B4-BE49-F238E27FC236}">
                <a16:creationId xmlns:a16="http://schemas.microsoft.com/office/drawing/2014/main" id="{23C512FA-1E61-46EA-9308-6F1CF309C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978" y="3589867"/>
            <a:ext cx="2198231" cy="26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53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1F5E83-11E8-4B50-8496-78F90B79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cs-CZ" sz="3900" b="1"/>
              <a:t>Onomaziologie</a:t>
            </a:r>
            <a:endParaRPr lang="cs-CZ" sz="39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AF4355-B9CE-41AB-8E21-E18C87294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cs-CZ"/>
              <a:t>- nauka o pojmenování</a:t>
            </a:r>
          </a:p>
          <a:p>
            <a:r>
              <a:rPr lang="cs-CZ"/>
              <a:t>- představu i skutečnost můžu pojmenovat různými způsoby; </a:t>
            </a:r>
          </a:p>
          <a:p>
            <a:r>
              <a:rPr lang="cs-CZ"/>
              <a:t>- jdu od významu k formě; místo setkání v Brně můžu pojmenovat </a:t>
            </a:r>
            <a:r>
              <a:rPr lang="cs-CZ" i="1"/>
              <a:t>Česká</a:t>
            </a:r>
            <a:r>
              <a:rPr lang="cs-CZ"/>
              <a:t> nebo </a:t>
            </a:r>
            <a:r>
              <a:rPr lang="cs-CZ" i="1"/>
              <a:t>Čára</a:t>
            </a:r>
            <a:r>
              <a:rPr lang="cs-CZ"/>
              <a:t> nebo ? – doplňte sami; </a:t>
            </a:r>
          </a:p>
        </p:txBody>
      </p:sp>
    </p:spTree>
    <p:extLst>
      <p:ext uri="{BB962C8B-B14F-4D97-AF65-F5344CB8AC3E}">
        <p14:creationId xmlns:p14="http://schemas.microsoft.com/office/powerpoint/2010/main" val="1469880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1F5E83-11E8-4B50-8496-78F90B79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cs-CZ" sz="3900" b="1"/>
              <a:t>Onomaziologie</a:t>
            </a:r>
            <a:endParaRPr lang="cs-CZ" sz="39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AF4355-B9CE-41AB-8E21-E18C87294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cs-CZ" dirty="0"/>
              <a:t>- na konci konzultace se můžu </a:t>
            </a:r>
            <a:r>
              <a:rPr lang="cs-CZ" i="1" dirty="0"/>
              <a:t>omluvit za zdržení</a:t>
            </a:r>
            <a:r>
              <a:rPr lang="cs-CZ" dirty="0"/>
              <a:t> nebo </a:t>
            </a:r>
            <a:r>
              <a:rPr lang="cs-CZ" i="1" dirty="0"/>
              <a:t>poděkovat za čas</a:t>
            </a:r>
          </a:p>
          <a:p>
            <a:r>
              <a:rPr lang="cs-CZ" dirty="0"/>
              <a:t>- pojmenováním vytvářím </a:t>
            </a:r>
            <a:r>
              <a:rPr lang="cs-CZ" b="1" dirty="0"/>
              <a:t>provinilost</a:t>
            </a:r>
            <a:r>
              <a:rPr lang="cs-CZ" dirty="0"/>
              <a:t> i zdržení, </a:t>
            </a:r>
          </a:p>
          <a:p>
            <a:r>
              <a:rPr lang="cs-CZ" dirty="0"/>
              <a:t>- anebo vděčnost a zodpovědnost/</a:t>
            </a:r>
            <a:r>
              <a:rPr lang="cs-CZ" b="1" dirty="0"/>
              <a:t>závazek</a:t>
            </a:r>
            <a:r>
              <a:rPr lang="cs-CZ" dirty="0"/>
              <a:t> – zužitkovat získaný čas ku prospěchu dalších lidí</a:t>
            </a:r>
          </a:p>
          <a:p>
            <a:r>
              <a:rPr lang="cs-CZ" dirty="0"/>
              <a:t>- pojmenováním vytvářím </a:t>
            </a:r>
            <a:r>
              <a:rPr lang="cs-CZ" b="1" dirty="0"/>
              <a:t>realitu</a:t>
            </a:r>
          </a:p>
        </p:txBody>
      </p:sp>
    </p:spTree>
    <p:extLst>
      <p:ext uri="{BB962C8B-B14F-4D97-AF65-F5344CB8AC3E}">
        <p14:creationId xmlns:p14="http://schemas.microsoft.com/office/powerpoint/2010/main" val="3991248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486A58-9F26-4B47-A150-758EA922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cs-CZ" sz="3500">
                <a:solidFill>
                  <a:srgbClr val="FFFFFF"/>
                </a:solidFill>
              </a:rPr>
              <a:t>František uher a helena kneselová:</a:t>
            </a:r>
            <a:br>
              <a:rPr lang="cs-CZ" sz="3500">
                <a:solidFill>
                  <a:srgbClr val="FFFFFF"/>
                </a:solidFill>
              </a:rPr>
            </a:br>
            <a:r>
              <a:rPr lang="cs-CZ" sz="3500">
                <a:solidFill>
                  <a:srgbClr val="FFFFFF"/>
                </a:solidFill>
              </a:rPr>
              <a:t>kategorie onomaziologická, slovotvorná a slovotvorný typ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112EC5-A0A2-4D3C-8578-0A125F1B3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cs-CZ" dirty="0"/>
              <a:t>Někdy příště. Už tak je tato prezentace dlouhá ažaž.</a:t>
            </a:r>
          </a:p>
          <a:p>
            <a:endParaRPr lang="cs-CZ" dirty="0"/>
          </a:p>
          <a:p>
            <a:r>
              <a:rPr lang="cs-CZ" dirty="0"/>
              <a:t>Ovšem dobrovolnosti se meze nekladou: </a:t>
            </a:r>
            <a:r>
              <a:rPr lang="cs-CZ" b="1" dirty="0"/>
              <a:t>doplňte si sami z </a:t>
            </a:r>
            <a:r>
              <a:rPr lang="cs-CZ" b="1" dirty="0" err="1"/>
              <a:t>Uhera</a:t>
            </a:r>
            <a:r>
              <a:rPr lang="cs-CZ" b="1" dirty="0"/>
              <a:t> a </a:t>
            </a:r>
            <a:r>
              <a:rPr lang="cs-CZ" b="1" dirty="0" err="1"/>
              <a:t>Kneselové</a:t>
            </a:r>
            <a:r>
              <a:rPr lang="cs-CZ" b="1" dirty="0"/>
              <a:t>. </a:t>
            </a:r>
            <a:r>
              <a:rPr lang="cs-CZ" b="1" dirty="0" err="1"/>
              <a:t>Pdf</a:t>
            </a:r>
            <a:r>
              <a:rPr lang="cs-CZ" b="1" dirty="0"/>
              <a:t> je k dispozici ve studijních materiálech.</a:t>
            </a:r>
          </a:p>
          <a:p>
            <a:r>
              <a:rPr lang="cs-CZ" b="1" dirty="0"/>
              <a:t>Vlastní materiál si vložte do portfolia a přineste na termín písemné práce (bude-li možné setkat se osobně), anebo nafoťte a vložte do odevzdávárny (bude-li výuka pokračovat distančně).</a:t>
            </a:r>
          </a:p>
        </p:txBody>
      </p:sp>
    </p:spTree>
    <p:extLst>
      <p:ext uri="{BB962C8B-B14F-4D97-AF65-F5344CB8AC3E}">
        <p14:creationId xmlns:p14="http://schemas.microsoft.com/office/powerpoint/2010/main" val="3139191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17906F-EECD-460C-9E2F-5200674B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rgbClr val="FFFFFF"/>
                </a:solidFill>
              </a:rPr>
              <a:t>Mathesius a </a:t>
            </a:r>
            <a:r>
              <a:rPr lang="cs-CZ" dirty="0" err="1">
                <a:solidFill>
                  <a:srgbClr val="FFFFFF"/>
                </a:solidFill>
              </a:rPr>
              <a:t>šmilauer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30C8E1-ADCE-4244-A2BB-F27C789A3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cs-CZ" b="1" dirty="0"/>
              <a:t>Doplňte si sami podle toho, co najdete ve </a:t>
            </a:r>
            <a:r>
              <a:rPr lang="cs-CZ" b="1" i="1" dirty="0"/>
              <a:t>Slově a slovesnosti</a:t>
            </a:r>
            <a:r>
              <a:rPr lang="cs-CZ" b="1" dirty="0"/>
              <a:t>, v </a:t>
            </a:r>
            <a:r>
              <a:rPr lang="cs-CZ" b="1" i="1" dirty="0"/>
              <a:t>Naší řeči</a:t>
            </a:r>
            <a:r>
              <a:rPr lang="cs-CZ" b="1" dirty="0"/>
              <a:t>, v diplomových a disertačních pracích apod. Vše je dostupné online.</a:t>
            </a:r>
          </a:p>
        </p:txBody>
      </p:sp>
    </p:spTree>
    <p:extLst>
      <p:ext uri="{BB962C8B-B14F-4D97-AF65-F5344CB8AC3E}">
        <p14:creationId xmlns:p14="http://schemas.microsoft.com/office/powerpoint/2010/main" val="32737247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6B9E14-9A83-4513-A304-D847C18C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/>
          </a:bodyPr>
          <a:lstStyle/>
          <a:p>
            <a:r>
              <a:rPr lang="cs-CZ"/>
              <a:t>Zdroje</a:t>
            </a:r>
            <a:endParaRPr lang="cs-CZ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60E49D-DB93-4489-A25F-5683DF033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2773885"/>
            <a:ext cx="6676469" cy="3141013"/>
          </a:xfrm>
        </p:spPr>
        <p:txBody>
          <a:bodyPr>
            <a:normAutofit lnSpcReduction="10000"/>
          </a:bodyPr>
          <a:lstStyle/>
          <a:p>
            <a:r>
              <a:rPr lang="cs-CZ" sz="1000" dirty="0"/>
              <a:t>Grepl, Miroslav. 1988. </a:t>
            </a:r>
            <a:r>
              <a:rPr lang="cs-CZ" sz="1000" i="1" dirty="0"/>
              <a:t>Sto let od narození Františka Trávníčka</a:t>
            </a:r>
            <a:r>
              <a:rPr lang="cs-CZ" sz="1000" dirty="0"/>
              <a:t>. Naše řeč. </a:t>
            </a:r>
            <a:r>
              <a:rPr lang="cs-CZ" sz="1000" dirty="0">
                <a:hlinkClick r:id="rId2"/>
              </a:rPr>
              <a:t>http://nase-rec.ujc.cas.cz/</a:t>
            </a:r>
            <a:r>
              <a:rPr lang="cs-CZ" sz="1000" dirty="0" err="1">
                <a:hlinkClick r:id="rId2"/>
              </a:rPr>
              <a:t>archiv.php?lang</a:t>
            </a:r>
            <a:r>
              <a:rPr lang="cs-CZ" sz="1000" dirty="0">
                <a:hlinkClick r:id="rId2"/>
              </a:rPr>
              <a:t>=</a:t>
            </a:r>
            <a:r>
              <a:rPr lang="cs-CZ" sz="1000" dirty="0" err="1">
                <a:hlinkClick r:id="rId2"/>
              </a:rPr>
              <a:t>en&amp;art</a:t>
            </a:r>
            <a:r>
              <a:rPr lang="cs-CZ" sz="1000" dirty="0">
                <a:hlinkClick r:id="rId2"/>
              </a:rPr>
              <a:t>=6793</a:t>
            </a:r>
            <a:r>
              <a:rPr lang="cs-CZ" sz="1000" dirty="0"/>
              <a:t>, 08.03.2020.</a:t>
            </a:r>
          </a:p>
          <a:p>
            <a:r>
              <a:rPr lang="cs-CZ" sz="1000" dirty="0"/>
              <a:t>Kudláčková, Eliška. 2013. </a:t>
            </a:r>
            <a:r>
              <a:rPr lang="cs-CZ" sz="1000" i="1" dirty="0"/>
              <a:t>FRANTIŠEK TRÁVNÍČEK. OSOBNOST A DÍLO SE ZVLÁŠTNÍM PŘIHLÉDNUTÍM K JEHO AKTIVITÁM LINGVODIDAKTICKÝM</a:t>
            </a:r>
            <a:r>
              <a:rPr lang="cs-CZ" sz="1000" dirty="0"/>
              <a:t>. Vedoucí diplomové práce: doc. PhDr. Martina Šmejkalová, Ph.D. Univerzita Karlova, Pedagogická fakulta, Katedra českého jazyka, Praha, zejm. s. 35-36.</a:t>
            </a:r>
          </a:p>
          <a:p>
            <a:r>
              <a:rPr lang="cs-CZ" sz="1000" dirty="0" err="1"/>
              <a:t>Pleskalová</a:t>
            </a:r>
            <a:r>
              <a:rPr lang="cs-CZ" sz="1000" dirty="0"/>
              <a:t>, Jana et al. (</a:t>
            </a:r>
            <a:r>
              <a:rPr lang="cs-CZ" sz="1000" dirty="0" err="1"/>
              <a:t>eds</a:t>
            </a:r>
            <a:r>
              <a:rPr lang="cs-CZ" sz="1000" dirty="0"/>
              <a:t>.). 2007. </a:t>
            </a:r>
            <a:r>
              <a:rPr lang="cs-CZ" sz="1000" i="1" dirty="0"/>
              <a:t>Kapitoly z dějin české jazykovědné bohemistiky</a:t>
            </a:r>
            <a:r>
              <a:rPr lang="cs-CZ" sz="1000" dirty="0"/>
              <a:t>. Praha, Academia, zejm. s. 263.</a:t>
            </a:r>
          </a:p>
          <a:p>
            <a:r>
              <a:rPr lang="cs-CZ" sz="1000" dirty="0"/>
              <a:t>Večerka, Radoslav. 2008. </a:t>
            </a:r>
            <a:r>
              <a:rPr lang="cs-CZ" sz="1000" i="1" dirty="0" err="1"/>
              <a:t>Biografickobibliografické</a:t>
            </a:r>
            <a:r>
              <a:rPr lang="cs-CZ" sz="1000" i="1" dirty="0"/>
              <a:t> medailonky českých lingvistů: bohemistů a slavistů</a:t>
            </a:r>
            <a:r>
              <a:rPr lang="cs-CZ" sz="1000" dirty="0"/>
              <a:t>. In </a:t>
            </a:r>
            <a:r>
              <a:rPr lang="cs-CZ" sz="1000" dirty="0" err="1"/>
              <a:t>Linguistica</a:t>
            </a:r>
            <a:r>
              <a:rPr lang="cs-CZ" sz="1000" dirty="0"/>
              <a:t> Online. 2. vydání. </a:t>
            </a:r>
            <a:r>
              <a:rPr lang="cs-CZ" sz="1000" dirty="0">
                <a:hlinkClick r:id="rId3"/>
              </a:rPr>
              <a:t>http://www.phil.muni.cz/</a:t>
            </a:r>
            <a:r>
              <a:rPr lang="cs-CZ" sz="1000" dirty="0" err="1">
                <a:hlinkClick r:id="rId3"/>
              </a:rPr>
              <a:t>linguistica</a:t>
            </a:r>
            <a:r>
              <a:rPr lang="cs-CZ" sz="1000" dirty="0">
                <a:hlinkClick r:id="rId3"/>
              </a:rPr>
              <a:t>/art/</a:t>
            </a:r>
            <a:r>
              <a:rPr lang="cs-CZ" sz="1000" dirty="0" err="1">
                <a:hlinkClick r:id="rId3"/>
              </a:rPr>
              <a:t>vecerka</a:t>
            </a:r>
            <a:r>
              <a:rPr lang="cs-CZ" sz="1000" dirty="0">
                <a:hlinkClick r:id="rId3"/>
              </a:rPr>
              <a:t>/vec-medailonky2.pdf</a:t>
            </a:r>
            <a:r>
              <a:rPr lang="cs-CZ" sz="1000" dirty="0"/>
              <a:t>, 08.03.2020.</a:t>
            </a:r>
          </a:p>
          <a:p>
            <a:r>
              <a:rPr lang="cs-CZ" sz="1000" dirty="0" err="1"/>
              <a:t>Minsterová</a:t>
            </a:r>
            <a:r>
              <a:rPr lang="cs-CZ" sz="1000" dirty="0"/>
              <a:t>, Veronika. 2019. František Trávníček jako fonolog. ÚJB FF MU. https://is.muni.cz/</a:t>
            </a:r>
            <a:r>
              <a:rPr lang="cs-CZ" sz="1000" dirty="0" err="1"/>
              <a:t>th</a:t>
            </a:r>
            <a:r>
              <a:rPr lang="cs-CZ" sz="1000" dirty="0"/>
              <a:t>/z335q/Diplomova_prace_Minsterova.pdf, s. 26n., 17.03.2020.</a:t>
            </a:r>
          </a:p>
          <a:p>
            <a:r>
              <a:rPr lang="cs-CZ" sz="1000" dirty="0"/>
              <a:t>Šlosar, Dušan. 2017. ČEŠTINA DOBY HUSITSKÉ. In: Petr Karlík, Marek Nekula, Jana </a:t>
            </a:r>
            <a:r>
              <a:rPr lang="cs-CZ" sz="1000" dirty="0" err="1"/>
              <a:t>Pleskalová</a:t>
            </a:r>
            <a:r>
              <a:rPr lang="cs-CZ" sz="1000" dirty="0"/>
              <a:t> (</a:t>
            </a:r>
            <a:r>
              <a:rPr lang="cs-CZ" sz="1000" dirty="0" err="1"/>
              <a:t>eds</a:t>
            </a:r>
            <a:r>
              <a:rPr lang="cs-CZ" sz="1000" dirty="0"/>
              <a:t>.), </a:t>
            </a:r>
            <a:r>
              <a:rPr lang="cs-CZ" sz="1000" dirty="0" err="1"/>
              <a:t>CzechEncy</a:t>
            </a:r>
            <a:r>
              <a:rPr lang="cs-CZ" sz="1000" dirty="0"/>
              <a:t> – Nový encyklopedický slovník češtiny.</a:t>
            </a:r>
          </a:p>
          <a:p>
            <a:r>
              <a:rPr lang="cs-CZ" sz="1000" dirty="0"/>
              <a:t>URL: https://www.czechency.org/slovnik/ČEŠTINA DOBY HUSITSKÉ (poslední přístup: 17. 3. 2020)</a:t>
            </a:r>
          </a:p>
          <a:p>
            <a:r>
              <a:rPr lang="cs-CZ" sz="1000" dirty="0" err="1"/>
              <a:t>Srv</a:t>
            </a:r>
            <a:r>
              <a:rPr lang="cs-CZ" sz="1000" dirty="0"/>
              <a:t>. Příruční mluvnice češtiny, s. 320, § 498</a:t>
            </a:r>
          </a:p>
        </p:txBody>
      </p:sp>
    </p:spTree>
    <p:extLst>
      <p:ext uri="{BB962C8B-B14F-4D97-AF65-F5344CB8AC3E}">
        <p14:creationId xmlns:p14="http://schemas.microsoft.com/office/powerpoint/2010/main" val="2919466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E651F-6EC9-4466-8067-6BA7AFCC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František UHER (1931)</a:t>
            </a:r>
          </a:p>
        </p:txBody>
      </p:sp>
      <p:pic>
        <p:nvPicPr>
          <p:cNvPr id="6" name="Obrázek 5" descr="Obsah obrázku osoba, muž, vázanka, interiér&#10;&#10;Popis byl vytvořen automaticky">
            <a:extLst>
              <a:ext uri="{FF2B5EF4-FFF2-40B4-BE49-F238E27FC236}">
                <a16:creationId xmlns:a16="http://schemas.microsoft.com/office/drawing/2014/main" id="{6674330A-AB75-4914-B388-5675617DF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988" y="2386051"/>
            <a:ext cx="2593883" cy="344885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FACB50-1768-4740-862E-C63F2F071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5680587" cy="4023360"/>
          </a:xfrm>
        </p:spPr>
        <p:txBody>
          <a:bodyPr>
            <a:noAutofit/>
          </a:bodyPr>
          <a:lstStyle/>
          <a:p>
            <a:r>
              <a:rPr lang="cs-CZ" sz="1600" dirty="0"/>
              <a:t>- 1952–56 vystudoval na filosofické fakultě v Brně češtinu a dějepis mj. u </a:t>
            </a:r>
            <a:r>
              <a:rPr lang="cs-CZ" sz="1600" b="1" dirty="0"/>
              <a:t>F. Trávníčka</a:t>
            </a:r>
            <a:r>
              <a:rPr lang="cs-CZ" sz="1600" dirty="0"/>
              <a:t>, </a:t>
            </a:r>
          </a:p>
          <a:p>
            <a:r>
              <a:rPr lang="cs-CZ" sz="1600" dirty="0"/>
              <a:t>- 1959–63 nástavbově též angličtinu</a:t>
            </a:r>
          </a:p>
          <a:p>
            <a:r>
              <a:rPr lang="cs-CZ" sz="1600" dirty="0"/>
              <a:t>- učitelství na středních školách a vysokoškolských jazykových katedrách</a:t>
            </a:r>
          </a:p>
          <a:p>
            <a:r>
              <a:rPr lang="cs-CZ" sz="1600" dirty="0"/>
              <a:t>- působil od r. 1972 na pedagogické fakultě brněnské univerzity; PhDr., CSc., posléze docent</a:t>
            </a:r>
          </a:p>
          <a:p>
            <a:r>
              <a:rPr lang="cs-CZ" sz="1600" dirty="0"/>
              <a:t>- jazykovědná bohemistika na úseku mluvnickém a </a:t>
            </a:r>
            <a:r>
              <a:rPr lang="cs-CZ" sz="1600" b="1" dirty="0"/>
              <a:t>slovotvorném</a:t>
            </a:r>
            <a:r>
              <a:rPr lang="cs-CZ" sz="1600" dirty="0"/>
              <a:t>. </a:t>
            </a:r>
          </a:p>
          <a:p>
            <a:r>
              <a:rPr lang="cs-CZ" sz="1600" dirty="0"/>
              <a:t>- češtinu často zkoumal </a:t>
            </a:r>
            <a:r>
              <a:rPr lang="cs-CZ" sz="1600" b="1" dirty="0"/>
              <a:t>v širším komparatistickém a konfrontačním rámci slovanském</a:t>
            </a:r>
            <a:endParaRPr lang="cs-CZ" sz="1600" dirty="0"/>
          </a:p>
          <a:p>
            <a:r>
              <a:rPr lang="cs-CZ" sz="1600" dirty="0"/>
              <a:t>- zvláštní pozornost věnoval vztahu češtiny a slovenštiny. Autor učebnic češtiny pro cizince.</a:t>
            </a:r>
          </a:p>
        </p:txBody>
      </p:sp>
    </p:spTree>
    <p:extLst>
      <p:ext uri="{BB962C8B-B14F-4D97-AF65-F5344CB8AC3E}">
        <p14:creationId xmlns:p14="http://schemas.microsoft.com/office/powerpoint/2010/main" val="166509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022A1-B819-4896-8193-3378C58D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Helena KNESELOVÁ (1953)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B4C9ED-8D1D-416D-A3F9-9160FBC93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523002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Vystudovala češtinu a ruštinu na filosofické fakultě UP</a:t>
            </a:r>
          </a:p>
          <a:p>
            <a:r>
              <a:rPr lang="cs-CZ" dirty="0"/>
              <a:t>v Olomouci mj. u </a:t>
            </a:r>
            <a:r>
              <a:rPr lang="cs-CZ" b="1" dirty="0"/>
              <a:t>M. Komárka</a:t>
            </a:r>
            <a:r>
              <a:rPr lang="cs-CZ" dirty="0"/>
              <a:t>. Po absolutoriu fakulty působení na středních školách.</a:t>
            </a:r>
          </a:p>
          <a:p>
            <a:r>
              <a:rPr lang="cs-CZ" b="1" dirty="0"/>
              <a:t>Od 1986 členka katedry bohemistiky na pedagogické fakultě brněnské univerzity</a:t>
            </a:r>
            <a:r>
              <a:rPr lang="cs-CZ" dirty="0"/>
              <a:t>. 1987 PhDr., CSc. </a:t>
            </a:r>
          </a:p>
          <a:p>
            <a:r>
              <a:rPr lang="cs-CZ" dirty="0"/>
              <a:t>Vědecky orientována k současnému českému jazyku, jeho </a:t>
            </a:r>
            <a:r>
              <a:rPr lang="cs-CZ" b="1" dirty="0"/>
              <a:t>morfologii i lexikologii; příspěvky onomastické</a:t>
            </a:r>
            <a:r>
              <a:rPr lang="cs-CZ" dirty="0"/>
              <a:t>. Průběžně se věnuje </a:t>
            </a:r>
            <a:r>
              <a:rPr lang="cs-CZ" b="1" dirty="0"/>
              <a:t>didaktice</a:t>
            </a:r>
            <a:r>
              <a:rPr lang="cs-CZ" dirty="0"/>
              <a:t> a metodice českého jazyka a slohového vyučování.</a:t>
            </a:r>
          </a:p>
        </p:txBody>
      </p:sp>
      <p:pic>
        <p:nvPicPr>
          <p:cNvPr id="5" name="Obrázek 4" descr="Obsah obrázku osoba, žena, interiér, fotka&#10;&#10;Popis byl vytvořen automaticky">
            <a:extLst>
              <a:ext uri="{FF2B5EF4-FFF2-40B4-BE49-F238E27FC236}">
                <a16:creationId xmlns:a16="http://schemas.microsoft.com/office/drawing/2014/main" id="{4754DE9B-961F-4D3B-A74C-A9D98902C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84" r="-2" b="504"/>
          <a:stretch/>
        </p:blipFill>
        <p:spPr>
          <a:xfrm>
            <a:off x="8015434" y="2386584"/>
            <a:ext cx="3152438" cy="344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1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39743-8F9B-4CDE-A507-0FE343BF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Přemysl HAUSER (1921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cs-CZ" dirty="0"/>
              <a:t>2011)</a:t>
            </a:r>
          </a:p>
        </p:txBody>
      </p:sp>
      <p:pic>
        <p:nvPicPr>
          <p:cNvPr id="5" name="Obrázek 4" descr="Obsah obrázku muž, osoba, oblek, fotka&#10;&#10;Popis byl vytvořen automaticky">
            <a:extLst>
              <a:ext uri="{FF2B5EF4-FFF2-40B4-BE49-F238E27FC236}">
                <a16:creationId xmlns:a16="http://schemas.microsoft.com/office/drawing/2014/main" id="{BF549100-4BB0-4DDD-9BC0-9D5FFC189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71" r="-3" b="6621"/>
          <a:stretch/>
        </p:blipFill>
        <p:spPr>
          <a:xfrm>
            <a:off x="1024128" y="2386051"/>
            <a:ext cx="3149870" cy="344885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B32C4-4CBD-4400-AB56-01E24DDD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2286000"/>
            <a:ext cx="6104467" cy="4023360"/>
          </a:xfrm>
        </p:spPr>
        <p:txBody>
          <a:bodyPr>
            <a:noAutofit/>
          </a:bodyPr>
          <a:lstStyle/>
          <a:p>
            <a:r>
              <a:rPr lang="cs-CZ" sz="1800" dirty="0"/>
              <a:t>Vystudoval na filosofické fakultě brněnské univerzity češtinu a filosofii mj. u  </a:t>
            </a:r>
            <a:r>
              <a:rPr lang="cs-CZ" sz="1800" b="1" dirty="0"/>
              <a:t>F. Trávníčka</a:t>
            </a:r>
            <a:r>
              <a:rPr lang="cs-CZ" sz="1800" dirty="0"/>
              <a:t>; 1950 PhDr. </a:t>
            </a:r>
          </a:p>
          <a:p>
            <a:r>
              <a:rPr lang="cs-CZ" sz="1800" dirty="0"/>
              <a:t>1948–54 učil na středních školách, poté člen pedagogické fakulty UK v Praze; tam 1964 CSc. a 1966</a:t>
            </a:r>
          </a:p>
          <a:p>
            <a:r>
              <a:rPr lang="cs-CZ" sz="1800" dirty="0"/>
              <a:t>habilitace a od 1967 jmenován docentem oboru. </a:t>
            </a:r>
          </a:p>
          <a:p>
            <a:r>
              <a:rPr lang="cs-CZ" sz="1800" dirty="0"/>
              <a:t>1971–74 lektor češtiny na filosofické fakultě v Lublani. </a:t>
            </a:r>
          </a:p>
          <a:p>
            <a:r>
              <a:rPr lang="cs-CZ" sz="1800" b="1" dirty="0"/>
              <a:t>Od 1975 člen pedagogické fakulty univerzity v Brně; tam 1991 jmenován profesorem českého jazyka. </a:t>
            </a:r>
          </a:p>
          <a:p>
            <a:r>
              <a:rPr lang="cs-CZ" sz="1800" b="1" dirty="0"/>
              <a:t>V letech 1996–98 vedoucí katedry českého jazyka. </a:t>
            </a:r>
          </a:p>
          <a:p>
            <a:r>
              <a:rPr lang="cs-CZ" sz="1800" b="1" dirty="0"/>
              <a:t>Odborně se věnoval tvoření slov v češtině a problematice vyučování českému jazyku.</a:t>
            </a:r>
          </a:p>
        </p:txBody>
      </p:sp>
    </p:spTree>
    <p:extLst>
      <p:ext uri="{BB962C8B-B14F-4D97-AF65-F5344CB8AC3E}">
        <p14:creationId xmlns:p14="http://schemas.microsoft.com/office/powerpoint/2010/main" val="313044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nábytek, budova, červená, podepsat&#10;&#10;Popis byl vytvořen automaticky">
            <a:extLst>
              <a:ext uri="{FF2B5EF4-FFF2-40B4-BE49-F238E27FC236}">
                <a16:creationId xmlns:a16="http://schemas.microsoft.com/office/drawing/2014/main" id="{BB00C423-B203-4446-97D5-C15521B6A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1419" y="501833"/>
            <a:ext cx="4082781" cy="5854333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6339743-8F9B-4CDE-A507-0FE343BF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Přemysl HAUSER (1921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cs-CZ" dirty="0"/>
              <a:t>2011)</a:t>
            </a:r>
          </a:p>
        </p:txBody>
      </p:sp>
      <p:pic>
        <p:nvPicPr>
          <p:cNvPr id="5" name="Obrázek 4" descr="Obsah obrázku muž, osoba, oblek, fotka&#10;&#10;Popis byl vytvořen automaticky">
            <a:extLst>
              <a:ext uri="{FF2B5EF4-FFF2-40B4-BE49-F238E27FC236}">
                <a16:creationId xmlns:a16="http://schemas.microsoft.com/office/drawing/2014/main" id="{BF549100-4BB0-4DDD-9BC0-9D5FFC189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71" r="-3" b="6621"/>
          <a:stretch/>
        </p:blipFill>
        <p:spPr>
          <a:xfrm>
            <a:off x="1024128" y="2386051"/>
            <a:ext cx="3149870" cy="34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3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F687E-08AC-4F1E-BF37-FCF56410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cs-CZ" dirty="0"/>
              <a:t>Miloš DOKULIL (1912–</a:t>
            </a:r>
            <a:br>
              <a:rPr lang="cs-CZ" dirty="0"/>
            </a:br>
            <a:r>
              <a:rPr lang="cs-CZ" dirty="0"/>
              <a:t>–2002)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98C820-0A43-40FC-8119-80D3BFF24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Autofit/>
          </a:bodyPr>
          <a:lstStyle/>
          <a:p>
            <a:r>
              <a:rPr lang="cs-CZ" sz="1400" dirty="0"/>
              <a:t>1931–36 na filosofické fakultě v Brně studia bohemistiky (a slavistiky), germanistiky a indoevropeistiky mj. u </a:t>
            </a:r>
            <a:r>
              <a:rPr lang="cs-CZ" sz="1400" b="1" dirty="0"/>
              <a:t>F. Trávníčka</a:t>
            </a:r>
            <a:r>
              <a:rPr lang="cs-CZ" sz="1400" dirty="0"/>
              <a:t>, </a:t>
            </a:r>
            <a:r>
              <a:rPr lang="cs-CZ" sz="1400" b="1" dirty="0">
                <a:solidFill>
                  <a:schemeClr val="accent1"/>
                </a:solidFill>
              </a:rPr>
              <a:t>B. Havránka, R. </a:t>
            </a:r>
            <a:r>
              <a:rPr lang="cs-CZ" sz="1400" b="1" dirty="0" err="1">
                <a:solidFill>
                  <a:schemeClr val="accent1"/>
                </a:solidFill>
              </a:rPr>
              <a:t>Jakobsona</a:t>
            </a:r>
            <a:r>
              <a:rPr lang="cs-CZ" sz="1400" b="1" dirty="0"/>
              <a:t> (</a:t>
            </a:r>
            <a:r>
              <a:rPr lang="cs-CZ" sz="1400" b="1" dirty="0">
                <a:solidFill>
                  <a:schemeClr val="accent1"/>
                </a:solidFill>
              </a:rPr>
              <a:t>PLK</a:t>
            </a:r>
            <a:r>
              <a:rPr lang="cs-CZ" sz="1400" b="1" dirty="0"/>
              <a:t>), A. Beera a V. Machka</a:t>
            </a:r>
            <a:r>
              <a:rPr lang="cs-CZ" sz="1400" dirty="0"/>
              <a:t>. 1936–37 studoval obecnou jazykovědu na univerzitě </a:t>
            </a:r>
            <a:r>
              <a:rPr lang="cs-CZ" sz="1400" b="1" dirty="0"/>
              <a:t>v Kodani u </a:t>
            </a:r>
            <a:r>
              <a:rPr lang="cs-CZ" sz="1400" b="1" dirty="0">
                <a:solidFill>
                  <a:schemeClr val="accent2"/>
                </a:solidFill>
              </a:rPr>
              <a:t>V. </a:t>
            </a:r>
            <a:r>
              <a:rPr lang="cs-CZ" sz="1400" b="1" dirty="0" err="1">
                <a:solidFill>
                  <a:schemeClr val="accent2"/>
                </a:solidFill>
              </a:rPr>
              <a:t>Brøndala</a:t>
            </a:r>
            <a:r>
              <a:rPr lang="cs-CZ" sz="1400" b="1" dirty="0"/>
              <a:t> (</a:t>
            </a:r>
            <a:r>
              <a:rPr lang="cs-CZ" sz="1400" b="1" dirty="0">
                <a:solidFill>
                  <a:schemeClr val="accent2"/>
                </a:solidFill>
              </a:rPr>
              <a:t>Kodaňský lingvistický kroužek</a:t>
            </a:r>
            <a:r>
              <a:rPr lang="cs-CZ" sz="1400" b="1" dirty="0"/>
              <a:t>).</a:t>
            </a:r>
            <a:endParaRPr lang="cs-CZ" sz="1400" dirty="0"/>
          </a:p>
          <a:p>
            <a:r>
              <a:rPr lang="cs-CZ" sz="1400" dirty="0"/>
              <a:t>Po učitelském působení na středních školách (1945–48 vedle toho též lektor dánštiny na brněnské univerzitě) pracoval od r. 1948 v akademickém Ústavu pro jazyk český v Praze. 1952 PhDr., 1962 DrSc. 1964–66 přednáškové cesty po vědeckých pracovištích v Německu. </a:t>
            </a:r>
          </a:p>
          <a:p>
            <a:r>
              <a:rPr lang="cs-CZ" sz="1400" dirty="0"/>
              <a:t>Vědecké úsilí Dokulilovo bylo zaměřeno převážně bohemisticky, často s uplatněním konfrontačně komparatistické báze slovanské a s dosahem obecně lingvistickým.</a:t>
            </a:r>
          </a:p>
          <a:p>
            <a:r>
              <a:rPr lang="cs-CZ" sz="1400" dirty="0"/>
              <a:t>Předmětem jeho zájmu byla problematika mluvnické a významové stavby věty, morfologických kategorií, vztahů modálních apod., </a:t>
            </a:r>
            <a:r>
              <a:rPr lang="cs-CZ" sz="1400" b="1" dirty="0"/>
              <a:t>zejména však </a:t>
            </a:r>
            <a:r>
              <a:rPr lang="cs-CZ" sz="1400" b="1" dirty="0">
                <a:solidFill>
                  <a:srgbClr val="FF0000"/>
                </a:solidFill>
              </a:rPr>
              <a:t>oblast tvoření slov, pro niž vytvořil ucelenou teorii</a:t>
            </a:r>
            <a:r>
              <a:rPr lang="cs-CZ" sz="1400" dirty="0"/>
              <a:t>. Hodně pozornosti věnoval otázkám spisovné normy češtiny a jazykové kultury. </a:t>
            </a:r>
            <a:r>
              <a:rPr lang="cs-CZ" sz="1400" b="1" dirty="0"/>
              <a:t>Metodologicky vycházel z </a:t>
            </a:r>
            <a:r>
              <a:rPr lang="cs-CZ" sz="1400" b="1" dirty="0">
                <a:solidFill>
                  <a:schemeClr val="accent1"/>
                </a:solidFill>
              </a:rPr>
              <a:t>pražského</a:t>
            </a:r>
            <a:r>
              <a:rPr lang="cs-CZ" sz="1400" b="1" dirty="0"/>
              <a:t> a </a:t>
            </a:r>
            <a:r>
              <a:rPr lang="cs-CZ" sz="1400" b="1" dirty="0">
                <a:solidFill>
                  <a:schemeClr val="accent2"/>
                </a:solidFill>
              </a:rPr>
              <a:t>dánského strukturalismu</a:t>
            </a:r>
            <a:r>
              <a:rPr lang="cs-CZ" sz="1400" b="1" dirty="0"/>
              <a:t>.</a:t>
            </a:r>
          </a:p>
        </p:txBody>
      </p:sp>
      <p:pic>
        <p:nvPicPr>
          <p:cNvPr id="5" name="Obrázek 4" descr="Obsah obrázku muž, osoba, vázanka, oblek&#10;&#10;Popis byl vytvořen automaticky">
            <a:extLst>
              <a:ext uri="{FF2B5EF4-FFF2-40B4-BE49-F238E27FC236}">
                <a16:creationId xmlns:a16="http://schemas.microsoft.com/office/drawing/2014/main" id="{7CB11C70-46CA-423A-B509-0C158D1C6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29" b="3"/>
          <a:stretch/>
        </p:blipFill>
        <p:spPr>
          <a:xfrm>
            <a:off x="7552267" y="640080"/>
            <a:ext cx="399965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95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5F905283EC354D9163B708AFA249C5" ma:contentTypeVersion="10" ma:contentTypeDescription="Vytvoří nový dokument" ma:contentTypeScope="" ma:versionID="5f8b4f4110a8b31dac37f8b530f7dfd6">
  <xsd:schema xmlns:xsd="http://www.w3.org/2001/XMLSchema" xmlns:xs="http://www.w3.org/2001/XMLSchema" xmlns:p="http://schemas.microsoft.com/office/2006/metadata/properties" xmlns:ns3="32427ddb-4329-4a71-b6ca-cf38080d7015" targetNamespace="http://schemas.microsoft.com/office/2006/metadata/properties" ma:root="true" ma:fieldsID="3e1ee130f2692f3156be151428bd041c" ns3:_="">
    <xsd:import namespace="32427ddb-4329-4a71-b6ca-cf38080d70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27ddb-4329-4a71-b6ca-cf38080d7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6EB1A-7C08-422F-A038-DBA53C44E8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CA0FB9-4C17-4C0B-81AF-7FBA36E8A4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9F439B6-F22F-4442-BB1A-B96F473E68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427ddb-4329-4a71-b6ca-cf38080d70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3868</Words>
  <Application>Microsoft Office PowerPoint</Application>
  <PresentationFormat>Širokoúhlá obrazovka</PresentationFormat>
  <Paragraphs>274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Calibri</vt:lpstr>
      <vt:lpstr>Tw Cen MT</vt:lpstr>
      <vt:lpstr>Tw Cen MT Condensed</vt:lpstr>
      <vt:lpstr>Wingdings 3</vt:lpstr>
      <vt:lpstr>Integrál</vt:lpstr>
      <vt:lpstr>Cjp016 SLOVOTVORBA – PŘEDNÁŠKA</vt:lpstr>
      <vt:lpstr>rozdat</vt:lpstr>
      <vt:lpstr>Osnova prezentace</vt:lpstr>
      <vt:lpstr>Slovotvorná čtveřice (dle a.v.)</vt:lpstr>
      <vt:lpstr>František UHER (1931)</vt:lpstr>
      <vt:lpstr>Helena KNESELOVÁ (1953)</vt:lpstr>
      <vt:lpstr>Přemysl HAUSER (1921‒2011)</vt:lpstr>
      <vt:lpstr>Přemysl HAUSER (1921‒2011)</vt:lpstr>
      <vt:lpstr>Miloš DOKULIL (1912– –2002)</vt:lpstr>
      <vt:lpstr>Miloš DOKULIL (1912– –2002)</vt:lpstr>
      <vt:lpstr>trívia</vt:lpstr>
      <vt:lpstr>Co je tedy cílem?</vt:lpstr>
      <vt:lpstr>Co je tedy cílem? Dle uhera, Kneselové:</vt:lpstr>
      <vt:lpstr>Co je tedy cílem? Dle uhera, Kneselové:</vt:lpstr>
      <vt:lpstr>Co je cílem? DLE RVP:</vt:lpstr>
      <vt:lpstr>Co je cílem? DLE RVP:</vt:lpstr>
      <vt:lpstr>ŽÁK  8. ROČNÍKU VYSLOVUJÍCÍ „VERLYBA“</vt:lpstr>
      <vt:lpstr>Jinak: z-/s-, bě/bje… n/NN… j/JJ…</vt:lpstr>
      <vt:lpstr>František uher a helena kneselová: nauka o tvoření slov (skripta), 1999.</vt:lpstr>
      <vt:lpstr>František uher a helena kneselová: nauka o tvoření slov (skripta), 1999.</vt:lpstr>
      <vt:lpstr>nauka o tvoření slov (NTS) a její místo v jazykovědě</vt:lpstr>
      <vt:lpstr>nauka o tvoření slov (NTS) a její místo v jazykovědě</vt:lpstr>
      <vt:lpstr>Vid v gramatice vs. vid ve slovotvorbě</vt:lpstr>
      <vt:lpstr>nauka o tvoření slov (NTS) a její místo v jazykovědě À la veřmiřovský</vt:lpstr>
      <vt:lpstr>NTS a její místo v jazykovědě À la Veřmiřovský – detail</vt:lpstr>
      <vt:lpstr>TVOŘENÍ SLOV VE VÝVOJI ČJ ROZVOJ NTS V Č. JAZYKOVĚDĚ</vt:lpstr>
      <vt:lpstr>JOSEF dobrovský    „PATRIARCHA SLAVISTIKY“ (1753–1829)</vt:lpstr>
      <vt:lpstr>Ausführliches Lehrgebäude der böhmischen Sprache (1809)</vt:lpstr>
      <vt:lpstr>Ausführliches Lehrgebäude der böhmischen Sprache (1809)</vt:lpstr>
      <vt:lpstr>Ausführliches Lehrgebäude der böhmischen Sprache (1809)</vt:lpstr>
      <vt:lpstr>Ausführliches Lehrgebäude der böhmischen Sprache (1809)</vt:lpstr>
      <vt:lpstr>dobrovský</vt:lpstr>
      <vt:lpstr>ČEŠTINA DOBY HUSITSKÉ </vt:lpstr>
      <vt:lpstr>Dušan šlosar (1930)</vt:lpstr>
      <vt:lpstr>Dušan šlosar (1930) — slovotvorba (1995)</vt:lpstr>
      <vt:lpstr>František TRÁVNÍČEK (1888–1961)</vt:lpstr>
      <vt:lpstr>František TRÁVNÍČEK (1888–1961)</vt:lpstr>
      <vt:lpstr>František TRÁVNÍČEK (1888–1961)</vt:lpstr>
      <vt:lpstr>František TRÁVNÍČEK (1888–1961)</vt:lpstr>
      <vt:lpstr>František TRÁVNÍČEK (1888–1961)</vt:lpstr>
      <vt:lpstr>František TRÁVNÍČEK (1888–1961)</vt:lpstr>
      <vt:lpstr>František uher a helena kneselová: nauka o tvoření slov (skripta), 1999.</vt:lpstr>
      <vt:lpstr>František uher a helena kneselová: nauka o tvoření slov (skripta), 1999.</vt:lpstr>
      <vt:lpstr>Onomaziologie</vt:lpstr>
      <vt:lpstr>Onomaziologie</vt:lpstr>
      <vt:lpstr>František uher a helena kneselová: kategorie onomaziologická, slovotvorná a slovotvorný typ</vt:lpstr>
      <vt:lpstr>Mathesius a šmilauer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Cjp016 SLOVOTVORBA – PŘEDNÁŠKA</dc:title>
  <dc:creator>Adam Veřmiřovský</dc:creator>
  <cp:lastModifiedBy>Adam Veřmiřovský</cp:lastModifiedBy>
  <cp:revision>1</cp:revision>
  <dcterms:created xsi:type="dcterms:W3CDTF">2020-03-17T20:28:35Z</dcterms:created>
  <dcterms:modified xsi:type="dcterms:W3CDTF">2020-06-28T09:27:06Z</dcterms:modified>
</cp:coreProperties>
</file>