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Komunikace v dopravních prostředcích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Řidič autobusu – cestující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 smtClean="0"/>
              <a:t>Zpravidla mluví jen cestující </a:t>
            </a:r>
          </a:p>
          <a:p>
            <a:pPr marL="0" indent="0">
              <a:buNone/>
            </a:pPr>
            <a:r>
              <a:rPr lang="cs-CZ" sz="2800" dirty="0" smtClean="0"/>
              <a:t>V našich podmínkách nepočítáme s otázkou řidiče: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B050"/>
                </a:solidFill>
              </a:rPr>
              <a:t>„Kam to bude?“	„Přejete si?“</a:t>
            </a:r>
          </a:p>
          <a:p>
            <a:pPr marL="0" indent="0">
              <a:buNone/>
            </a:pPr>
            <a:r>
              <a:rPr lang="cs-CZ" sz="2800" dirty="0" smtClean="0"/>
              <a:t>Počítá se s tím, že cestující to řekne sám.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Nejvhodnější je eliptická replika (situační elipsa): počet jízdenek, druh, cílová stanice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Brno, student		Břeclav, důchodce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06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Komunikace v dopravních prostředcích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Řidič autobusu – cestující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sz="2800" dirty="0" smtClean="0"/>
              <a:t>Popř. otázka: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Jedete do Prahy? // Na Prahu?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Kdy budeme v Praze?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Opět platí: co </a:t>
            </a:r>
            <a:r>
              <a:rPr lang="cs-CZ" smtClean="0"/>
              <a:t>nejstručnější vyjádření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69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Komunikace v dopravních prostředcích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Řidičovy repliky:</a:t>
            </a:r>
          </a:p>
          <a:p>
            <a:pPr marL="0" indent="0">
              <a:buNone/>
            </a:pPr>
            <a:r>
              <a:rPr lang="cs-CZ" dirty="0" smtClean="0"/>
              <a:t>Sdělení ceny: </a:t>
            </a:r>
            <a:r>
              <a:rPr lang="cs-CZ" i="1" dirty="0" smtClean="0">
                <a:solidFill>
                  <a:srgbClr val="00B050"/>
                </a:solidFill>
              </a:rPr>
              <a:t>třicet dva</a:t>
            </a:r>
          </a:p>
          <a:p>
            <a:pPr marL="0" indent="0">
              <a:buNone/>
            </a:pPr>
            <a:r>
              <a:rPr lang="cs-CZ" dirty="0"/>
              <a:t>Otázka na druh lístku</a:t>
            </a:r>
            <a:r>
              <a:rPr lang="cs-CZ" dirty="0" smtClean="0"/>
              <a:t>:</a:t>
            </a:r>
            <a:r>
              <a:rPr lang="cs-CZ" dirty="0" smtClean="0">
                <a:solidFill>
                  <a:srgbClr val="00B050"/>
                </a:solidFill>
              </a:rPr>
              <a:t> jaký?</a:t>
            </a:r>
          </a:p>
          <a:p>
            <a:pPr marL="0" indent="0">
              <a:buNone/>
            </a:pPr>
            <a:r>
              <a:rPr lang="cs-CZ" dirty="0" smtClean="0"/>
              <a:t>Žádost o předložení dokladu: </a:t>
            </a:r>
            <a:r>
              <a:rPr lang="cs-CZ" i="1" dirty="0" smtClean="0">
                <a:solidFill>
                  <a:srgbClr val="00B050"/>
                </a:solidFill>
              </a:rPr>
              <a:t>Průkaz/průkazku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rgbClr val="00B050"/>
                </a:solidFill>
              </a:rPr>
              <a:t>Průkaz na slevu máte?</a:t>
            </a:r>
            <a:endParaRPr lang="cs-CZ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Upozornění: </a:t>
            </a:r>
            <a:r>
              <a:rPr lang="cs-CZ" i="1" dirty="0" smtClean="0">
                <a:solidFill>
                  <a:srgbClr val="00B050"/>
                </a:solidFill>
              </a:rPr>
              <a:t>Nezapomeňte si označit./cvaknout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  <a:endParaRPr lang="cs-CZ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713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96</Words>
  <Application>Microsoft Office PowerPoint</Application>
  <PresentationFormat>Předvádění na obrazovce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Komunikace v dopravních prostředcích</vt:lpstr>
      <vt:lpstr>Komunikace v dopravních prostředcích</vt:lpstr>
      <vt:lpstr>Komunikace v dopravních prostředcích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 dopravních prostředcích</dc:title>
  <dc:creator>Ivana Kolářová</dc:creator>
  <cp:lastModifiedBy>Kolarova</cp:lastModifiedBy>
  <cp:revision>5</cp:revision>
  <dcterms:created xsi:type="dcterms:W3CDTF">2020-11-14T14:48:32Z</dcterms:created>
  <dcterms:modified xsi:type="dcterms:W3CDTF">2020-11-14T16:07:12Z</dcterms:modified>
</cp:coreProperties>
</file>