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8" r:id="rId2"/>
    <p:sldId id="279" r:id="rId3"/>
    <p:sldId id="280" r:id="rId4"/>
    <p:sldId id="282" r:id="rId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-163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16.10.2020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16.10.2020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16.10.2020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16.10.2020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16.10.2020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16.10.2020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16.10.2020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16.10.2020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16.10.2020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16.10.2020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16.10.2020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16.10.2020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VSUVKA, KOMENTUJÍCÍ VĚTA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4000" dirty="0" smtClean="0"/>
              <a:t>Může mít podobu:</a:t>
            </a:r>
          </a:p>
          <a:p>
            <a:pPr marL="0" indent="0">
              <a:buNone/>
            </a:pPr>
            <a:endParaRPr lang="cs-CZ" sz="4000" dirty="0"/>
          </a:p>
          <a:p>
            <a:pPr marL="0" indent="0">
              <a:buNone/>
            </a:pPr>
            <a:r>
              <a:rPr lang="cs-CZ" sz="4000" dirty="0" smtClean="0">
                <a:solidFill>
                  <a:srgbClr val="FF0000"/>
                </a:solidFill>
              </a:rPr>
              <a:t>nevětnou</a:t>
            </a:r>
          </a:p>
          <a:p>
            <a:pPr marL="0" indent="0">
              <a:buNone/>
            </a:pPr>
            <a:r>
              <a:rPr lang="cs-CZ" sz="4000" dirty="0" smtClean="0">
                <a:solidFill>
                  <a:srgbClr val="0070C0"/>
                </a:solidFill>
              </a:rPr>
              <a:t>větnou</a:t>
            </a:r>
          </a:p>
          <a:p>
            <a:pPr marL="0" indent="0">
              <a:buNone/>
            </a:pPr>
            <a:r>
              <a:rPr lang="cs-CZ" sz="4000" dirty="0" smtClean="0">
                <a:solidFill>
                  <a:srgbClr val="FF0000"/>
                </a:solidFill>
              </a:rPr>
              <a:t>souvětnou</a:t>
            </a:r>
          </a:p>
        </p:txBody>
      </p:sp>
    </p:spTree>
    <p:extLst>
      <p:ext uri="{BB962C8B-B14F-4D97-AF65-F5344CB8AC3E}">
        <p14:creationId xmlns:p14="http://schemas.microsoft.com/office/powerpoint/2010/main" val="26122902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Komentář mluvčího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cs-CZ" sz="4200" b="1" dirty="0" smtClean="0">
                <a:solidFill>
                  <a:srgbClr val="FF0000"/>
                </a:solidFill>
              </a:rPr>
              <a:t>Komentář orientující/strukturující text: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A ve všech těchto případech tedy platí↑ </a:t>
            </a:r>
            <a:r>
              <a:rPr lang="cs-CZ" dirty="0">
                <a:solidFill>
                  <a:srgbClr val="FF0000"/>
                </a:solidFill>
              </a:rPr>
              <a:t>když hovoříme o tom</a:t>
            </a:r>
            <a:r>
              <a:rPr lang="cs-CZ" dirty="0"/>
              <a:t>↑ že ty výsledky plánu byly pozitivní↑ že ovlivnily pozitivně řešení těchto otázek↑ </a:t>
            </a:r>
            <a:r>
              <a:rPr lang="cs-CZ" dirty="0" smtClean="0"/>
              <a:t>(</a:t>
            </a:r>
            <a:r>
              <a:rPr lang="cs-CZ" i="1" dirty="0" smtClean="0"/>
              <a:t>Regionální rozvoj</a:t>
            </a:r>
            <a:r>
              <a:rPr lang="cs-CZ" dirty="0" smtClean="0"/>
              <a:t>)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Jak ta cena té nemovitosti vyleze→ … Ale to↑ myslím↑ </a:t>
            </a:r>
            <a:r>
              <a:rPr lang="cs-CZ" dirty="0" err="1"/>
              <a:t>sme</a:t>
            </a:r>
            <a:r>
              <a:rPr lang="cs-CZ" dirty="0"/>
              <a:t> si pojednali↓ </a:t>
            </a:r>
            <a:r>
              <a:rPr lang="cs-CZ" dirty="0">
                <a:solidFill>
                  <a:srgbClr val="FF0000"/>
                </a:solidFill>
              </a:rPr>
              <a:t>já jenom na vysvětlení</a:t>
            </a:r>
            <a:r>
              <a:rPr lang="cs-CZ" dirty="0"/>
              <a:t>↓ A já bych prosil↑ abychom se… </a:t>
            </a:r>
            <a:r>
              <a:rPr lang="cs-CZ" dirty="0" smtClean="0"/>
              <a:t>→ (Prodej obecních bytů)</a:t>
            </a:r>
            <a:endParaRPr lang="cs-CZ" b="1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408591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Komentář mluvčího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3600" b="1" dirty="0">
                <a:solidFill>
                  <a:srgbClr val="FF0000"/>
                </a:solidFill>
              </a:rPr>
              <a:t>Komentář orientující/strukturující text:</a:t>
            </a:r>
          </a:p>
          <a:p>
            <a:pPr marL="0" indent="0">
              <a:buNone/>
            </a:pPr>
            <a:endParaRPr lang="cs-CZ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sz="2800" dirty="0" smtClean="0">
                <a:solidFill>
                  <a:srgbClr val="FF0000"/>
                </a:solidFill>
              </a:rPr>
              <a:t>Já </a:t>
            </a:r>
            <a:r>
              <a:rPr lang="cs-CZ" sz="2800" dirty="0">
                <a:solidFill>
                  <a:srgbClr val="FF0000"/>
                </a:solidFill>
              </a:rPr>
              <a:t>vám potom povím↑ </a:t>
            </a:r>
            <a:r>
              <a:rPr lang="cs-CZ" sz="2800" dirty="0"/>
              <a:t>proč vlastně mě zajímá ten pán Mac </a:t>
            </a:r>
            <a:r>
              <a:rPr lang="cs-CZ" sz="2800" dirty="0" err="1"/>
              <a:t>Broše</a:t>
            </a:r>
            <a:r>
              <a:rPr lang="cs-CZ" sz="2800" dirty="0"/>
              <a:t>↓ </a:t>
            </a:r>
            <a:r>
              <a:rPr lang="cs-CZ" sz="2800" dirty="0">
                <a:solidFill>
                  <a:srgbClr val="FF0000"/>
                </a:solidFill>
              </a:rPr>
              <a:t>ale abych se k němu ještě dobrala↑ k tomu </a:t>
            </a:r>
            <a:r>
              <a:rPr lang="cs-CZ" sz="2800" dirty="0" err="1">
                <a:solidFill>
                  <a:srgbClr val="FF0000"/>
                </a:solidFill>
              </a:rPr>
              <a:t>Maci</a:t>
            </a:r>
            <a:r>
              <a:rPr lang="cs-CZ" sz="2800" dirty="0">
                <a:solidFill>
                  <a:srgbClr val="FF0000"/>
                </a:solidFill>
              </a:rPr>
              <a:t> </a:t>
            </a:r>
            <a:r>
              <a:rPr lang="cs-CZ" sz="2800" dirty="0" err="1">
                <a:solidFill>
                  <a:srgbClr val="FF0000"/>
                </a:solidFill>
              </a:rPr>
              <a:t>Brošemu</a:t>
            </a:r>
            <a:r>
              <a:rPr lang="cs-CZ" sz="2800" dirty="0">
                <a:solidFill>
                  <a:srgbClr val="FF0000"/>
                </a:solidFill>
              </a:rPr>
              <a:t>↑ tak musím úplně↑ ale úplně </a:t>
            </a:r>
            <a:r>
              <a:rPr lang="cs-CZ" sz="2800" dirty="0" err="1">
                <a:solidFill>
                  <a:srgbClr val="FF0000"/>
                </a:solidFill>
              </a:rPr>
              <a:t>vodskočit</a:t>
            </a:r>
            <a:r>
              <a:rPr lang="cs-CZ" sz="2800" dirty="0">
                <a:solidFill>
                  <a:srgbClr val="FF0000"/>
                </a:solidFill>
              </a:rPr>
              <a:t> od tohohle↑ </a:t>
            </a:r>
            <a:r>
              <a:rPr lang="cs-CZ" sz="2800" dirty="0" err="1">
                <a:solidFill>
                  <a:srgbClr val="FF0000"/>
                </a:solidFill>
              </a:rPr>
              <a:t>vo</a:t>
            </a:r>
            <a:r>
              <a:rPr lang="cs-CZ" sz="2800" dirty="0">
                <a:solidFill>
                  <a:srgbClr val="FF0000"/>
                </a:solidFill>
              </a:rPr>
              <a:t> čem sem povídala↓</a:t>
            </a:r>
          </a:p>
          <a:p>
            <a:pPr marL="0" indent="0">
              <a:buNone/>
            </a:pPr>
            <a:r>
              <a:rPr lang="cs-CZ" sz="2800" dirty="0" smtClean="0"/>
              <a:t>(</a:t>
            </a:r>
            <a:r>
              <a:rPr lang="cs-CZ" sz="2800" i="1" dirty="0" smtClean="0"/>
              <a:t>Pověst o kamenném kříži</a:t>
            </a:r>
            <a:r>
              <a:rPr lang="cs-CZ" sz="2800" dirty="0" smtClean="0"/>
              <a:t>)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4020399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Komentář mluvčího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3600" b="1" dirty="0" smtClean="0">
                <a:solidFill>
                  <a:srgbClr val="FF0000"/>
                </a:solidFill>
              </a:rPr>
              <a:t>Kontaktové výrazy (kontaktové vsuvky)</a:t>
            </a:r>
          </a:p>
          <a:p>
            <a:pPr marL="0" indent="0">
              <a:buNone/>
            </a:pPr>
            <a:endParaRPr lang="cs-CZ" sz="36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sz="3600" b="1" dirty="0" smtClean="0">
                <a:solidFill>
                  <a:srgbClr val="FF0000"/>
                </a:solidFill>
              </a:rPr>
              <a:t>Automatizované komentáře </a:t>
            </a:r>
            <a:r>
              <a:rPr lang="cs-CZ" sz="3600" b="1" dirty="0" smtClean="0"/>
              <a:t>(dejme tomu)</a:t>
            </a:r>
          </a:p>
          <a:p>
            <a:pPr marL="0" indent="0">
              <a:buNone/>
            </a:pPr>
            <a:endParaRPr lang="cs-CZ" sz="3600" b="1" dirty="0" smtClean="0"/>
          </a:p>
          <a:p>
            <a:pPr marL="0" indent="0">
              <a:buNone/>
            </a:pPr>
            <a:r>
              <a:rPr lang="cs-CZ" sz="3600" b="1" dirty="0" smtClean="0">
                <a:solidFill>
                  <a:srgbClr val="FF0000"/>
                </a:solidFill>
              </a:rPr>
              <a:t>Komentování vlastního uvažování, schopností</a:t>
            </a:r>
            <a:endParaRPr lang="cs-CZ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186373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257</TotalTime>
  <Words>132</Words>
  <Application>Microsoft Office PowerPoint</Application>
  <PresentationFormat>Předvádění na obrazovce (4:3)</PresentationFormat>
  <Paragraphs>23</Paragraphs>
  <Slides>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5" baseType="lpstr">
      <vt:lpstr>Motiv sady Office</vt:lpstr>
      <vt:lpstr>VSUVKA, KOMENTUJÍCÍ VĚTA</vt:lpstr>
      <vt:lpstr>Komentář mluvčího</vt:lpstr>
      <vt:lpstr>Komentář mluvčího</vt:lpstr>
      <vt:lpstr>Komentář mluvčího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Mluvené projevy - shrnutí</dc:title>
  <dc:creator>Ivana Kolářová</dc:creator>
  <cp:lastModifiedBy>Kolarova</cp:lastModifiedBy>
  <cp:revision>26</cp:revision>
  <dcterms:created xsi:type="dcterms:W3CDTF">2018-09-06T20:00:30Z</dcterms:created>
  <dcterms:modified xsi:type="dcterms:W3CDTF">2020-10-15T22:47:22Z</dcterms:modified>
</cp:coreProperties>
</file>