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1A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?????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Právníci: </a:t>
            </a:r>
            <a:r>
              <a:rPr lang="cs-CZ" b="1" dirty="0">
                <a:solidFill>
                  <a:srgbClr val="FF33CC"/>
                </a:solidFill>
              </a:rPr>
              <a:t>Nutnost očkování v hospodách zůstává ve hře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dirty="0"/>
              <a:t>Nejvyšší správní soud řekl, že tím, že v pandemickém zákoně zatím není regulace restaurací, </a:t>
            </a:r>
            <a:r>
              <a:rPr lang="cs-CZ" sz="2800" dirty="0">
                <a:solidFill>
                  <a:srgbClr val="FF33CC"/>
                </a:solidFill>
              </a:rPr>
              <a:t>není je možné regulovat podmínkou očkování.</a:t>
            </a:r>
            <a:r>
              <a:rPr lang="cs-CZ" sz="2800" dirty="0"/>
              <a:t> Podle mého názoru nechce říct, </a:t>
            </a:r>
            <a:r>
              <a:rPr lang="cs-CZ" sz="2800" dirty="0">
                <a:solidFill>
                  <a:srgbClr val="FF33CC"/>
                </a:solidFill>
              </a:rPr>
              <a:t>že by nikde nebylo možné očkování </a:t>
            </a:r>
            <a:r>
              <a:rPr lang="cs-CZ" sz="2800" dirty="0" smtClean="0">
                <a:solidFill>
                  <a:srgbClr val="FF33CC"/>
                </a:solidFill>
              </a:rPr>
              <a:t>požadovat</a:t>
            </a:r>
            <a:r>
              <a:rPr lang="cs-CZ" sz="2800" dirty="0" smtClean="0"/>
              <a:t>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3311AF"/>
                </a:solidFill>
              </a:rPr>
              <a:t>CO VŠECHNO TATO VYJÁDŘENÍ MOHOU ZNAMENAT?</a:t>
            </a:r>
            <a:endParaRPr lang="cs-CZ" b="1" dirty="0">
              <a:solidFill>
                <a:srgbClr val="3311AF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8037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?????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?????</dc:title>
  <dc:creator>Ivana Kolářová</dc:creator>
  <cp:lastModifiedBy>Kolarova</cp:lastModifiedBy>
  <cp:revision>1</cp:revision>
  <dcterms:created xsi:type="dcterms:W3CDTF">2022-02-02T17:08:50Z</dcterms:created>
  <dcterms:modified xsi:type="dcterms:W3CDTF">2022-02-02T17:14:45Z</dcterms:modified>
</cp:coreProperties>
</file>