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u1JJ9AO8RrQ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enikreferendum.cz/clanek/21815-o-sikane-trochu-jinak" TargetMode="External"/><Relationship Id="rId4" Type="http://schemas.openxmlformats.org/officeDocument/2006/relationships/hyperlink" Target="https://nesehnuti.blog.idnes.cz/blog.aspx?c=624691" TargetMode="External"/><Relationship Id="rId5" Type="http://schemas.openxmlformats.org/officeDocument/2006/relationships/hyperlink" Target="http://spolecnekrozmanitosti.cz/aktivity/budd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-2286000"/>
            <a:ext cx="8520600" cy="20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</a:endParaRPr>
          </a:p>
          <a:p>
            <a:pPr indent="0" lvl="0" marL="0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947100"/>
            <a:ext cx="8520600" cy="3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222222"/>
                </a:solidFill>
                <a:highlight>
                  <a:srgbClr val="FFFFFF"/>
                </a:highlight>
              </a:rPr>
              <a:t>Výuka češtiny pro děti 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222222"/>
                </a:solidFill>
                <a:highlight>
                  <a:srgbClr val="FFFFFF"/>
                </a:highlight>
              </a:rPr>
              <a:t>s odlišným mateřským jazykem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3000">
                <a:solidFill>
                  <a:srgbClr val="222222"/>
                </a:solidFill>
                <a:highlight>
                  <a:srgbClr val="FFFFFF"/>
                </a:highlight>
              </a:rPr>
              <a:t>v mimoškolním prostředí</a:t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600">
                <a:solidFill>
                  <a:srgbClr val="666666"/>
                </a:solidFill>
              </a:rPr>
              <a:t>NESEHNUTÍ</a:t>
            </a:r>
            <a:endParaRPr sz="3600">
              <a:solidFill>
                <a:srgbClr val="66666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3600">
                <a:solidFill>
                  <a:srgbClr val="666666"/>
                </a:solidFill>
              </a:rPr>
              <a:t>Mgr. Tatiana Dumbrava</a:t>
            </a:r>
            <a:endParaRPr sz="3600">
              <a:solidFill>
                <a:srgbClr val="666666"/>
              </a:solidFill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BUDDY PROGRAM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Buddy</a:t>
            </a:r>
            <a:r>
              <a:rPr lang="cs"/>
              <a:t> systém od jara 2016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Podzim 2016 - 44 buddies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podzim 2017 ~ 30 buddies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Nabídka školení, konzultace,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spolupráce s odborníky a odbornicemi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“Získala jsem především </a:t>
            </a:r>
            <a:endParaRPr i="1" sz="14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úžasné přátelství!”</a:t>
            </a:r>
            <a:r>
              <a:rPr lang="c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i="1" lang="cs" sz="14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buddy Michaela</a:t>
            </a:r>
            <a:endParaRPr i="1" sz="1400">
              <a:solidFill>
                <a:srgbClr val="66666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300" y="1233388"/>
            <a:ext cx="4165250" cy="2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KOMUNITNÍ AKCE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DIY workshopy, výlety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Fotbalové turnaje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Vzdělávací laboratoře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25" y="1666400"/>
            <a:ext cx="4597900" cy="29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MALÉ VELKÉ OSVĚDČENÉ TRIKY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  <a:highlight>
                  <a:srgbClr val="FFFFFF"/>
                </a:highlight>
              </a:rPr>
              <a:t>~ Nepodceňujte přínos mateřského jazyka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  <a:highlight>
                  <a:srgbClr val="FFFFFF"/>
                </a:highlight>
              </a:rPr>
              <a:t>~ Designujte úspěchy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  <a:highlight>
                  <a:srgbClr val="FFFFFF"/>
                </a:highlight>
              </a:rPr>
              <a:t>~ Podnikejte s rodiči komunitní akce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-11250" r="11249" t="0"/>
          <a:stretch/>
        </p:blipFill>
        <p:spPr>
          <a:xfrm>
            <a:off x="4684250" y="1606513"/>
            <a:ext cx="3731899" cy="250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70575"/>
            <a:ext cx="8520600" cy="48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000000"/>
                </a:solidFill>
              </a:rPr>
              <a:t>ZDROJE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</a:rPr>
              <a:t>Tatiana Dumbrava, O šikaně trochu jinak - </a:t>
            </a:r>
            <a:r>
              <a:rPr lang="cs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http://denikreferendum.cz/clanek/21815-o-sikane-trochu-jinak</a:t>
            </a:r>
            <a:r>
              <a:rPr lang="cs">
                <a:solidFill>
                  <a:srgbClr val="666666"/>
                </a:solidFill>
              </a:rPr>
              <a:t>  </a:t>
            </a:r>
            <a:endParaRPr>
              <a:solidFill>
                <a:srgbClr val="666666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66666"/>
                </a:solidFill>
              </a:rPr>
              <a:t>Tatiana Dumbrava, </a:t>
            </a:r>
            <a:r>
              <a:rPr lang="cs">
                <a:solidFill>
                  <a:srgbClr val="666666"/>
                </a:solidFill>
                <a:highlight>
                  <a:srgbClr val="FFFFFF"/>
                </a:highlight>
              </a:rPr>
              <a:t>Malé velké triky pro inkluzi dětí s odlišným mateřským jazykem </a:t>
            </a:r>
            <a:r>
              <a:rPr lang="cs" u="sng">
                <a:solidFill>
                  <a:srgbClr val="666666"/>
                </a:solidFill>
                <a:highlight>
                  <a:srgbClr val="FFFFFF"/>
                </a:highlight>
                <a:hlinkClick r:id="rId4"/>
              </a:rPr>
              <a:t>https://nesehnuti.blog.idnes.cz/blog.aspx?c=624691</a:t>
            </a:r>
            <a:endParaRPr b="1" sz="26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http://spolecnekrozmanitosti.cz/aktivity/buddies/</a:t>
            </a:r>
            <a:r>
              <a:rPr lang="cs">
                <a:solidFill>
                  <a:srgbClr val="666666"/>
                </a:solidFill>
                <a:highlight>
                  <a:srgbClr val="FFFFFF"/>
                </a:highlight>
              </a:rPr>
              <a:t>  </a:t>
            </a:r>
            <a:endParaRPr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dk1"/>
                </a:solidFill>
                <a:highlight>
                  <a:srgbClr val="FFFFFF"/>
                </a:highlight>
              </a:rPr>
              <a:t>KONTAKT</a:t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Tatiana Dumbrava                      Vendula Švecová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dumbrava@asociaceip.cz          vendula@nesehnuti.cz</a:t>
            </a:r>
            <a:endParaRPr sz="12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