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5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8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44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96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5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51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2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7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8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9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08F9-746E-400E-9D15-1E2D236FC572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91CC-98FB-4C3B-808B-5B86604B2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0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tace.kr-jihomoravsky.cz/" TargetMode="External"/><Relationship Id="rId2" Type="http://schemas.openxmlformats.org/officeDocument/2006/relationships/hyperlink" Target="https://opvvv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r-zlinsky.cz/dotace-zlinskeho-kraje-cl-2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Dotační titul </a:t>
            </a:r>
            <a:br>
              <a:rPr lang="cs-CZ" b="1" dirty="0" smtClean="0"/>
            </a:br>
            <a:r>
              <a:rPr lang="cs-CZ" b="1" dirty="0" smtClean="0"/>
              <a:t>základní charakteristika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Dotační příležitosti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3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Dotační titul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507288" cy="49251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Téma; klíčové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slovo, které daný dotační titul charakterizuje 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Název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dotačního titulu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ministerstvy vyhlašovaný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Vyhlašovatel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Web - informace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 danému dotačnímu titulu, např. vyhlašované výzvy nebo dokumentaci k předchozím výzvám.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Vymezení žadatelů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Termín příjmu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žádostí 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Výše alokace (</a:t>
            </a:r>
            <a:r>
              <a:rPr lang="cs-CZ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indiv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Výše dotace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Způsobilé výdaje,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případně horní a spodní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Podporované aktivity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Poznámky </a:t>
            </a:r>
          </a:p>
        </p:txBody>
      </p:sp>
    </p:spTree>
    <p:extLst>
      <p:ext uri="{BB962C8B-B14F-4D97-AF65-F5344CB8AC3E}">
        <p14:creationId xmlns:p14="http://schemas.microsoft.com/office/powerpoint/2010/main" val="133538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Příklady poskytovatelů dotací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MŠMT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://opvvv.msmt.cz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Příklady dotací poskytovaných kraji </a:t>
            </a:r>
          </a:p>
          <a:p>
            <a:r>
              <a:rPr lang="cs-CZ" dirty="0" smtClean="0"/>
              <a:t>Jihomoravský kraj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dotace.kr-jihomoravsky.cz/</a:t>
            </a:r>
            <a:endParaRPr lang="cs-CZ" dirty="0"/>
          </a:p>
          <a:p>
            <a:r>
              <a:rPr lang="cs-CZ" dirty="0" smtClean="0"/>
              <a:t>Středočeský kraj </a:t>
            </a:r>
          </a:p>
          <a:p>
            <a:pPr marL="0" indent="0">
              <a:buNone/>
            </a:pPr>
            <a:r>
              <a:rPr lang="cs-CZ" dirty="0"/>
              <a:t>https://www.kr-stredocesky.cz/web/urad/granty-dotace</a:t>
            </a:r>
          </a:p>
          <a:p>
            <a:r>
              <a:rPr lang="cs-CZ" dirty="0" smtClean="0"/>
              <a:t>Zlínský kraj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www.kr-zlinsky.cz/dotace-zlinskeho-kraje-cl-23.html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0795865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91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Dotační titul  základní charakteristika</vt:lpstr>
      <vt:lpstr>Prezentace aplikace PowerPoint</vt:lpstr>
      <vt:lpstr>Příklady poskytovatelů dotací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titul  základní charakteristika</dc:title>
  <dc:creator>Anna</dc:creator>
  <cp:lastModifiedBy>Anna</cp:lastModifiedBy>
  <cp:revision>6</cp:revision>
  <dcterms:created xsi:type="dcterms:W3CDTF">2021-03-02T21:17:13Z</dcterms:created>
  <dcterms:modified xsi:type="dcterms:W3CDTF">2021-03-09T15:38:38Z</dcterms:modified>
</cp:coreProperties>
</file>