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6" r:id="rId3"/>
    <p:sldId id="314" r:id="rId4"/>
    <p:sldId id="313" r:id="rId5"/>
    <p:sldId id="309" r:id="rId6"/>
    <p:sldId id="315" r:id="rId7"/>
    <p:sldId id="298" r:id="rId8"/>
    <p:sldId id="319" r:id="rId9"/>
    <p:sldId id="299" r:id="rId10"/>
    <p:sldId id="307" r:id="rId11"/>
    <p:sldId id="300" r:id="rId12"/>
    <p:sldId id="301" r:id="rId13"/>
    <p:sldId id="302" r:id="rId14"/>
    <p:sldId id="303" r:id="rId15"/>
    <p:sldId id="304" r:id="rId16"/>
    <p:sldId id="305" r:id="rId17"/>
    <p:sldId id="320" r:id="rId18"/>
    <p:sldId id="257" r:id="rId19"/>
    <p:sldId id="263" r:id="rId20"/>
    <p:sldId id="258" r:id="rId21"/>
    <p:sldId id="271" r:id="rId22"/>
    <p:sldId id="266" r:id="rId23"/>
    <p:sldId id="311" r:id="rId24"/>
    <p:sldId id="312" r:id="rId25"/>
    <p:sldId id="262" r:id="rId26"/>
    <p:sldId id="294" r:id="rId27"/>
    <p:sldId id="259" r:id="rId28"/>
    <p:sldId id="261" r:id="rId29"/>
    <p:sldId id="321" r:id="rId30"/>
    <p:sldId id="286" r:id="rId31"/>
    <p:sldId id="297" r:id="rId32"/>
    <p:sldId id="288" r:id="rId33"/>
    <p:sldId id="322" r:id="rId34"/>
    <p:sldId id="267" r:id="rId35"/>
    <p:sldId id="316" r:id="rId36"/>
    <p:sldId id="265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E1D92-F0FA-4390-838C-AA57A8A06779}" v="20" dt="2021-03-01T20:22:27.8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782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ayerová" userId="027d5805-f82f-46df-a316-7ad7fdb7666f" providerId="ADAL" clId="{F1DE1D92-F0FA-4390-838C-AA57A8A06779}"/>
    <pc:docChg chg="undo custSel addSld delSld modSld sldOrd">
      <pc:chgData name="Anna Bayerová" userId="027d5805-f82f-46df-a316-7ad7fdb7666f" providerId="ADAL" clId="{F1DE1D92-F0FA-4390-838C-AA57A8A06779}" dt="2021-03-01T20:24:39.211" v="2012" actId="1076"/>
      <pc:docMkLst>
        <pc:docMk/>
      </pc:docMkLst>
      <pc:sldChg chg="modSp mod">
        <pc:chgData name="Anna Bayerová" userId="027d5805-f82f-46df-a316-7ad7fdb7666f" providerId="ADAL" clId="{F1DE1D92-F0FA-4390-838C-AA57A8A06779}" dt="2021-03-01T19:26:20.204" v="291" actId="6549"/>
        <pc:sldMkLst>
          <pc:docMk/>
          <pc:sldMk cId="1511935469" sldId="256"/>
        </pc:sldMkLst>
        <pc:spChg chg="mod">
          <ac:chgData name="Anna Bayerová" userId="027d5805-f82f-46df-a316-7ad7fdb7666f" providerId="ADAL" clId="{F1DE1D92-F0FA-4390-838C-AA57A8A06779}" dt="2021-03-01T19:26:20.204" v="291" actId="6549"/>
          <ac:spMkLst>
            <pc:docMk/>
            <pc:sldMk cId="1511935469" sldId="256"/>
            <ac:spMk id="2" creationId="{00000000-0000-0000-0000-000000000000}"/>
          </ac:spMkLst>
        </pc:spChg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1572284556" sldId="257"/>
        </pc:sldMkLst>
      </pc:sldChg>
      <pc:sldChg chg="add">
        <pc:chgData name="Anna Bayerová" userId="027d5805-f82f-46df-a316-7ad7fdb7666f" providerId="ADAL" clId="{F1DE1D92-F0FA-4390-838C-AA57A8A06779}" dt="2021-03-01T20:04:24.406" v="1715"/>
        <pc:sldMkLst>
          <pc:docMk/>
          <pc:sldMk cId="3064625669" sldId="257"/>
        </pc:sldMkLst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1998547447" sldId="258"/>
        </pc:sldMkLst>
      </pc:sldChg>
      <pc:sldChg chg="modSp add mod">
        <pc:chgData name="Anna Bayerová" userId="027d5805-f82f-46df-a316-7ad7fdb7666f" providerId="ADAL" clId="{F1DE1D92-F0FA-4390-838C-AA57A8A06779}" dt="2021-03-01T20:07:36.899" v="1788" actId="27636"/>
        <pc:sldMkLst>
          <pc:docMk/>
          <pc:sldMk cId="2212489865" sldId="258"/>
        </pc:sldMkLst>
        <pc:spChg chg="mod">
          <ac:chgData name="Anna Bayerová" userId="027d5805-f82f-46df-a316-7ad7fdb7666f" providerId="ADAL" clId="{F1DE1D92-F0FA-4390-838C-AA57A8A06779}" dt="2021-03-01T20:07:36.899" v="1788" actId="27636"/>
          <ac:spMkLst>
            <pc:docMk/>
            <pc:sldMk cId="2212489865" sldId="258"/>
            <ac:spMk id="3" creationId="{00000000-0000-0000-0000-000000000000}"/>
          </ac:spMkLst>
        </pc:spChg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2147733345" sldId="259"/>
        </pc:sldMkLst>
      </pc:sldChg>
      <pc:sldChg chg="modSp add mod">
        <pc:chgData name="Anna Bayerová" userId="027d5805-f82f-46df-a316-7ad7fdb7666f" providerId="ADAL" clId="{F1DE1D92-F0FA-4390-838C-AA57A8A06779}" dt="2021-03-01T20:14:15.456" v="1847" actId="20577"/>
        <pc:sldMkLst>
          <pc:docMk/>
          <pc:sldMk cId="3047132104" sldId="259"/>
        </pc:sldMkLst>
        <pc:spChg chg="mod">
          <ac:chgData name="Anna Bayerová" userId="027d5805-f82f-46df-a316-7ad7fdb7666f" providerId="ADAL" clId="{F1DE1D92-F0FA-4390-838C-AA57A8A06779}" dt="2021-03-01T20:14:15.456" v="1847" actId="20577"/>
          <ac:spMkLst>
            <pc:docMk/>
            <pc:sldMk cId="3047132104" sldId="259"/>
            <ac:spMk id="3" creationId="{00000000-0000-0000-0000-000000000000}"/>
          </ac:spMkLst>
        </pc:spChg>
      </pc:sldChg>
      <pc:sldChg chg="add">
        <pc:chgData name="Anna Bayerová" userId="027d5805-f82f-46df-a316-7ad7fdb7666f" providerId="ADAL" clId="{F1DE1D92-F0FA-4390-838C-AA57A8A06779}" dt="2021-03-01T20:04:24.406" v="1715"/>
        <pc:sldMkLst>
          <pc:docMk/>
          <pc:sldMk cId="1934144731" sldId="261"/>
        </pc:sldMkLst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2758189525" sldId="261"/>
        </pc:sldMkLst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988360367" sldId="262"/>
        </pc:sldMkLst>
      </pc:sldChg>
      <pc:sldChg chg="add">
        <pc:chgData name="Anna Bayerová" userId="027d5805-f82f-46df-a316-7ad7fdb7666f" providerId="ADAL" clId="{F1DE1D92-F0FA-4390-838C-AA57A8A06779}" dt="2021-03-01T20:04:24.406" v="1715"/>
        <pc:sldMkLst>
          <pc:docMk/>
          <pc:sldMk cId="1291494353" sldId="262"/>
        </pc:sldMkLst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419196438" sldId="263"/>
        </pc:sldMkLst>
      </pc:sldChg>
      <pc:sldChg chg="modSp add mod">
        <pc:chgData name="Anna Bayerová" userId="027d5805-f82f-46df-a316-7ad7fdb7666f" providerId="ADAL" clId="{F1DE1D92-F0FA-4390-838C-AA57A8A06779}" dt="2021-03-01T20:05:29.895" v="1735" actId="27636"/>
        <pc:sldMkLst>
          <pc:docMk/>
          <pc:sldMk cId="1186302172" sldId="263"/>
        </pc:sldMkLst>
        <pc:spChg chg="mod">
          <ac:chgData name="Anna Bayerová" userId="027d5805-f82f-46df-a316-7ad7fdb7666f" providerId="ADAL" clId="{F1DE1D92-F0FA-4390-838C-AA57A8A06779}" dt="2021-03-01T20:05:25.796" v="1733" actId="20577"/>
          <ac:spMkLst>
            <pc:docMk/>
            <pc:sldMk cId="1186302172" sldId="263"/>
            <ac:spMk id="2" creationId="{00000000-0000-0000-0000-000000000000}"/>
          </ac:spMkLst>
        </pc:spChg>
        <pc:spChg chg="mod">
          <ac:chgData name="Anna Bayerová" userId="027d5805-f82f-46df-a316-7ad7fdb7666f" providerId="ADAL" clId="{F1DE1D92-F0FA-4390-838C-AA57A8A06779}" dt="2021-03-01T20:05:29.895" v="1735" actId="27636"/>
          <ac:spMkLst>
            <pc:docMk/>
            <pc:sldMk cId="1186302172" sldId="263"/>
            <ac:spMk id="3" creationId="{00000000-0000-0000-0000-000000000000}"/>
          </ac:spMkLst>
        </pc:spChg>
      </pc:sldChg>
      <pc:sldChg chg="add del">
        <pc:chgData name="Anna Bayerová" userId="027d5805-f82f-46df-a316-7ad7fdb7666f" providerId="ADAL" clId="{F1DE1D92-F0FA-4390-838C-AA57A8A06779}" dt="2021-03-01T20:05:32.906" v="1736" actId="47"/>
        <pc:sldMkLst>
          <pc:docMk/>
          <pc:sldMk cId="57308870" sldId="264"/>
        </pc:sldMkLst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3499163973" sldId="264"/>
        </pc:sldMkLst>
      </pc:sldChg>
      <pc:sldChg chg="modSp mod">
        <pc:chgData name="Anna Bayerová" userId="027d5805-f82f-46df-a316-7ad7fdb7666f" providerId="ADAL" clId="{F1DE1D92-F0FA-4390-838C-AA57A8A06779}" dt="2021-03-01T20:24:39.211" v="2012" actId="1076"/>
        <pc:sldMkLst>
          <pc:docMk/>
          <pc:sldMk cId="1932552619" sldId="265"/>
        </pc:sldMkLst>
        <pc:spChg chg="mod">
          <ac:chgData name="Anna Bayerová" userId="027d5805-f82f-46df-a316-7ad7fdb7666f" providerId="ADAL" clId="{F1DE1D92-F0FA-4390-838C-AA57A8A06779}" dt="2021-03-01T20:24:39.211" v="2012" actId="1076"/>
          <ac:spMkLst>
            <pc:docMk/>
            <pc:sldMk cId="1932552619" sldId="265"/>
            <ac:spMk id="2" creationId="{00000000-0000-0000-0000-000000000000}"/>
          </ac:spMkLst>
        </pc:spChg>
        <pc:spChg chg="mod">
          <ac:chgData name="Anna Bayerová" userId="027d5805-f82f-46df-a316-7ad7fdb7666f" providerId="ADAL" clId="{F1DE1D92-F0FA-4390-838C-AA57A8A06779}" dt="2021-03-01T20:24:28.393" v="1992" actId="27636"/>
          <ac:spMkLst>
            <pc:docMk/>
            <pc:sldMk cId="1932552619" sldId="265"/>
            <ac:spMk id="3" creationId="{00000000-0000-0000-0000-000000000000}"/>
          </ac:spMkLst>
        </pc:spChg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1756845040" sldId="266"/>
        </pc:sldMkLst>
      </pc:sldChg>
      <pc:sldChg chg="add ord">
        <pc:chgData name="Anna Bayerová" userId="027d5805-f82f-46df-a316-7ad7fdb7666f" providerId="ADAL" clId="{F1DE1D92-F0FA-4390-838C-AA57A8A06779}" dt="2021-03-01T20:08:16.855" v="1795"/>
        <pc:sldMkLst>
          <pc:docMk/>
          <pc:sldMk cId="1861142495" sldId="266"/>
        </pc:sldMkLst>
      </pc:sldChg>
      <pc:sldChg chg="modSp mod">
        <pc:chgData name="Anna Bayerová" userId="027d5805-f82f-46df-a316-7ad7fdb7666f" providerId="ADAL" clId="{F1DE1D92-F0FA-4390-838C-AA57A8A06779}" dt="2021-03-01T17:51:25.591" v="253" actId="20577"/>
        <pc:sldMkLst>
          <pc:docMk/>
          <pc:sldMk cId="3542280937" sldId="267"/>
        </pc:sldMkLst>
        <pc:spChg chg="mod">
          <ac:chgData name="Anna Bayerová" userId="027d5805-f82f-46df-a316-7ad7fdb7666f" providerId="ADAL" clId="{F1DE1D92-F0FA-4390-838C-AA57A8A06779}" dt="2021-03-01T17:51:25.591" v="253" actId="20577"/>
          <ac:spMkLst>
            <pc:docMk/>
            <pc:sldMk cId="3542280937" sldId="267"/>
            <ac:spMk id="3" creationId="{00000000-0000-0000-0000-000000000000}"/>
          </ac:spMkLst>
        </pc:spChg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1572084542" sldId="271"/>
        </pc:sldMkLst>
      </pc:sldChg>
      <pc:sldChg chg="modSp add mod ord">
        <pc:chgData name="Anna Bayerová" userId="027d5805-f82f-46df-a316-7ad7fdb7666f" providerId="ADAL" clId="{F1DE1D92-F0FA-4390-838C-AA57A8A06779}" dt="2021-03-01T20:08:11.545" v="1793" actId="27636"/>
        <pc:sldMkLst>
          <pc:docMk/>
          <pc:sldMk cId="2852981391" sldId="271"/>
        </pc:sldMkLst>
        <pc:spChg chg="mod">
          <ac:chgData name="Anna Bayerová" userId="027d5805-f82f-46df-a316-7ad7fdb7666f" providerId="ADAL" clId="{F1DE1D92-F0FA-4390-838C-AA57A8A06779}" dt="2021-03-01T20:08:11.545" v="1793" actId="27636"/>
          <ac:spMkLst>
            <pc:docMk/>
            <pc:sldMk cId="2852981391" sldId="271"/>
            <ac:spMk id="2" creationId="{00000000-0000-0000-0000-000000000000}"/>
          </ac:spMkLst>
        </pc:spChg>
      </pc:sldChg>
      <pc:sldChg chg="modSp mod ord">
        <pc:chgData name="Anna Bayerová" userId="027d5805-f82f-46df-a316-7ad7fdb7666f" providerId="ADAL" clId="{F1DE1D92-F0FA-4390-838C-AA57A8A06779}" dt="2021-03-01T20:19:46.393" v="1888"/>
        <pc:sldMkLst>
          <pc:docMk/>
          <pc:sldMk cId="118867094" sldId="286"/>
        </pc:sldMkLst>
        <pc:spChg chg="mod">
          <ac:chgData name="Anna Bayerová" userId="027d5805-f82f-46df-a316-7ad7fdb7666f" providerId="ADAL" clId="{F1DE1D92-F0FA-4390-838C-AA57A8A06779}" dt="2021-03-01T17:49:28.008" v="238" actId="14100"/>
          <ac:spMkLst>
            <pc:docMk/>
            <pc:sldMk cId="118867094" sldId="286"/>
            <ac:spMk id="3" creationId="{00000000-0000-0000-0000-000000000000}"/>
          </ac:spMkLst>
        </pc:spChg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786189995" sldId="294"/>
        </pc:sldMkLst>
      </pc:sldChg>
      <pc:sldChg chg="add">
        <pc:chgData name="Anna Bayerová" userId="027d5805-f82f-46df-a316-7ad7fdb7666f" providerId="ADAL" clId="{F1DE1D92-F0FA-4390-838C-AA57A8A06779}" dt="2021-03-01T20:04:24.406" v="1715"/>
        <pc:sldMkLst>
          <pc:docMk/>
          <pc:sldMk cId="3883852353" sldId="294"/>
        </pc:sldMkLst>
      </pc:sldChg>
      <pc:sldChg chg="ord">
        <pc:chgData name="Anna Bayerová" userId="027d5805-f82f-46df-a316-7ad7fdb7666f" providerId="ADAL" clId="{F1DE1D92-F0FA-4390-838C-AA57A8A06779}" dt="2021-03-01T17:49:39.791" v="240"/>
        <pc:sldMkLst>
          <pc:docMk/>
          <pc:sldMk cId="577067258" sldId="297"/>
        </pc:sldMkLst>
      </pc:sldChg>
      <pc:sldChg chg="modSp add mod">
        <pc:chgData name="Anna Bayerová" userId="027d5805-f82f-46df-a316-7ad7fdb7666f" providerId="ADAL" clId="{F1DE1D92-F0FA-4390-838C-AA57A8A06779}" dt="2021-03-01T20:18:10.479" v="1879" actId="20577"/>
        <pc:sldMkLst>
          <pc:docMk/>
          <pc:sldMk cId="934267556" sldId="298"/>
        </pc:sldMkLst>
        <pc:spChg chg="mod">
          <ac:chgData name="Anna Bayerová" userId="027d5805-f82f-46df-a316-7ad7fdb7666f" providerId="ADAL" clId="{F1DE1D92-F0FA-4390-838C-AA57A8A06779}" dt="2021-03-01T20:18:10.479" v="1879" actId="20577"/>
          <ac:spMkLst>
            <pc:docMk/>
            <pc:sldMk cId="934267556" sldId="298"/>
            <ac:spMk id="2" creationId="{00000000-0000-0000-0000-000000000000}"/>
          </ac:spMkLst>
        </pc:spChg>
      </pc:sldChg>
      <pc:sldChg chg="modSp del mod">
        <pc:chgData name="Anna Bayerová" userId="027d5805-f82f-46df-a316-7ad7fdb7666f" providerId="ADAL" clId="{F1DE1D92-F0FA-4390-838C-AA57A8A06779}" dt="2021-03-01T20:17:30.769" v="1858" actId="2696"/>
        <pc:sldMkLst>
          <pc:docMk/>
          <pc:sldMk cId="1109976250" sldId="298"/>
        </pc:sldMkLst>
        <pc:spChg chg="mod">
          <ac:chgData name="Anna Bayerová" userId="027d5805-f82f-46df-a316-7ad7fdb7666f" providerId="ADAL" clId="{F1DE1D92-F0FA-4390-838C-AA57A8A06779}" dt="2021-03-01T20:02:12.787" v="1711" actId="20577"/>
          <ac:spMkLst>
            <pc:docMk/>
            <pc:sldMk cId="1109976250" sldId="298"/>
            <ac:spMk id="3" creationId="{00000000-0000-0000-0000-000000000000}"/>
          </ac:spMkLst>
        </pc:spChg>
      </pc:sldChg>
      <pc:sldChg chg="del">
        <pc:chgData name="Anna Bayerová" userId="027d5805-f82f-46df-a316-7ad7fdb7666f" providerId="ADAL" clId="{F1DE1D92-F0FA-4390-838C-AA57A8A06779}" dt="2021-03-01T20:15:33.215" v="1850" actId="2696"/>
        <pc:sldMkLst>
          <pc:docMk/>
          <pc:sldMk cId="3771344730" sldId="299"/>
        </pc:sldMkLst>
      </pc:sldChg>
      <pc:sldChg chg="add">
        <pc:chgData name="Anna Bayerová" userId="027d5805-f82f-46df-a316-7ad7fdb7666f" providerId="ADAL" clId="{F1DE1D92-F0FA-4390-838C-AA57A8A06779}" dt="2021-03-01T20:16:15.473" v="1851"/>
        <pc:sldMkLst>
          <pc:docMk/>
          <pc:sldMk cId="3871165670" sldId="299"/>
        </pc:sldMkLst>
      </pc:sldChg>
      <pc:sldChg chg="del">
        <pc:chgData name="Anna Bayerová" userId="027d5805-f82f-46df-a316-7ad7fdb7666f" providerId="ADAL" clId="{F1DE1D92-F0FA-4390-838C-AA57A8A06779}" dt="2021-03-01T20:15:33.215" v="1850" actId="2696"/>
        <pc:sldMkLst>
          <pc:docMk/>
          <pc:sldMk cId="2329861924" sldId="300"/>
        </pc:sldMkLst>
      </pc:sldChg>
      <pc:sldChg chg="add">
        <pc:chgData name="Anna Bayerová" userId="027d5805-f82f-46df-a316-7ad7fdb7666f" providerId="ADAL" clId="{F1DE1D92-F0FA-4390-838C-AA57A8A06779}" dt="2021-03-01T20:16:15.473" v="1851"/>
        <pc:sldMkLst>
          <pc:docMk/>
          <pc:sldMk cId="4114332304" sldId="300"/>
        </pc:sldMkLst>
      </pc:sldChg>
      <pc:sldChg chg="add">
        <pc:chgData name="Anna Bayerová" userId="027d5805-f82f-46df-a316-7ad7fdb7666f" providerId="ADAL" clId="{F1DE1D92-F0FA-4390-838C-AA57A8A06779}" dt="2021-03-01T20:16:15.473" v="1851"/>
        <pc:sldMkLst>
          <pc:docMk/>
          <pc:sldMk cId="1489400236" sldId="301"/>
        </pc:sldMkLst>
      </pc:sldChg>
      <pc:sldChg chg="del">
        <pc:chgData name="Anna Bayerová" userId="027d5805-f82f-46df-a316-7ad7fdb7666f" providerId="ADAL" clId="{F1DE1D92-F0FA-4390-838C-AA57A8A06779}" dt="2021-03-01T20:15:33.215" v="1850" actId="2696"/>
        <pc:sldMkLst>
          <pc:docMk/>
          <pc:sldMk cId="3653976598" sldId="301"/>
        </pc:sldMkLst>
      </pc:sldChg>
      <pc:sldChg chg="del">
        <pc:chgData name="Anna Bayerová" userId="027d5805-f82f-46df-a316-7ad7fdb7666f" providerId="ADAL" clId="{F1DE1D92-F0FA-4390-838C-AA57A8A06779}" dt="2021-03-01T20:15:33.215" v="1850" actId="2696"/>
        <pc:sldMkLst>
          <pc:docMk/>
          <pc:sldMk cId="3020026008" sldId="302"/>
        </pc:sldMkLst>
      </pc:sldChg>
      <pc:sldChg chg="add">
        <pc:chgData name="Anna Bayerová" userId="027d5805-f82f-46df-a316-7ad7fdb7666f" providerId="ADAL" clId="{F1DE1D92-F0FA-4390-838C-AA57A8A06779}" dt="2021-03-01T20:16:15.473" v="1851"/>
        <pc:sldMkLst>
          <pc:docMk/>
          <pc:sldMk cId="3486364512" sldId="302"/>
        </pc:sldMkLst>
      </pc:sldChg>
      <pc:sldChg chg="del">
        <pc:chgData name="Anna Bayerová" userId="027d5805-f82f-46df-a316-7ad7fdb7666f" providerId="ADAL" clId="{F1DE1D92-F0FA-4390-838C-AA57A8A06779}" dt="2021-03-01T20:15:33.215" v="1850" actId="2696"/>
        <pc:sldMkLst>
          <pc:docMk/>
          <pc:sldMk cId="648640617" sldId="303"/>
        </pc:sldMkLst>
      </pc:sldChg>
      <pc:sldChg chg="add">
        <pc:chgData name="Anna Bayerová" userId="027d5805-f82f-46df-a316-7ad7fdb7666f" providerId="ADAL" clId="{F1DE1D92-F0FA-4390-838C-AA57A8A06779}" dt="2021-03-01T20:16:15.473" v="1851"/>
        <pc:sldMkLst>
          <pc:docMk/>
          <pc:sldMk cId="3283689245" sldId="303"/>
        </pc:sldMkLst>
      </pc:sldChg>
      <pc:sldChg chg="del">
        <pc:chgData name="Anna Bayerová" userId="027d5805-f82f-46df-a316-7ad7fdb7666f" providerId="ADAL" clId="{F1DE1D92-F0FA-4390-838C-AA57A8A06779}" dt="2021-03-01T20:15:33.215" v="1850" actId="2696"/>
        <pc:sldMkLst>
          <pc:docMk/>
          <pc:sldMk cId="1340879956" sldId="304"/>
        </pc:sldMkLst>
      </pc:sldChg>
      <pc:sldChg chg="add">
        <pc:chgData name="Anna Bayerová" userId="027d5805-f82f-46df-a316-7ad7fdb7666f" providerId="ADAL" clId="{F1DE1D92-F0FA-4390-838C-AA57A8A06779}" dt="2021-03-01T20:16:15.473" v="1851"/>
        <pc:sldMkLst>
          <pc:docMk/>
          <pc:sldMk cId="2516658265" sldId="304"/>
        </pc:sldMkLst>
      </pc:sldChg>
      <pc:sldChg chg="modSp add mod">
        <pc:chgData name="Anna Bayerová" userId="027d5805-f82f-46df-a316-7ad7fdb7666f" providerId="ADAL" clId="{F1DE1D92-F0FA-4390-838C-AA57A8A06779}" dt="2021-03-01T20:17:12.118" v="1856" actId="6549"/>
        <pc:sldMkLst>
          <pc:docMk/>
          <pc:sldMk cId="836262236" sldId="305"/>
        </pc:sldMkLst>
        <pc:spChg chg="mod">
          <ac:chgData name="Anna Bayerová" userId="027d5805-f82f-46df-a316-7ad7fdb7666f" providerId="ADAL" clId="{F1DE1D92-F0FA-4390-838C-AA57A8A06779}" dt="2021-03-01T20:17:12.118" v="1856" actId="6549"/>
          <ac:spMkLst>
            <pc:docMk/>
            <pc:sldMk cId="836262236" sldId="305"/>
            <ac:spMk id="2" creationId="{00000000-0000-0000-0000-000000000000}"/>
          </ac:spMkLst>
        </pc:spChg>
      </pc:sldChg>
      <pc:sldChg chg="del">
        <pc:chgData name="Anna Bayerová" userId="027d5805-f82f-46df-a316-7ad7fdb7666f" providerId="ADAL" clId="{F1DE1D92-F0FA-4390-838C-AA57A8A06779}" dt="2021-03-01T20:15:33.215" v="1850" actId="2696"/>
        <pc:sldMkLst>
          <pc:docMk/>
          <pc:sldMk cId="3254862983" sldId="305"/>
        </pc:sldMkLst>
      </pc:sldChg>
      <pc:sldChg chg="modSp mod">
        <pc:chgData name="Anna Bayerová" userId="027d5805-f82f-46df-a316-7ad7fdb7666f" providerId="ADAL" clId="{F1DE1D92-F0FA-4390-838C-AA57A8A06779}" dt="2021-03-01T19:26:32.194" v="292" actId="1076"/>
        <pc:sldMkLst>
          <pc:docMk/>
          <pc:sldMk cId="3015168822" sldId="306"/>
        </pc:sldMkLst>
        <pc:spChg chg="mod">
          <ac:chgData name="Anna Bayerová" userId="027d5805-f82f-46df-a316-7ad7fdb7666f" providerId="ADAL" clId="{F1DE1D92-F0FA-4390-838C-AA57A8A06779}" dt="2021-03-01T17:25:37.428" v="7" actId="113"/>
          <ac:spMkLst>
            <pc:docMk/>
            <pc:sldMk cId="3015168822" sldId="306"/>
            <ac:spMk id="2" creationId="{00000000-0000-0000-0000-000000000000}"/>
          </ac:spMkLst>
        </pc:spChg>
        <pc:spChg chg="mod">
          <ac:chgData name="Anna Bayerová" userId="027d5805-f82f-46df-a316-7ad7fdb7666f" providerId="ADAL" clId="{F1DE1D92-F0FA-4390-838C-AA57A8A06779}" dt="2021-03-01T19:26:32.194" v="292" actId="1076"/>
          <ac:spMkLst>
            <pc:docMk/>
            <pc:sldMk cId="3015168822" sldId="306"/>
            <ac:spMk id="3" creationId="{00000000-0000-0000-0000-000000000000}"/>
          </ac:spMkLst>
        </pc:spChg>
      </pc:sldChg>
      <pc:sldChg chg="del">
        <pc:chgData name="Anna Bayerová" userId="027d5805-f82f-46df-a316-7ad7fdb7666f" providerId="ADAL" clId="{F1DE1D92-F0FA-4390-838C-AA57A8A06779}" dt="2021-03-01T20:15:33.215" v="1850" actId="2696"/>
        <pc:sldMkLst>
          <pc:docMk/>
          <pc:sldMk cId="400772801" sldId="307"/>
        </pc:sldMkLst>
      </pc:sldChg>
      <pc:sldChg chg="add">
        <pc:chgData name="Anna Bayerová" userId="027d5805-f82f-46df-a316-7ad7fdb7666f" providerId="ADAL" clId="{F1DE1D92-F0FA-4390-838C-AA57A8A06779}" dt="2021-03-01T20:16:15.473" v="1851"/>
        <pc:sldMkLst>
          <pc:docMk/>
          <pc:sldMk cId="1081015089" sldId="307"/>
        </pc:sldMkLst>
      </pc:sldChg>
      <pc:sldChg chg="del">
        <pc:chgData name="Anna Bayerová" userId="027d5805-f82f-46df-a316-7ad7fdb7666f" providerId="ADAL" clId="{F1DE1D92-F0FA-4390-838C-AA57A8A06779}" dt="2021-03-01T20:02:31.863" v="1712" actId="47"/>
        <pc:sldMkLst>
          <pc:docMk/>
          <pc:sldMk cId="3708756608" sldId="308"/>
        </pc:sldMkLst>
      </pc:sldChg>
      <pc:sldChg chg="addSp delSp modSp mod ord">
        <pc:chgData name="Anna Bayerová" userId="027d5805-f82f-46df-a316-7ad7fdb7666f" providerId="ADAL" clId="{F1DE1D92-F0FA-4390-838C-AA57A8A06779}" dt="2021-03-01T19:55:23.313" v="957" actId="20577"/>
        <pc:sldMkLst>
          <pc:docMk/>
          <pc:sldMk cId="3117676551" sldId="309"/>
        </pc:sldMkLst>
        <pc:spChg chg="mod">
          <ac:chgData name="Anna Bayerová" userId="027d5805-f82f-46df-a316-7ad7fdb7666f" providerId="ADAL" clId="{F1DE1D92-F0FA-4390-838C-AA57A8A06779}" dt="2021-03-01T19:54:25.275" v="940" actId="207"/>
          <ac:spMkLst>
            <pc:docMk/>
            <pc:sldMk cId="3117676551" sldId="309"/>
            <ac:spMk id="2" creationId="{00000000-0000-0000-0000-000000000000}"/>
          </ac:spMkLst>
        </pc:spChg>
        <pc:spChg chg="mod">
          <ac:chgData name="Anna Bayerová" userId="027d5805-f82f-46df-a316-7ad7fdb7666f" providerId="ADAL" clId="{F1DE1D92-F0FA-4390-838C-AA57A8A06779}" dt="2021-03-01T19:55:23.313" v="957" actId="20577"/>
          <ac:spMkLst>
            <pc:docMk/>
            <pc:sldMk cId="3117676551" sldId="309"/>
            <ac:spMk id="3" creationId="{00000000-0000-0000-0000-000000000000}"/>
          </ac:spMkLst>
        </pc:spChg>
        <pc:picChg chg="add del">
          <ac:chgData name="Anna Bayerová" userId="027d5805-f82f-46df-a316-7ad7fdb7666f" providerId="ADAL" clId="{F1DE1D92-F0FA-4390-838C-AA57A8A06779}" dt="2021-03-01T19:52:02.750" v="776" actId="22"/>
          <ac:picMkLst>
            <pc:docMk/>
            <pc:sldMk cId="3117676551" sldId="309"/>
            <ac:picMk id="5" creationId="{A8C6E22E-6142-41FF-9CAB-4DC17760066E}"/>
          </ac:picMkLst>
        </pc:picChg>
      </pc:sldChg>
      <pc:sldChg chg="del">
        <pc:chgData name="Anna Bayerová" userId="027d5805-f82f-46df-a316-7ad7fdb7666f" providerId="ADAL" clId="{F1DE1D92-F0FA-4390-838C-AA57A8A06779}" dt="2021-03-01T19:54:34.491" v="941" actId="2696"/>
        <pc:sldMkLst>
          <pc:docMk/>
          <pc:sldMk cId="4243726182" sldId="310"/>
        </pc:sldMkLst>
      </pc:sldChg>
      <pc:sldChg chg="modSp add mod ord">
        <pc:chgData name="Anna Bayerová" userId="027d5805-f82f-46df-a316-7ad7fdb7666f" providerId="ADAL" clId="{F1DE1D92-F0FA-4390-838C-AA57A8A06779}" dt="2021-03-01T20:13:17.102" v="1812" actId="5793"/>
        <pc:sldMkLst>
          <pc:docMk/>
          <pc:sldMk cId="817366232" sldId="311"/>
        </pc:sldMkLst>
        <pc:spChg chg="mod">
          <ac:chgData name="Anna Bayerová" userId="027d5805-f82f-46df-a316-7ad7fdb7666f" providerId="ADAL" clId="{F1DE1D92-F0FA-4390-838C-AA57A8A06779}" dt="2021-03-01T20:13:17.102" v="1812" actId="5793"/>
          <ac:spMkLst>
            <pc:docMk/>
            <pc:sldMk cId="817366232" sldId="311"/>
            <ac:spMk id="3" creationId="{00000000-0000-0000-0000-000000000000}"/>
          </ac:spMkLst>
        </pc:spChg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2646467906" sldId="311"/>
        </pc:sldMkLst>
      </pc:sldChg>
      <pc:sldChg chg="add del">
        <pc:chgData name="Anna Bayerová" userId="027d5805-f82f-46df-a316-7ad7fdb7666f" providerId="ADAL" clId="{F1DE1D92-F0FA-4390-838C-AA57A8A06779}" dt="2021-03-01T20:14:25.135" v="1848" actId="2696"/>
        <pc:sldMkLst>
          <pc:docMk/>
          <pc:sldMk cId="1671026316" sldId="312"/>
        </pc:sldMkLst>
      </pc:sldChg>
      <pc:sldChg chg="modSp del mod">
        <pc:chgData name="Anna Bayerová" userId="027d5805-f82f-46df-a316-7ad7fdb7666f" providerId="ADAL" clId="{F1DE1D92-F0FA-4390-838C-AA57A8A06779}" dt="2021-03-01T20:04:06.496" v="1714" actId="2696"/>
        <pc:sldMkLst>
          <pc:docMk/>
          <pc:sldMk cId="3847758375" sldId="312"/>
        </pc:sldMkLst>
        <pc:spChg chg="mod">
          <ac:chgData name="Anna Bayerová" userId="027d5805-f82f-46df-a316-7ad7fdb7666f" providerId="ADAL" clId="{F1DE1D92-F0FA-4390-838C-AA57A8A06779}" dt="2021-03-01T17:49:18.087" v="237" actId="20577"/>
          <ac:spMkLst>
            <pc:docMk/>
            <pc:sldMk cId="3847758375" sldId="312"/>
            <ac:spMk id="3" creationId="{00000000-0000-0000-0000-000000000000}"/>
          </ac:spMkLst>
        </pc:spChg>
      </pc:sldChg>
      <pc:sldChg chg="add">
        <pc:chgData name="Anna Bayerová" userId="027d5805-f82f-46df-a316-7ad7fdb7666f" providerId="ADAL" clId="{F1DE1D92-F0FA-4390-838C-AA57A8A06779}" dt="2021-03-01T20:14:42.920" v="1849"/>
        <pc:sldMkLst>
          <pc:docMk/>
          <pc:sldMk cId="3862299036" sldId="312"/>
        </pc:sldMkLst>
      </pc:sldChg>
      <pc:sldChg chg="modSp mod">
        <pc:chgData name="Anna Bayerová" userId="027d5805-f82f-46df-a316-7ad7fdb7666f" providerId="ADAL" clId="{F1DE1D92-F0FA-4390-838C-AA57A8A06779}" dt="2021-03-01T19:36:44.316" v="728" actId="27636"/>
        <pc:sldMkLst>
          <pc:docMk/>
          <pc:sldMk cId="2514134879" sldId="313"/>
        </pc:sldMkLst>
        <pc:spChg chg="mod">
          <ac:chgData name="Anna Bayerová" userId="027d5805-f82f-46df-a316-7ad7fdb7666f" providerId="ADAL" clId="{F1DE1D92-F0FA-4390-838C-AA57A8A06779}" dt="2021-03-01T19:36:44.316" v="728" actId="27636"/>
          <ac:spMkLst>
            <pc:docMk/>
            <pc:sldMk cId="2514134879" sldId="313"/>
            <ac:spMk id="2" creationId="{00000000-0000-0000-0000-000000000000}"/>
          </ac:spMkLst>
        </pc:spChg>
        <pc:spChg chg="mod">
          <ac:chgData name="Anna Bayerová" userId="027d5805-f82f-46df-a316-7ad7fdb7666f" providerId="ADAL" clId="{F1DE1D92-F0FA-4390-838C-AA57A8A06779}" dt="2021-03-01T18:52:56.973" v="255" actId="20577"/>
          <ac:spMkLst>
            <pc:docMk/>
            <pc:sldMk cId="2514134879" sldId="313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F1DE1D92-F0FA-4390-838C-AA57A8A06779}" dt="2021-03-01T19:38:35.239" v="772" actId="20577"/>
        <pc:sldMkLst>
          <pc:docMk/>
          <pc:sldMk cId="2654731799" sldId="314"/>
        </pc:sldMkLst>
        <pc:spChg chg="mod">
          <ac:chgData name="Anna Bayerová" userId="027d5805-f82f-46df-a316-7ad7fdb7666f" providerId="ADAL" clId="{F1DE1D92-F0FA-4390-838C-AA57A8A06779}" dt="2021-03-01T19:38:35.239" v="772" actId="20577"/>
          <ac:spMkLst>
            <pc:docMk/>
            <pc:sldMk cId="2654731799" sldId="314"/>
            <ac:spMk id="3" creationId="{00000000-0000-0000-0000-000000000000}"/>
          </ac:spMkLst>
        </pc:spChg>
      </pc:sldChg>
      <pc:sldChg chg="ord">
        <pc:chgData name="Anna Bayerová" userId="027d5805-f82f-46df-a316-7ad7fdb7666f" providerId="ADAL" clId="{F1DE1D92-F0FA-4390-838C-AA57A8A06779}" dt="2021-03-01T19:54:43.841" v="943"/>
        <pc:sldMkLst>
          <pc:docMk/>
          <pc:sldMk cId="383015105" sldId="315"/>
        </pc:sldMkLst>
      </pc:sldChg>
      <pc:sldChg chg="del ord">
        <pc:chgData name="Anna Bayerová" userId="027d5805-f82f-46df-a316-7ad7fdb7666f" providerId="ADAL" clId="{F1DE1D92-F0FA-4390-838C-AA57A8A06779}" dt="2021-03-01T19:55:42.217" v="958" actId="2696"/>
        <pc:sldMkLst>
          <pc:docMk/>
          <pc:sldMk cId="2034986459" sldId="316"/>
        </pc:sldMkLst>
      </pc:sldChg>
      <pc:sldChg chg="add">
        <pc:chgData name="Anna Bayerová" userId="027d5805-f82f-46df-a316-7ad7fdb7666f" providerId="ADAL" clId="{F1DE1D92-F0FA-4390-838C-AA57A8A06779}" dt="2021-03-01T19:56:28.534" v="962"/>
        <pc:sldMkLst>
          <pc:docMk/>
          <pc:sldMk cId="4159898530" sldId="316"/>
        </pc:sldMkLst>
      </pc:sldChg>
      <pc:sldChg chg="addSp delSp del">
        <pc:chgData name="Anna Bayerová" userId="027d5805-f82f-46df-a316-7ad7fdb7666f" providerId="ADAL" clId="{F1DE1D92-F0FA-4390-838C-AA57A8A06779}" dt="2021-03-01T20:22:32.357" v="1960" actId="47"/>
        <pc:sldMkLst>
          <pc:docMk/>
          <pc:sldMk cId="488596501" sldId="317"/>
        </pc:sldMkLst>
        <pc:picChg chg="add del">
          <ac:chgData name="Anna Bayerová" userId="027d5805-f82f-46df-a316-7ad7fdb7666f" providerId="ADAL" clId="{F1DE1D92-F0FA-4390-838C-AA57A8A06779}" dt="2021-03-01T20:22:24.512" v="1958" actId="21"/>
          <ac:picMkLst>
            <pc:docMk/>
            <pc:sldMk cId="488596501" sldId="317"/>
            <ac:picMk id="3074" creationId="{00000000-0000-0000-0000-000000000000}"/>
          </ac:picMkLst>
        </pc:picChg>
      </pc:sldChg>
      <pc:sldChg chg="add del">
        <pc:chgData name="Anna Bayerová" userId="027d5805-f82f-46df-a316-7ad7fdb7666f" providerId="ADAL" clId="{F1DE1D92-F0FA-4390-838C-AA57A8A06779}" dt="2021-03-01T20:17:24.865" v="1857" actId="2696"/>
        <pc:sldMkLst>
          <pc:docMk/>
          <pc:sldMk cId="435889218" sldId="318"/>
        </pc:sldMkLst>
      </pc:sldChg>
      <pc:sldChg chg="del">
        <pc:chgData name="Anna Bayerová" userId="027d5805-f82f-46df-a316-7ad7fdb7666f" providerId="ADAL" clId="{F1DE1D92-F0FA-4390-838C-AA57A8A06779}" dt="2021-03-01T20:15:33.215" v="1850" actId="2696"/>
        <pc:sldMkLst>
          <pc:docMk/>
          <pc:sldMk cId="3055033237" sldId="318"/>
        </pc:sldMkLst>
      </pc:sldChg>
      <pc:sldChg chg="modSp del mod">
        <pc:chgData name="Anna Bayerová" userId="027d5805-f82f-46df-a316-7ad7fdb7666f" providerId="ADAL" clId="{F1DE1D92-F0FA-4390-838C-AA57A8A06779}" dt="2021-03-01T20:15:33.215" v="1850" actId="2696"/>
        <pc:sldMkLst>
          <pc:docMk/>
          <pc:sldMk cId="2643814594" sldId="319"/>
        </pc:sldMkLst>
        <pc:spChg chg="mod">
          <ac:chgData name="Anna Bayerová" userId="027d5805-f82f-46df-a316-7ad7fdb7666f" providerId="ADAL" clId="{F1DE1D92-F0FA-4390-838C-AA57A8A06779}" dt="2021-03-01T20:03:25.597" v="1713" actId="20577"/>
          <ac:spMkLst>
            <pc:docMk/>
            <pc:sldMk cId="2643814594" sldId="319"/>
            <ac:spMk id="2" creationId="{00000000-0000-0000-0000-000000000000}"/>
          </ac:spMkLst>
        </pc:spChg>
      </pc:sldChg>
      <pc:sldChg chg="modSp add mod">
        <pc:chgData name="Anna Bayerová" userId="027d5805-f82f-46df-a316-7ad7fdb7666f" providerId="ADAL" clId="{F1DE1D92-F0FA-4390-838C-AA57A8A06779}" dt="2021-03-01T20:18:21.574" v="1880" actId="113"/>
        <pc:sldMkLst>
          <pc:docMk/>
          <pc:sldMk cId="3775958336" sldId="319"/>
        </pc:sldMkLst>
        <pc:spChg chg="mod">
          <ac:chgData name="Anna Bayerová" userId="027d5805-f82f-46df-a316-7ad7fdb7666f" providerId="ADAL" clId="{F1DE1D92-F0FA-4390-838C-AA57A8A06779}" dt="2021-03-01T20:18:21.574" v="1880" actId="113"/>
          <ac:spMkLst>
            <pc:docMk/>
            <pc:sldMk cId="3775958336" sldId="319"/>
            <ac:spMk id="2" creationId="{00000000-0000-0000-0000-000000000000}"/>
          </ac:spMkLst>
        </pc:spChg>
      </pc:sldChg>
      <pc:sldChg chg="modSp add mod">
        <pc:chgData name="Anna Bayerová" userId="027d5805-f82f-46df-a316-7ad7fdb7666f" providerId="ADAL" clId="{F1DE1D92-F0FA-4390-838C-AA57A8A06779}" dt="2021-03-01T20:18:36.357" v="1881" actId="20577"/>
        <pc:sldMkLst>
          <pc:docMk/>
          <pc:sldMk cId="2784758650" sldId="320"/>
        </pc:sldMkLst>
        <pc:spChg chg="mod">
          <ac:chgData name="Anna Bayerová" userId="027d5805-f82f-46df-a316-7ad7fdb7666f" providerId="ADAL" clId="{F1DE1D92-F0FA-4390-838C-AA57A8A06779}" dt="2021-03-01T20:18:36.357" v="1881" actId="20577"/>
          <ac:spMkLst>
            <pc:docMk/>
            <pc:sldMk cId="2784758650" sldId="320"/>
            <ac:spMk id="2" creationId="{00000000-0000-0000-0000-000000000000}"/>
          </ac:spMkLst>
        </pc:spChg>
      </pc:sldChg>
      <pc:sldChg chg="del">
        <pc:chgData name="Anna Bayerová" userId="027d5805-f82f-46df-a316-7ad7fdb7666f" providerId="ADAL" clId="{F1DE1D92-F0FA-4390-838C-AA57A8A06779}" dt="2021-03-01T20:04:06.496" v="1714" actId="2696"/>
        <pc:sldMkLst>
          <pc:docMk/>
          <pc:sldMk cId="4246302371" sldId="320"/>
        </pc:sldMkLst>
      </pc:sldChg>
      <pc:sldChg chg="delSp modSp mod ord">
        <pc:chgData name="Anna Bayerová" userId="027d5805-f82f-46df-a316-7ad7fdb7666f" providerId="ADAL" clId="{F1DE1D92-F0FA-4390-838C-AA57A8A06779}" dt="2021-03-01T20:20:23.734" v="1908" actId="1076"/>
        <pc:sldMkLst>
          <pc:docMk/>
          <pc:sldMk cId="4085476160" sldId="321"/>
        </pc:sldMkLst>
        <pc:spChg chg="mod">
          <ac:chgData name="Anna Bayerová" userId="027d5805-f82f-46df-a316-7ad7fdb7666f" providerId="ADAL" clId="{F1DE1D92-F0FA-4390-838C-AA57A8A06779}" dt="2021-03-01T20:20:05.539" v="1906" actId="20577"/>
          <ac:spMkLst>
            <pc:docMk/>
            <pc:sldMk cId="4085476160" sldId="321"/>
            <ac:spMk id="2" creationId="{00000000-0000-0000-0000-000000000000}"/>
          </ac:spMkLst>
        </pc:spChg>
        <pc:picChg chg="mod">
          <ac:chgData name="Anna Bayerová" userId="027d5805-f82f-46df-a316-7ad7fdb7666f" providerId="ADAL" clId="{F1DE1D92-F0FA-4390-838C-AA57A8A06779}" dt="2021-03-01T20:20:23.734" v="1908" actId="1076"/>
          <ac:picMkLst>
            <pc:docMk/>
            <pc:sldMk cId="4085476160" sldId="321"/>
            <ac:picMk id="4" creationId="{00000000-0000-0000-0000-000000000000}"/>
          </ac:picMkLst>
        </pc:picChg>
        <pc:picChg chg="del mod">
          <ac:chgData name="Anna Bayerová" userId="027d5805-f82f-46df-a316-7ad7fdb7666f" providerId="ADAL" clId="{F1DE1D92-F0FA-4390-838C-AA57A8A06779}" dt="2021-03-01T20:20:21.196" v="1907" actId="478"/>
          <ac:picMkLst>
            <pc:docMk/>
            <pc:sldMk cId="4085476160" sldId="321"/>
            <ac:picMk id="9220" creationId="{00000000-0000-0000-0000-000000000000}"/>
          </ac:picMkLst>
        </pc:picChg>
      </pc:sldChg>
      <pc:sldChg chg="addSp delSp modSp add mod">
        <pc:chgData name="Anna Bayerová" userId="027d5805-f82f-46df-a316-7ad7fdb7666f" providerId="ADAL" clId="{F1DE1D92-F0FA-4390-838C-AA57A8A06779}" dt="2021-03-01T20:22:27.892" v="1959"/>
        <pc:sldMkLst>
          <pc:docMk/>
          <pc:sldMk cId="1241757808" sldId="322"/>
        </pc:sldMkLst>
        <pc:spChg chg="mod">
          <ac:chgData name="Anna Bayerová" userId="027d5805-f82f-46df-a316-7ad7fdb7666f" providerId="ADAL" clId="{F1DE1D92-F0FA-4390-838C-AA57A8A06779}" dt="2021-03-01T20:21:11.023" v="1949" actId="20577"/>
          <ac:spMkLst>
            <pc:docMk/>
            <pc:sldMk cId="1241757808" sldId="322"/>
            <ac:spMk id="2" creationId="{00000000-0000-0000-0000-000000000000}"/>
          </ac:spMkLst>
        </pc:spChg>
        <pc:spChg chg="add del mod">
          <ac:chgData name="Anna Bayerová" userId="027d5805-f82f-46df-a316-7ad7fdb7666f" providerId="ADAL" clId="{F1DE1D92-F0FA-4390-838C-AA57A8A06779}" dt="2021-03-01T20:21:28.225" v="1953"/>
          <ac:spMkLst>
            <pc:docMk/>
            <pc:sldMk cId="1241757808" sldId="322"/>
            <ac:spMk id="3" creationId="{EA636E38-09C9-44BE-AEE2-3078A86D78D4}"/>
          </ac:spMkLst>
        </pc:spChg>
        <pc:spChg chg="add del mod">
          <ac:chgData name="Anna Bayerová" userId="027d5805-f82f-46df-a316-7ad7fdb7666f" providerId="ADAL" clId="{F1DE1D92-F0FA-4390-838C-AA57A8A06779}" dt="2021-03-01T20:22:27.892" v="1959"/>
          <ac:spMkLst>
            <pc:docMk/>
            <pc:sldMk cId="1241757808" sldId="322"/>
            <ac:spMk id="6" creationId="{DC9AD8B8-973A-4E92-AF52-34A1D5123320}"/>
          </ac:spMkLst>
        </pc:spChg>
        <pc:picChg chg="del">
          <ac:chgData name="Anna Bayerová" userId="027d5805-f82f-46df-a316-7ad7fdb7666f" providerId="ADAL" clId="{F1DE1D92-F0FA-4390-838C-AA57A8A06779}" dt="2021-03-01T20:21:12.938" v="1950" actId="478"/>
          <ac:picMkLst>
            <pc:docMk/>
            <pc:sldMk cId="1241757808" sldId="322"/>
            <ac:picMk id="4" creationId="{00000000-0000-0000-0000-000000000000}"/>
          </ac:picMkLst>
        </pc:picChg>
        <pc:picChg chg="add del mod">
          <ac:chgData name="Anna Bayerová" userId="027d5805-f82f-46df-a316-7ad7fdb7666f" providerId="ADAL" clId="{F1DE1D92-F0FA-4390-838C-AA57A8A06779}" dt="2021-03-01T20:22:00.768" v="1955" actId="478"/>
          <ac:picMkLst>
            <pc:docMk/>
            <pc:sldMk cId="1241757808" sldId="322"/>
            <ac:picMk id="7" creationId="{A9A97428-4846-497E-8591-E9A2D68AA2C7}"/>
          </ac:picMkLst>
        </pc:picChg>
        <pc:picChg chg="add mod">
          <ac:chgData name="Anna Bayerová" userId="027d5805-f82f-46df-a316-7ad7fdb7666f" providerId="ADAL" clId="{F1DE1D92-F0FA-4390-838C-AA57A8A06779}" dt="2021-03-01T20:22:27.892" v="1959"/>
          <ac:picMkLst>
            <pc:docMk/>
            <pc:sldMk cId="1241757808" sldId="322"/>
            <ac:picMk id="9" creationId="{79E9B005-F33A-429D-808A-1CB5B22EAE7D}"/>
          </ac:picMkLst>
        </pc:picChg>
        <pc:picChg chg="del">
          <ac:chgData name="Anna Bayerová" userId="027d5805-f82f-46df-a316-7ad7fdb7666f" providerId="ADAL" clId="{F1DE1D92-F0FA-4390-838C-AA57A8A06779}" dt="2021-03-01T20:21:23.235" v="1952" actId="21"/>
          <ac:picMkLst>
            <pc:docMk/>
            <pc:sldMk cId="1241757808" sldId="322"/>
            <ac:picMk id="9220" creationId="{00000000-0000-0000-0000-000000000000}"/>
          </ac:picMkLst>
        </pc:picChg>
      </pc:sldChg>
      <pc:sldChg chg="new del">
        <pc:chgData name="Anna Bayerová" userId="027d5805-f82f-46df-a316-7ad7fdb7666f" providerId="ADAL" clId="{F1DE1D92-F0FA-4390-838C-AA57A8A06779}" dt="2021-03-01T19:56:36.226" v="963" actId="2696"/>
        <pc:sldMkLst>
          <pc:docMk/>
          <pc:sldMk cId="2097216717" sldId="322"/>
        </pc:sldMkLst>
      </pc:sldChg>
      <pc:sldChg chg="new del">
        <pc:chgData name="Anna Bayerová" userId="027d5805-f82f-46df-a316-7ad7fdb7666f" providerId="ADAL" clId="{F1DE1D92-F0FA-4390-838C-AA57A8A06779}" dt="2021-03-01T20:24:00.287" v="1962" actId="47"/>
        <pc:sldMkLst>
          <pc:docMk/>
          <pc:sldMk cId="2481209621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694AB-D45E-47B8-8A1C-F4195D342DBD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42E7-832B-4463-BB37-AF98BA5E0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5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F7E5-E5E4-49D7-B594-F916ED693757}" type="datetime1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65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9354-C43A-4557-ACAD-11BD477947D6}" type="datetime1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22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4D09-9E84-4EA4-BDFA-9D7902B24EA0}" type="datetime1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17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F728-A8DE-4C03-9774-DFA41A020FFB}" type="datetime1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1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BB18-23CA-469B-BCC9-054C981C0E8A}" type="datetime1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2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4DB7-E6E3-4DE6-AE77-F43859FAFC78}" type="datetime1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09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C40B-6616-416D-8764-B79999E3504D}" type="datetime1">
              <a:rPr lang="cs-CZ" smtClean="0"/>
              <a:t>01.03.2021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16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A392-627A-4922-984B-07DEEBB0F3E0}" type="datetime1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51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864A-1C91-4F4A-828F-9E58C9BCA1F5}" type="datetime1">
              <a:rPr lang="cs-CZ" smtClean="0"/>
              <a:t>01.03.2021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81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E785-6975-43A7-9D11-1F5DBB094988}" type="datetime1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47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F903-3226-4787-951D-23BF89033783}" type="datetime1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86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4B1E-0369-4D48-8EAD-F119E28D7661}" type="datetime1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99567-9833-44F1-B0AD-0BC563C444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36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Kurikulum</a:t>
            </a:r>
            <a:br>
              <a:rPr lang="cs-CZ" b="1" dirty="0"/>
            </a:br>
            <a:r>
              <a:rPr lang="cs-CZ" b="1" dirty="0"/>
              <a:t>Kurikulární reforma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/>
          <a:lstStyle/>
          <a:p>
            <a:r>
              <a:rPr lang="cs-CZ" dirty="0"/>
              <a:t>Řízení institucí výchovy, vzdělávání </a:t>
            </a:r>
          </a:p>
          <a:p>
            <a:r>
              <a:rPr lang="cs-CZ" dirty="0"/>
              <a:t>a veřejné správy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93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Pojem kompetence – </a:t>
            </a:r>
            <a:r>
              <a:rPr lang="cs-CZ" b="1" dirty="0" err="1"/>
              <a:t>pokr</a:t>
            </a:r>
            <a:r>
              <a:rPr lang="cs-CZ" b="1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původně se používal v kontextu odborné přípravy,  označoval způsobilost vykonat určitý úkol</a:t>
            </a:r>
          </a:p>
          <a:p>
            <a:r>
              <a:rPr lang="cs-CZ" dirty="0"/>
              <a:t>předpoklad</a:t>
            </a:r>
          </a:p>
          <a:p>
            <a:r>
              <a:rPr lang="cs-CZ" dirty="0"/>
              <a:t>soubory integrovaných znalostí, dovedností a postojů</a:t>
            </a:r>
          </a:p>
          <a:p>
            <a:r>
              <a:rPr lang="cs-CZ" dirty="0"/>
              <a:t>schopnost založená na znalostech, která se však neomezuje jen na ně</a:t>
            </a:r>
          </a:p>
          <a:p>
            <a:r>
              <a:rPr lang="cs-CZ" dirty="0"/>
              <a:t>schopnost účinně jednat v určitém typu situací</a:t>
            </a:r>
          </a:p>
          <a:p>
            <a:r>
              <a:rPr lang="cs-CZ" dirty="0"/>
              <a:t>obecná schopnost založená na znalostech, zkušenostech, hodnotách a dispozicích, jež jedinec rozvinul během své činné účasti na vzdělávání</a:t>
            </a:r>
          </a:p>
          <a:p>
            <a:r>
              <a:rPr lang="cs-CZ" dirty="0"/>
              <a:t>nejsou striktně vázány na jednotlivý obsah učiva v </a:t>
            </a:r>
            <a:r>
              <a:rPr lang="cs-CZ" dirty="0" err="1"/>
              <a:t>kurikulárních</a:t>
            </a:r>
            <a:r>
              <a:rPr lang="cs-CZ" dirty="0"/>
              <a:t> dokumentech, jsou součástí obecného základu vzdělání jedince v informační společnosti</a:t>
            </a:r>
          </a:p>
          <a:p>
            <a:r>
              <a:rPr lang="cs-CZ" dirty="0"/>
              <a:t>poznatky, jež se vztahují k určitému oboru či předmětu a </a:t>
            </a:r>
            <a:r>
              <a:rPr lang="cs-CZ" b="1" dirty="0"/>
              <a:t>představují spíše </a:t>
            </a:r>
            <a:r>
              <a:rPr lang="cs-CZ" b="1" dirty="0">
                <a:solidFill>
                  <a:srgbClr val="FF0000"/>
                </a:solidFill>
              </a:rPr>
              <a:t>formy vědět jak </a:t>
            </a:r>
            <a:r>
              <a:rPr lang="cs-CZ" b="1" dirty="0"/>
              <a:t>(know-how) než </a:t>
            </a:r>
            <a:r>
              <a:rPr lang="cs-CZ" b="1" dirty="0">
                <a:solidFill>
                  <a:srgbClr val="FF0000"/>
                </a:solidFill>
              </a:rPr>
              <a:t>formy vědět že </a:t>
            </a:r>
            <a:r>
              <a:rPr lang="cs-CZ" b="1" dirty="0"/>
              <a:t>(</a:t>
            </a:r>
            <a:r>
              <a:rPr lang="cs-CZ" b="1" dirty="0" err="1"/>
              <a:t>know-that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01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Klíčové kompetence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soubory takových činností, které usnadňují přizpůsobivost jedince těmto změnám vnějšího prostředí a bylo by je možné využívat v nejrůznějších kontextech</a:t>
            </a:r>
          </a:p>
          <a:p>
            <a:r>
              <a:rPr lang="cs-CZ" dirty="0"/>
              <a:t>soubory vědomostí, dovedností a postojů, které lze široce uplatňovat v rozmanitých profesích a životních situacích, umožňují jedinci se přizpůsobovat měnícímu se prostředí a usnadňují celoživotní vzdělávání</a:t>
            </a:r>
          </a:p>
          <a:p>
            <a:r>
              <a:rPr lang="cs-CZ" b="1" dirty="0"/>
              <a:t>nezbytnost či prospěšnost pro jedince i celou společnost. Skrze klíčové kompetence se aktuální potřeby společnosti a jejích členů stávají předmětem vzdělávání </a:t>
            </a:r>
            <a:r>
              <a:rPr lang="cs-CZ" dirty="0"/>
              <a:t>(in Orbis </a:t>
            </a:r>
            <a:r>
              <a:rPr lang="cs-CZ" dirty="0" err="1"/>
              <a:t>Scholae</a:t>
            </a:r>
            <a:r>
              <a:rPr lang="cs-CZ" dirty="0"/>
              <a:t>, 2013)</a:t>
            </a:r>
            <a:endParaRPr lang="cs-CZ" b="1" dirty="0"/>
          </a:p>
          <a:p>
            <a:r>
              <a:rPr lang="cs-CZ" dirty="0"/>
              <a:t>při utváření klíčových kompetencí je důležitá zejména vhodná volba metod výuky a organizačních forem výuky</a:t>
            </a:r>
          </a:p>
          <a:p>
            <a:r>
              <a:rPr lang="cs-CZ" dirty="0"/>
              <a:t>uplatňují se zde zejména aktivizující metody a formy práce (např. vhodně koncipované žákovské projekty, skupinová a týmová práce...)</a:t>
            </a:r>
          </a:p>
          <a:p>
            <a:r>
              <a:rPr lang="cs-CZ" dirty="0"/>
              <a:t>musí umožnit, aby své znalosti jedinec neustále aktualizoval a udržel tak krok s nejnovějším vývojem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33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Klíčová kompetence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Musí být potenciálně prospěšná pro všechny členy společnosti</a:t>
            </a:r>
          </a:p>
          <a:p>
            <a:r>
              <a:rPr lang="cs-CZ" dirty="0"/>
              <a:t>Musí mít význam pro celou populaci bez ohledu na pohlaví, společenskou třídu, rasu, kulturní a rodinné zázemí či mateřský jazyk</a:t>
            </a:r>
          </a:p>
          <a:p>
            <a:r>
              <a:rPr lang="cs-CZ" dirty="0"/>
              <a:t>Musí být v souladu s etickými, ekonomickými a kulturními hodnotami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40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Klíčové kompetence </a:t>
            </a:r>
            <a:br>
              <a:rPr lang="cs-CZ" b="1" dirty="0"/>
            </a:br>
            <a:r>
              <a:rPr lang="cs-CZ" b="1" dirty="0"/>
              <a:t>Evropský referenční 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Komunikace v mateřském jazyce</a:t>
            </a:r>
          </a:p>
          <a:p>
            <a:r>
              <a:rPr lang="cs-CZ" dirty="0"/>
              <a:t>Komunikace v cizích jazycích</a:t>
            </a:r>
          </a:p>
          <a:p>
            <a:r>
              <a:rPr lang="cs-CZ" dirty="0"/>
              <a:t>Matematická gramotnost a kompetence v oblasti matematiky, přírodních a technických věd</a:t>
            </a:r>
          </a:p>
          <a:p>
            <a:r>
              <a:rPr lang="cs-CZ" dirty="0"/>
              <a:t>Informační a komunikační technologie</a:t>
            </a:r>
          </a:p>
          <a:p>
            <a:r>
              <a:rPr lang="cs-CZ" dirty="0"/>
              <a:t>Osvojení schopnosti učit se učit</a:t>
            </a:r>
          </a:p>
          <a:p>
            <a:r>
              <a:rPr lang="cs-CZ" dirty="0"/>
              <a:t>Interpersonální a občanská kompetence</a:t>
            </a:r>
          </a:p>
          <a:p>
            <a:r>
              <a:rPr lang="cs-CZ" dirty="0"/>
              <a:t>Podnikatelské dovednosti</a:t>
            </a:r>
          </a:p>
          <a:p>
            <a:r>
              <a:rPr lang="cs-CZ" dirty="0"/>
              <a:t>Všeobecný kulturní rozhled.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36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RVP a klíčové kompetence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3970784" cy="428133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souhrn vědomostí, dovedností, schopností, postojů a hodnot důležitých pro osobní rozvoj a uplatnění každého člena společnosti</a:t>
            </a:r>
          </a:p>
          <a:p>
            <a:r>
              <a:rPr lang="cs-CZ" dirty="0"/>
              <a:t>výběr a pojetí vychází z hodnot obecně přijímaných ve společnosti a z obecně sdílených představ o tom, které kompetence jedince přispívají k jeho vzdělávání, spokojenému a úspěšnému životu a k posilování funkcí občanské společnosti.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7544" y="1772816"/>
            <a:ext cx="4031431" cy="4281339"/>
          </a:xfrm>
        </p:spPr>
        <p:txBody>
          <a:bodyPr/>
          <a:lstStyle/>
          <a:p>
            <a:r>
              <a:rPr lang="cs-CZ" dirty="0"/>
              <a:t>Kompetence k učení</a:t>
            </a:r>
          </a:p>
          <a:p>
            <a:r>
              <a:rPr lang="cs-CZ" dirty="0"/>
              <a:t>Kompetence k řešení problémů </a:t>
            </a:r>
          </a:p>
          <a:p>
            <a:r>
              <a:rPr lang="cs-CZ" dirty="0"/>
              <a:t>Kompetence komunikativní </a:t>
            </a:r>
          </a:p>
          <a:p>
            <a:r>
              <a:rPr lang="cs-CZ" dirty="0"/>
              <a:t>Kompetence sociální a personální </a:t>
            </a:r>
          </a:p>
          <a:p>
            <a:r>
              <a:rPr lang="cs-CZ" dirty="0"/>
              <a:t>Kompetence občanské</a:t>
            </a:r>
          </a:p>
          <a:p>
            <a:r>
              <a:rPr lang="cs-CZ" dirty="0"/>
              <a:t>Kompetence pracovní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68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Příklad kompetencí, </a:t>
            </a:r>
            <a:br>
              <a:rPr lang="cs-CZ" b="1" dirty="0"/>
            </a:br>
            <a:r>
              <a:rPr lang="cs-CZ" b="1" dirty="0"/>
              <a:t>které potřebují zaměstnavatelé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Komunikační schopnosti</a:t>
            </a:r>
          </a:p>
          <a:p>
            <a:r>
              <a:rPr lang="cs-CZ" dirty="0"/>
              <a:t>Čtení a porozumění pracovním instrukcím</a:t>
            </a:r>
          </a:p>
          <a:p>
            <a:r>
              <a:rPr lang="cs-CZ" dirty="0"/>
              <a:t>Komunikace v cizím jazyce</a:t>
            </a:r>
          </a:p>
          <a:p>
            <a:r>
              <a:rPr lang="cs-CZ" dirty="0"/>
              <a:t>Práce s čísly při pracovním uplatnění</a:t>
            </a:r>
          </a:p>
          <a:p>
            <a:r>
              <a:rPr lang="cs-CZ" dirty="0"/>
              <a:t>Schopnost rozhodovat se</a:t>
            </a:r>
          </a:p>
          <a:p>
            <a:r>
              <a:rPr lang="cs-CZ" dirty="0"/>
              <a:t>Schopnost řešit problém</a:t>
            </a:r>
          </a:p>
          <a:p>
            <a:r>
              <a:rPr lang="cs-CZ" dirty="0"/>
              <a:t>Nést zodpovědnost</a:t>
            </a:r>
          </a:p>
          <a:p>
            <a:r>
              <a:rPr lang="cs-CZ" dirty="0"/>
              <a:t>Adaptabilita a flexibilita</a:t>
            </a:r>
          </a:p>
          <a:p>
            <a:r>
              <a:rPr lang="cs-CZ" dirty="0"/>
              <a:t>Schopnost týmové práce</a:t>
            </a:r>
          </a:p>
          <a:p>
            <a:r>
              <a:rPr lang="cs-CZ" dirty="0"/>
              <a:t>Schopnost vést</a:t>
            </a:r>
          </a:p>
          <a:p>
            <a:r>
              <a:rPr lang="cs-CZ" dirty="0"/>
              <a:t>Schopnost učit se</a:t>
            </a:r>
          </a:p>
          <a:p>
            <a:r>
              <a:rPr lang="cs-CZ" dirty="0"/>
              <a:t>Používání výpočetní techniky</a:t>
            </a:r>
          </a:p>
          <a:p>
            <a:r>
              <a:rPr lang="cs-CZ" dirty="0"/>
              <a:t>Práce s informacemi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58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Příklady kompetencí </a:t>
            </a:r>
            <a:br>
              <a:rPr lang="cs-CZ" b="1" dirty="0"/>
            </a:br>
            <a:r>
              <a:rPr lang="cs-CZ" b="1" dirty="0"/>
              <a:t>Národní soustavy kvalifikací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Kompetence k efektivní komunikaci</a:t>
            </a:r>
          </a:p>
          <a:p>
            <a:r>
              <a:rPr lang="cs-CZ" dirty="0"/>
              <a:t>Kompetence k ovlivňování ostatních</a:t>
            </a:r>
          </a:p>
          <a:p>
            <a:r>
              <a:rPr lang="cs-CZ" dirty="0"/>
              <a:t>Kompetence ke kooperaci (spolupráci)</a:t>
            </a:r>
          </a:p>
          <a:p>
            <a:r>
              <a:rPr lang="cs-CZ" dirty="0"/>
              <a:t>Kompetence k flexibilitě (operativnost a pružnost v myšlení a chování)</a:t>
            </a:r>
          </a:p>
          <a:p>
            <a:r>
              <a:rPr lang="cs-CZ" dirty="0"/>
              <a:t>Kompetence k uspokojování zákaznických potřeb</a:t>
            </a:r>
          </a:p>
          <a:p>
            <a:r>
              <a:rPr lang="cs-CZ" dirty="0"/>
              <a:t>Kompetence k výkonnosti</a:t>
            </a:r>
          </a:p>
          <a:p>
            <a:r>
              <a:rPr lang="cs-CZ" dirty="0"/>
              <a:t>Kompetence k samostatnosti</a:t>
            </a:r>
          </a:p>
          <a:p>
            <a:r>
              <a:rPr lang="cs-CZ" dirty="0"/>
              <a:t>Kompetence k řešení problémů</a:t>
            </a:r>
          </a:p>
          <a:p>
            <a:r>
              <a:rPr lang="cs-CZ" dirty="0"/>
              <a:t>Kompetence k plánování a organizaci práce</a:t>
            </a:r>
          </a:p>
          <a:p>
            <a:r>
              <a:rPr lang="cs-CZ" dirty="0"/>
              <a:t>Kompetence k celoživotnímu učení</a:t>
            </a:r>
          </a:p>
          <a:p>
            <a:r>
              <a:rPr lang="cs-CZ" dirty="0"/>
              <a:t>Kompetence k aktivnímu přístupu</a:t>
            </a:r>
          </a:p>
          <a:p>
            <a:r>
              <a:rPr lang="cs-CZ" dirty="0"/>
              <a:t>Kompetence ke zvládání zátěže (odolnost vůči stresu)</a:t>
            </a:r>
          </a:p>
          <a:p>
            <a:r>
              <a:rPr lang="cs-CZ" dirty="0"/>
              <a:t>Kompetence k objevování a orientaci v informacích</a:t>
            </a:r>
          </a:p>
          <a:p>
            <a:r>
              <a:rPr lang="cs-CZ" dirty="0"/>
              <a:t>Kompetence k </a:t>
            </a:r>
            <a:r>
              <a:rPr lang="cs-CZ"/>
              <a:t>vedení lidí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26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/>
              <a:t>II. Kurikulum</a:t>
            </a:r>
          </a:p>
        </p:txBody>
      </p:sp>
      <p:pic>
        <p:nvPicPr>
          <p:cNvPr id="4" name="Picture 2" descr="Kurikulum Seperti Apa Yang Baik Untuk Anak Anda? | BINUS SCHOOL Beka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056784" cy="396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75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Kurikulum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cs-CZ" dirty="0"/>
              <a:t>latinského původu „</a:t>
            </a:r>
            <a:r>
              <a:rPr lang="cs-CZ" dirty="0" err="1"/>
              <a:t>currere</a:t>
            </a:r>
            <a:r>
              <a:rPr lang="cs-CZ" dirty="0"/>
              <a:t>“ - běžet</a:t>
            </a:r>
          </a:p>
          <a:p>
            <a:r>
              <a:rPr lang="cs-CZ" b="1" dirty="0"/>
              <a:t>význam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1. běh, oběh (často „c. vitae“ = běh života, průběh života)</a:t>
            </a:r>
          </a:p>
          <a:p>
            <a:pPr marL="0" indent="0">
              <a:buNone/>
            </a:pPr>
            <a:r>
              <a:rPr lang="cs-CZ" dirty="0"/>
              <a:t>2. závodiště</a:t>
            </a:r>
          </a:p>
          <a:p>
            <a:pPr marL="0" indent="0">
              <a:buNone/>
            </a:pPr>
            <a:r>
              <a:rPr lang="cs-CZ" dirty="0"/>
              <a:t>3. závodní vozík</a:t>
            </a:r>
          </a:p>
          <a:p>
            <a:pPr marL="0" indent="0">
              <a:buNone/>
            </a:pPr>
            <a:r>
              <a:rPr lang="cs-CZ" b="1" dirty="0"/>
              <a:t>4</a:t>
            </a:r>
            <a:r>
              <a:rPr lang="cs-CZ" dirty="0"/>
              <a:t>. </a:t>
            </a:r>
            <a:r>
              <a:rPr lang="cs-CZ" b="1" dirty="0"/>
              <a:t>proces, prostředí i prostředky, jimiž se dosahuje stanoveného cíle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62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Kurikulum 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831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Walterová (1994):</a:t>
            </a:r>
          </a:p>
          <a:p>
            <a:r>
              <a:rPr lang="cs-CZ" i="1" dirty="0"/>
              <a:t>Kurikulum je program a život školy.</a:t>
            </a:r>
            <a:endParaRPr lang="cs-CZ" dirty="0"/>
          </a:p>
          <a:p>
            <a:r>
              <a:rPr lang="cs-CZ" i="1" dirty="0"/>
              <a:t>Kurikulum je plán obsahu vyučování.</a:t>
            </a:r>
            <a:endParaRPr lang="cs-CZ" dirty="0"/>
          </a:p>
          <a:p>
            <a:r>
              <a:rPr lang="cs-CZ" i="1" dirty="0"/>
              <a:t>Kurikulum je plán učení.</a:t>
            </a:r>
            <a:endParaRPr lang="cs-CZ" dirty="0"/>
          </a:p>
          <a:p>
            <a:r>
              <a:rPr lang="cs-CZ" i="1" dirty="0"/>
              <a:t>Kurikulum je veškerá zkušenost žáka získaná ve škole.</a:t>
            </a:r>
            <a:endParaRPr lang="cs-CZ" dirty="0"/>
          </a:p>
          <a:p>
            <a:r>
              <a:rPr lang="cs-CZ" i="1" dirty="0"/>
              <a:t>Kurikulum zahrnuje učivo, vztahy učitele a žáků a prostředí.</a:t>
            </a:r>
            <a:endParaRPr lang="cs-CZ" dirty="0"/>
          </a:p>
          <a:p>
            <a:r>
              <a:rPr lang="cs-CZ" i="1" dirty="0"/>
              <a:t>Kurikulum je plánovaná a řízená učební zkušenost.</a:t>
            </a:r>
          </a:p>
          <a:p>
            <a:r>
              <a:rPr lang="cs-CZ" dirty="0"/>
              <a:t>Skalková (1999):</a:t>
            </a:r>
          </a:p>
          <a:p>
            <a:pPr marL="0" indent="0">
              <a:buNone/>
            </a:pPr>
            <a:r>
              <a:rPr lang="cs-CZ" i="1" dirty="0"/>
              <a:t>„Pojmem kurikulum se rozumí většinou celek učebního plánu a sled předmětů, specifické obsahy látky, souhrn zkušeností, které získávají žáci, vyučovací metody, prostředky a pomůcky, které odpovídají daným obsahům, adekvátní příprava učitelů.“</a:t>
            </a:r>
          </a:p>
          <a:p>
            <a:r>
              <a:rPr lang="cs-CZ" dirty="0"/>
              <a:t>Pedagogický slovník (Průcha, Walterová, Mareš, 1995) najdeme tuto definici:</a:t>
            </a:r>
          </a:p>
          <a:p>
            <a:pPr marL="0" indent="0">
              <a:buNone/>
            </a:pPr>
            <a:r>
              <a:rPr lang="cs-CZ" i="1" dirty="0"/>
              <a:t>„Kurikulum – obsah veškeré zkušenosti, kterou žáci získávají ve škole a v činnostech ke škole se vztahujících, její plánování a hodnocení.“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30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2399" y="1916832"/>
            <a:ext cx="8229600" cy="3777283"/>
          </a:xfrm>
        </p:spPr>
        <p:txBody>
          <a:bodyPr/>
          <a:lstStyle/>
          <a:p>
            <a:r>
              <a:rPr lang="cs-CZ" dirty="0"/>
              <a:t>Kompetence</a:t>
            </a:r>
          </a:p>
          <a:p>
            <a:r>
              <a:rPr lang="cs-CZ" dirty="0"/>
              <a:t>Klíčové kompetence</a:t>
            </a:r>
          </a:p>
          <a:p>
            <a:r>
              <a:rPr lang="cs-CZ" dirty="0"/>
              <a:t>Kurikulum</a:t>
            </a:r>
          </a:p>
          <a:p>
            <a:r>
              <a:rPr lang="cs-CZ" dirty="0"/>
              <a:t>Druhy kurikula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168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Kurikulum v </a:t>
            </a:r>
            <a:r>
              <a:rPr lang="cs-CZ" b="1" dirty="0" err="1"/>
              <a:t>pedag</a:t>
            </a:r>
            <a:r>
              <a:rPr lang="cs-CZ" b="1" dirty="0"/>
              <a:t>. smyslu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7091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pohyb </a:t>
            </a:r>
            <a:r>
              <a:rPr lang="cs-CZ" dirty="0"/>
              <a:t>-  doprovází vývoj dítěte</a:t>
            </a:r>
          </a:p>
          <a:p>
            <a:r>
              <a:rPr lang="cs-CZ" dirty="0">
                <a:solidFill>
                  <a:srgbClr val="FF0000"/>
                </a:solidFill>
              </a:rPr>
              <a:t>trasa </a:t>
            </a:r>
            <a:r>
              <a:rPr lang="cs-CZ" dirty="0"/>
              <a:t>- při jejímž absolvování získává dítě postupně zkušenost, a to v závislosti na svých schopnostech i zájmu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kompetence - </a:t>
            </a:r>
            <a:r>
              <a:rPr lang="cs-CZ" altLang="cs-CZ" dirty="0"/>
              <a:t>soubor vědomostí, dovedností a postojů, ve kterém je vše propojeno tak </a:t>
            </a:r>
            <a:r>
              <a:rPr lang="cs-CZ" altLang="cs-CZ" b="1" dirty="0"/>
              <a:t>výhodně</a:t>
            </a:r>
            <a:r>
              <a:rPr lang="cs-CZ" altLang="cs-CZ" dirty="0"/>
              <a:t>, že díky tomu může jedinec úspěšně zvládnout úkoly a situace, do kterých se dostává při studiu, v práci, v osobním životě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48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Obsah kurikula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err="1"/>
              <a:t>Kurikulum</a:t>
            </a:r>
            <a:r>
              <a:rPr lang="en-US" dirty="0"/>
              <a:t> </a:t>
            </a:r>
            <a:endParaRPr lang="cs-CZ" dirty="0"/>
          </a:p>
          <a:p>
            <a:r>
              <a:rPr lang="en-US" b="1" dirty="0" err="1"/>
              <a:t>širší</a:t>
            </a:r>
            <a:r>
              <a:rPr lang="en-US" b="1" dirty="0"/>
              <a:t> </a:t>
            </a:r>
            <a:r>
              <a:rPr lang="en-US" b="1" dirty="0" err="1"/>
              <a:t>vymezení</a:t>
            </a:r>
            <a:r>
              <a:rPr lang="cs-CZ" dirty="0"/>
              <a:t>: </a:t>
            </a:r>
            <a:r>
              <a:rPr lang="en-US" dirty="0" err="1"/>
              <a:t>veškeré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cs-CZ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škole</a:t>
            </a:r>
            <a:endParaRPr lang="cs-CZ" b="1" dirty="0"/>
          </a:p>
          <a:p>
            <a:r>
              <a:rPr lang="cs-CZ" b="1" dirty="0"/>
              <a:t>užší vymezení</a:t>
            </a:r>
            <a:r>
              <a:rPr lang="cs-CZ" dirty="0"/>
              <a:t>: </a:t>
            </a:r>
            <a:r>
              <a:rPr lang="cs-CZ" dirty="0" err="1"/>
              <a:t>pr</a:t>
            </a:r>
            <a:r>
              <a:rPr lang="en-US" dirty="0" err="1"/>
              <a:t>ogram</a:t>
            </a:r>
            <a:r>
              <a:rPr lang="en-US" dirty="0"/>
              <a:t> </a:t>
            </a:r>
            <a:r>
              <a:rPr lang="en-US" dirty="0" err="1"/>
              <a:t>výuky</a:t>
            </a:r>
            <a:endParaRPr lang="cs-CZ" dirty="0"/>
          </a:p>
          <a:p>
            <a:r>
              <a:rPr lang="en-US" b="1" dirty="0" err="1"/>
              <a:t>seznam</a:t>
            </a:r>
            <a:r>
              <a:rPr lang="en-US" b="1" dirty="0"/>
              <a:t>  </a:t>
            </a:r>
            <a:r>
              <a:rPr lang="en-US" b="1" dirty="0" err="1"/>
              <a:t>vyučovacích</a:t>
            </a:r>
            <a:r>
              <a:rPr lang="en-US" b="1" dirty="0"/>
              <a:t>  </a:t>
            </a:r>
            <a:r>
              <a:rPr lang="en-US" b="1" dirty="0" err="1"/>
              <a:t>předmětů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b="1" dirty="0" err="1"/>
              <a:t>časové</a:t>
            </a:r>
            <a:r>
              <a:rPr lang="en-US" b="1" dirty="0"/>
              <a:t> </a:t>
            </a:r>
            <a:r>
              <a:rPr lang="en-US" b="1" dirty="0" err="1"/>
              <a:t>dotace</a:t>
            </a:r>
            <a:r>
              <a:rPr lang="en-US" b="1" dirty="0"/>
              <a:t> </a:t>
            </a:r>
            <a:r>
              <a:rPr lang="en-US" dirty="0"/>
              <a:t>pro </a:t>
            </a:r>
            <a:r>
              <a:rPr lang="en-US" dirty="0" err="1"/>
              <a:t>pravidelné</a:t>
            </a:r>
            <a:r>
              <a:rPr lang="en-US" dirty="0"/>
              <a:t> </a:t>
            </a:r>
            <a:r>
              <a:rPr lang="en-US" dirty="0" err="1"/>
              <a:t>vyučování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daném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dirty="0" err="1"/>
              <a:t>vzdělávací</a:t>
            </a:r>
            <a:r>
              <a:rPr lang="en-US" dirty="0"/>
              <a:t> </a:t>
            </a:r>
            <a:r>
              <a:rPr lang="en-US" dirty="0" err="1"/>
              <a:t>instituce</a:t>
            </a:r>
            <a:r>
              <a:rPr lang="en-US" dirty="0"/>
              <a:t>”  (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pedagogický</a:t>
            </a:r>
            <a:r>
              <a:rPr lang="en-US" dirty="0"/>
              <a:t> </a:t>
            </a:r>
            <a:r>
              <a:rPr lang="en-US" dirty="0" err="1"/>
              <a:t>tezaurus</a:t>
            </a:r>
            <a:r>
              <a:rPr lang="en-US" dirty="0"/>
              <a:t>, 1993)</a:t>
            </a:r>
            <a:endParaRPr lang="cs-CZ" dirty="0"/>
          </a:p>
          <a:p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plán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třídě</a:t>
            </a:r>
            <a:r>
              <a:rPr lang="en-US" dirty="0"/>
              <a:t> </a:t>
            </a:r>
            <a:r>
              <a:rPr lang="en-US" dirty="0" err="1"/>
              <a:t>zaměřený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výběr</a:t>
            </a:r>
            <a:r>
              <a:rPr lang="en-US" dirty="0"/>
              <a:t> </a:t>
            </a:r>
            <a:r>
              <a:rPr lang="en-US" dirty="0" err="1"/>
              <a:t>učiva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volbu</a:t>
            </a:r>
            <a:r>
              <a:rPr lang="en-US" dirty="0"/>
              <a:t> </a:t>
            </a:r>
            <a:r>
              <a:rPr lang="en-US" dirty="0" err="1"/>
              <a:t>vhodných</a:t>
            </a:r>
            <a:r>
              <a:rPr lang="en-US" dirty="0"/>
              <a:t> 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prostředků</a:t>
            </a:r>
            <a:r>
              <a:rPr lang="en-US" dirty="0"/>
              <a:t> a </a:t>
            </a:r>
            <a:r>
              <a:rPr lang="en-US" dirty="0" err="1"/>
              <a:t>materiálů</a:t>
            </a:r>
            <a:r>
              <a:rPr lang="en-US" dirty="0"/>
              <a:t>, </a:t>
            </a:r>
            <a:r>
              <a:rPr lang="en-US" dirty="0" err="1"/>
              <a:t>vyhodnocování</a:t>
            </a:r>
            <a:r>
              <a:rPr lang="en-US" dirty="0"/>
              <a:t> </a:t>
            </a:r>
            <a:r>
              <a:rPr lang="en-US" dirty="0" err="1"/>
              <a:t>výsledků</a:t>
            </a:r>
            <a:r>
              <a:rPr lang="en-US" dirty="0"/>
              <a:t>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optimalizaci</a:t>
            </a:r>
            <a:r>
              <a:rPr lang="en-US" dirty="0"/>
              <a:t> </a:t>
            </a:r>
            <a:r>
              <a:rPr lang="en-US" dirty="0" err="1"/>
              <a:t>výchovně-vzdělávacího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cs-CZ" dirty="0"/>
              <a:t> (</a:t>
            </a:r>
            <a:r>
              <a:rPr lang="en-US" dirty="0" err="1"/>
              <a:t>Maňák</a:t>
            </a:r>
            <a:r>
              <a:rPr lang="cs-CZ" dirty="0"/>
              <a:t>, </a:t>
            </a:r>
            <a:r>
              <a:rPr lang="en-US" dirty="0"/>
              <a:t>1996, s. 10)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8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Podoby kurikula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doporučené kurikulum</a:t>
            </a:r>
            <a:r>
              <a:rPr lang="cs-CZ" dirty="0"/>
              <a:t>: základní koncepční otázky kurikula</a:t>
            </a:r>
          </a:p>
          <a:p>
            <a:r>
              <a:rPr lang="cs-CZ" b="1" dirty="0"/>
              <a:t>předepsané kurikulum</a:t>
            </a:r>
            <a:r>
              <a:rPr lang="cs-CZ" dirty="0"/>
              <a:t>: oficiální dokument, závazný pro určité typy škol nebo pro celý vzdělávací systém</a:t>
            </a:r>
          </a:p>
          <a:p>
            <a:r>
              <a:rPr lang="cs-CZ" b="1" dirty="0"/>
              <a:t>realizované kurikulum</a:t>
            </a:r>
            <a:r>
              <a:rPr lang="cs-CZ" dirty="0"/>
              <a:t>: to, co učitel skutečně realizuje ve třídě</a:t>
            </a:r>
          </a:p>
          <a:p>
            <a:r>
              <a:rPr lang="cs-CZ" b="1" dirty="0"/>
              <a:t>podpůrné kurikulum</a:t>
            </a:r>
            <a:r>
              <a:rPr lang="cs-CZ" dirty="0"/>
              <a:t>: učebnice, časové dotace, zaměstnanci školy, vzdělávání učitelů, vybavení školy, které podporuje realizaci předepsaného kurikula,</a:t>
            </a:r>
          </a:p>
          <a:p>
            <a:r>
              <a:rPr lang="cs-CZ" b="1" dirty="0"/>
              <a:t>hodnotící kurikulum</a:t>
            </a:r>
            <a:r>
              <a:rPr lang="cs-CZ" dirty="0"/>
              <a:t>: soubory testů, zkoušek a dalších nástrojů měření</a:t>
            </a:r>
          </a:p>
          <a:p>
            <a:r>
              <a:rPr lang="cs-CZ" b="1" dirty="0"/>
              <a:t>osvojené kurikulum</a:t>
            </a:r>
            <a:r>
              <a:rPr lang="cs-CZ" dirty="0"/>
              <a:t>: to, co se žáci skutečně naučí</a:t>
            </a:r>
            <a:r>
              <a:rPr lang="cs-CZ" i="1" dirty="0"/>
              <a:t>.</a:t>
            </a:r>
          </a:p>
          <a:p>
            <a:pPr marL="0" indent="0">
              <a:buNone/>
            </a:pPr>
            <a:r>
              <a:rPr lang="cs-CZ" dirty="0"/>
              <a:t>Walterová (1994, s. 16–17)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14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Podoby kurikula – další rozdělení </a:t>
            </a:r>
            <a:r>
              <a:rPr lang="cs-CZ" sz="1400" dirty="0"/>
              <a:t>(Walterová)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40060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Formální kurikulum </a:t>
            </a:r>
            <a:r>
              <a:rPr lang="cs-CZ" dirty="0"/>
              <a:t>- obsah, prostředky a organizace vzdělávání; realizace kurikula ve výuce a způsob kontroly a hodnocení výsledků výuky.</a:t>
            </a:r>
          </a:p>
          <a:p>
            <a:r>
              <a:rPr lang="cs-CZ" b="1" dirty="0"/>
              <a:t>Neformální kurikulum </a:t>
            </a:r>
            <a:r>
              <a:rPr lang="cs-CZ" dirty="0"/>
              <a:t>-  aktivity a zkušenosti vztahující se ke škole (mimotřídní, mimoškolní), i příprava žáků na vyučování </a:t>
            </a:r>
          </a:p>
          <a:p>
            <a:r>
              <a:rPr lang="cs-CZ" b="1" dirty="0"/>
              <a:t>Skryté kurikulum </a:t>
            </a:r>
            <a:r>
              <a:rPr lang="cs-CZ" dirty="0"/>
              <a:t>- další souvislosti života školy. Nejsou explicitně vyjádřeny v programech,  jsou obtížně postižitelné: vzdělávací hodnoty, vztahy mezi učiteli a žáky, klima školy, způsoby diferenciace, pravidla chování ve třídě, implicitní obsah učebnic a učitelova výkladu apod.</a:t>
            </a:r>
          </a:p>
          <a:p>
            <a:r>
              <a:rPr lang="cs-CZ" b="1" dirty="0"/>
              <a:t>Nulové, „chybějící“ kurikulum </a:t>
            </a:r>
            <a:r>
              <a:rPr lang="cs-CZ" dirty="0"/>
              <a:t>- to, čemu se ve vyučování nevěnuje pozornost.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366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Integrované kurikulum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Multidisciplinární integrace </a:t>
            </a:r>
            <a:r>
              <a:rPr lang="cs-CZ" dirty="0"/>
              <a:t>– zaměření na obory, které si stanoví společné téma. </a:t>
            </a:r>
          </a:p>
          <a:p>
            <a:r>
              <a:rPr lang="cs-CZ" b="1" dirty="0" err="1"/>
              <a:t>Intradisciplinární</a:t>
            </a:r>
            <a:r>
              <a:rPr lang="cs-CZ" b="1" dirty="0"/>
              <a:t> </a:t>
            </a:r>
            <a:r>
              <a:rPr lang="cs-CZ" dirty="0"/>
              <a:t>– integruje subdisciplíny v rámci oboru. Příkladem je čtení, psaní v cizím jazyce např. v dějepisu, propojení témat zeměpis a matematika - ekonomie, sociologii. Důraz - souvislosti</a:t>
            </a:r>
          </a:p>
          <a:p>
            <a:r>
              <a:rPr lang="cs-CZ" b="1" dirty="0"/>
              <a:t>Fúze</a:t>
            </a:r>
            <a:r>
              <a:rPr lang="cs-CZ" dirty="0"/>
              <a:t> – učitelé slučují do řádného kurikula dovednosti, znalosti a postoje. Např. žáci se učí respektu k přírodě ve všech předmětech. Výuka čtenářské gramotnosti napříč obory. Speciální úkoly rozvíjející gramotnost – fyzika: stanoviska ke zneškodňování nebezpečného odpadu, zeměpise: imigrační politika, matematika: změny počtu obyvatelstva</a:t>
            </a:r>
          </a:p>
          <a:p>
            <a:r>
              <a:rPr lang="cs-CZ" b="1" dirty="0"/>
              <a:t>Tematicky zaměřené lekce</a:t>
            </a:r>
            <a:r>
              <a:rPr lang="cs-CZ" dirty="0"/>
              <a:t> – učitelé spolupracují na společném plánu výuky. Obvykle se spojí tři a více oblastí a výsledkem je závěrečná aktivita pocházející ze všech.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299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Rovina kurikula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Plánovací </a:t>
            </a:r>
          </a:p>
          <a:p>
            <a:r>
              <a:rPr lang="cs-CZ" dirty="0"/>
              <a:t>Realizační</a:t>
            </a:r>
          </a:p>
          <a:p>
            <a:r>
              <a:rPr lang="cs-CZ" dirty="0"/>
              <a:t>Výsledková </a:t>
            </a:r>
          </a:p>
          <a:p>
            <a:r>
              <a:rPr lang="cs-CZ" dirty="0"/>
              <a:t>Hodnotící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494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852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Komplex základních otázek kurikula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7 základních otázek: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Proč				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Koho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Kdy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Jak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 jakých podmínek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 jakými očekávanými efekty?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PROČ je zvolen cíl? </a:t>
            </a:r>
          </a:p>
          <a:p>
            <a:r>
              <a:rPr lang="cs-CZ" dirty="0"/>
              <a:t>V ČEM spatřujeme jeho zásadní význam pro dítě? </a:t>
            </a:r>
          </a:p>
          <a:p>
            <a:r>
              <a:rPr lang="cs-CZ" dirty="0"/>
              <a:t>JAK a KDY bude cíle naplněno? </a:t>
            </a:r>
          </a:p>
          <a:p>
            <a:r>
              <a:rPr lang="cs-CZ" dirty="0"/>
              <a:t>CO bude hlavním obsahem? </a:t>
            </a:r>
          </a:p>
          <a:p>
            <a:r>
              <a:rPr lang="cs-CZ" dirty="0"/>
              <a:t>Jaké PODMÍNKY pro uskutečnění záměru a dosažení cíle je nutné vytvořit? </a:t>
            </a:r>
          </a:p>
          <a:p>
            <a:r>
              <a:rPr lang="cs-CZ" dirty="0"/>
              <a:t>Jakým způsobem proběhne kontrola VÝSLEDKŮ?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132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Přehled podstatných otázek </a:t>
            </a:r>
            <a:br>
              <a:rPr lang="cs-CZ" b="1" dirty="0"/>
            </a:br>
            <a:r>
              <a:rPr lang="cs-CZ" b="1" dirty="0"/>
              <a:t>ke tvorbě kurikula </a:t>
            </a:r>
            <a:r>
              <a:rPr lang="cs-CZ" sz="1300" dirty="0"/>
              <a:t>(Walterová, 1994)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547664" y="1556793"/>
          <a:ext cx="5544616" cy="5024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2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0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vzdělávat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zdroje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komponenty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8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PROČ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vize, smysl, očekávání, potřeby, hodnoty, perspektivy společenské, skupinové, individuální..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FUNKCE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CÍLE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2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KOHO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zvláštnosti typologické, generační, věkové, sociální, etnické, sexuální ...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UČÍCÍ SE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2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 CO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poznání (vědecké, umělecké), praktické zkušenosti (běžný život, pracovní činnosti ..)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OBSAH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2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KDY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věk, posloupnosti, časový rozsah, ročník, v jakých časových jednotkách...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ČAS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8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JAK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strategie učení, učební situace, interakce, komunikace, organizace života ve škole a ve třídě, mimotřídní činnosti ...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 METODY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POSTUPY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2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PODMÍNKY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legislativní rámec, financování, řízení, vybavení, klima, učební prostředí, podpůrné materiály..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ORGANIZACE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8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EFEKTY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funkce a kritéria hodnocení, metody a nástroje hodnocení, způsoby   sdělování výsledků hodnocení ...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KONTROLA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HODNOCENÍ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7" marR="33377" marT="33377" marB="3337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144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/>
              <a:t>III. </a:t>
            </a:r>
            <a:r>
              <a:rPr lang="cs-CZ" b="1" dirty="0" smtClean="0"/>
              <a:t>Vzdělávací programy, </a:t>
            </a:r>
            <a:r>
              <a:rPr lang="cs-CZ" b="1" dirty="0" err="1" smtClean="0"/>
              <a:t>vzd</a:t>
            </a:r>
            <a:r>
              <a:rPr lang="cs-CZ" b="1" dirty="0" smtClean="0"/>
              <a:t>. oblasti</a:t>
            </a:r>
            <a:endParaRPr lang="cs-CZ" b="1" dirty="0"/>
          </a:p>
        </p:txBody>
      </p:sp>
      <p:pic>
        <p:nvPicPr>
          <p:cNvPr id="4" name="Picture 2" descr="Kurikulum : Pengertian, Fungsi, Tujuan, Jenis &amp; Komponenny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1488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Školy dostaly stimul, který by jinak nepřišel. Covid ale potvrdil rozdíly -  Seznam Zpráv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47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latinské „</a:t>
            </a:r>
            <a:r>
              <a:rPr lang="cs-CZ" dirty="0" err="1"/>
              <a:t>educare</a:t>
            </a:r>
            <a:r>
              <a:rPr lang="cs-CZ" dirty="0"/>
              <a:t>“ – vedení vpřed</a:t>
            </a:r>
          </a:p>
          <a:p>
            <a:r>
              <a:rPr lang="cs-CZ" dirty="0"/>
              <a:t>podle OSN je vzdělávání základní lidskou potřebou</a:t>
            </a:r>
          </a:p>
          <a:p>
            <a:r>
              <a:rPr lang="cs-CZ" dirty="0"/>
              <a:t>proces směřující primárně k rozvoji vědomostí (pojmy, názvy), dovedností a návyků (sociální, motorické) a schopností</a:t>
            </a:r>
          </a:p>
          <a:p>
            <a:r>
              <a:rPr lang="cs-CZ" dirty="0"/>
              <a:t>plný rozvoj osobnosti</a:t>
            </a:r>
          </a:p>
          <a:p>
            <a:r>
              <a:rPr lang="cs-CZ" dirty="0"/>
              <a:t>zaměňován s pojmem vzdělání (výsledek, dosažená úroveň)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731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Vzdělávací oblasti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Jazyk a jazyková komunikace</a:t>
            </a:r>
            <a:r>
              <a:rPr lang="cs-CZ" dirty="0"/>
              <a:t> (Český jazyk a literatura, Cizí jazyk, Další cizí jazyk) </a:t>
            </a:r>
          </a:p>
          <a:p>
            <a:r>
              <a:rPr lang="cs-CZ" dirty="0">
                <a:solidFill>
                  <a:srgbClr val="FF0000"/>
                </a:solidFill>
              </a:rPr>
              <a:t>Matematika a její aplikace </a:t>
            </a:r>
            <a:r>
              <a:rPr lang="cs-CZ" dirty="0"/>
              <a:t>(Matematika a její aplikace - vzdělávací oblast je současně oborem vzdělávací oblasti) </a:t>
            </a:r>
          </a:p>
          <a:p>
            <a:r>
              <a:rPr lang="cs-CZ" dirty="0">
                <a:solidFill>
                  <a:srgbClr val="FF0000"/>
                </a:solidFill>
              </a:rPr>
              <a:t>Informační a komunikační technologie </a:t>
            </a:r>
            <a:r>
              <a:rPr lang="cs-CZ" dirty="0"/>
              <a:t>(Informační a komunikační technologie - vzdělávací oblast je současně oborem vzdělávací oblasti)</a:t>
            </a:r>
          </a:p>
          <a:p>
            <a:r>
              <a:rPr lang="cs-CZ" dirty="0">
                <a:solidFill>
                  <a:srgbClr val="FF0000"/>
                </a:solidFill>
              </a:rPr>
              <a:t>Člověk a jeho svět </a:t>
            </a:r>
            <a:r>
              <a:rPr lang="cs-CZ" dirty="0"/>
              <a:t>(Člověk a jeho svět - vzdělávací oblast je současně oborem vzdělávací oblasti) – pro 1.stupeň </a:t>
            </a:r>
          </a:p>
          <a:p>
            <a:r>
              <a:rPr lang="cs-CZ" dirty="0">
                <a:solidFill>
                  <a:srgbClr val="FF0000"/>
                </a:solidFill>
              </a:rPr>
              <a:t>Člověk a společnost </a:t>
            </a:r>
            <a:r>
              <a:rPr lang="cs-CZ" dirty="0"/>
              <a:t>(Dějepis, Výchova k občanství)</a:t>
            </a:r>
          </a:p>
          <a:p>
            <a:r>
              <a:rPr lang="cs-CZ" dirty="0">
                <a:solidFill>
                  <a:srgbClr val="FF0000"/>
                </a:solidFill>
              </a:rPr>
              <a:t>Člověk a příroda</a:t>
            </a:r>
            <a:r>
              <a:rPr lang="cs-CZ" dirty="0"/>
              <a:t> (Fyzika, Chemie, Přírodopis, Zeměpis) </a:t>
            </a:r>
          </a:p>
          <a:p>
            <a:r>
              <a:rPr lang="cs-CZ" dirty="0">
                <a:solidFill>
                  <a:srgbClr val="FF0000"/>
                </a:solidFill>
              </a:rPr>
              <a:t>Umění a kultura </a:t>
            </a:r>
            <a:r>
              <a:rPr lang="cs-CZ" dirty="0"/>
              <a:t>(Hudební výchova, Výtvarná výchova a doplňující obor Dramatická výchova) </a:t>
            </a:r>
          </a:p>
          <a:p>
            <a:r>
              <a:rPr lang="cs-CZ" dirty="0">
                <a:solidFill>
                  <a:srgbClr val="FF0000"/>
                </a:solidFill>
              </a:rPr>
              <a:t>Člověk a zdraví </a:t>
            </a:r>
            <a:r>
              <a:rPr lang="cs-CZ" dirty="0"/>
              <a:t>(Výchova ke zdraví, Tělesná výchova a doplňující obor Zdravotní tělesná výchova) </a:t>
            </a:r>
          </a:p>
          <a:p>
            <a:r>
              <a:rPr lang="cs-CZ" dirty="0">
                <a:solidFill>
                  <a:srgbClr val="FF0000"/>
                </a:solidFill>
              </a:rPr>
              <a:t>Člověk a svět práce </a:t>
            </a:r>
            <a:r>
              <a:rPr lang="cs-CZ" dirty="0"/>
              <a:t>(Člověk a svět práce - vzdělávací oblast je současně oborem vzdělávací oblasti)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67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„Učivo“ a jeho 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568952" cy="558924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Učivo ve škole je obsah školního vyučování nebo vzdělávání</a:t>
            </a:r>
          </a:p>
          <a:p>
            <a:r>
              <a:rPr lang="cs-CZ" dirty="0"/>
              <a:t>Tradičně se uvádí, že má 3 složky: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a) Vědomosti („co“) – </a:t>
            </a:r>
            <a:r>
              <a:rPr lang="cs-CZ" b="1" dirty="0"/>
              <a:t>osvojované poznání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Fakta - dávají konkrétní obsah pojmům.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Pojmy - umožňují zobecňovat důležité, rozpoznat podobnost něčeho, co už známe apod. Nedostatky ve struktuře pojmů jsou jednou z hlavních příčin neprospěchu žáků.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Generalizace – zákony, principy, teorie, umožňují předvídat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b) Dovednosti („jak“ ) </a:t>
            </a:r>
            <a:r>
              <a:rPr lang="cs-CZ" dirty="0"/>
              <a:t>– </a:t>
            </a:r>
            <a:r>
              <a:rPr lang="cs-CZ" b="1" dirty="0"/>
              <a:t>osvojované činnosti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tedy přeneseně vědomosti a operace s nimi obecně aplikovatelné (např. komunikativní a sociální dovednosti, personální a interpersonální dovednosti, tvořivost, schopnost řešení problému, komunikace, počítačová gramotnost)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pracovní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sociální komunikace a jednání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pohybové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poznávací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c) hodnotovou orientaci žáka</a:t>
            </a:r>
            <a:r>
              <a:rPr lang="cs-CZ" dirty="0"/>
              <a:t>, jeho zájmy, přesvědčení, postoj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d) vlastnosti člověka</a:t>
            </a:r>
            <a:r>
              <a:rPr lang="cs-CZ" dirty="0"/>
              <a:t> - rozsah paměti, schopnost myšlení, vůle, emoce, obratnost a vytrvalost.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06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Průřezová 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89654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důležitý formativní prvek vzdělávání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pomáhají rozvíjet osobnost žáka především v oblasti postojů a hodnot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rozvíjejí osobnostní, sociální a morální vlastnosti a potřeby žáků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zdůrazňují multikulturní, demokratický, globální a proevropský aspekt výchovy a vzdělávání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poskytují žákům základní úroveň mediální gramotnosti a vedou je k pochopení důležitosti odpovědného environmentálního jednání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rozšiřují poznání žáků, umožňují jim získat komplexní pohled na danou problematiku a současně u nich formují postoje a hodnotový systém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Osobnostní a sociální výchova </a:t>
            </a:r>
          </a:p>
          <a:p>
            <a:r>
              <a:rPr lang="cs-CZ" dirty="0"/>
              <a:t>Výchova demokratického občana </a:t>
            </a:r>
          </a:p>
          <a:p>
            <a:r>
              <a:rPr lang="cs-CZ" dirty="0"/>
              <a:t>Výchova k myšlení v evropských a globálních souvislostech </a:t>
            </a:r>
          </a:p>
          <a:p>
            <a:r>
              <a:rPr lang="cs-CZ" dirty="0"/>
              <a:t>Multikulturní výchova </a:t>
            </a:r>
          </a:p>
          <a:p>
            <a:r>
              <a:rPr lang="cs-CZ" dirty="0"/>
              <a:t>Environmentální výchova </a:t>
            </a:r>
          </a:p>
          <a:p>
            <a:r>
              <a:rPr lang="cs-CZ" dirty="0"/>
              <a:t>Mediální výchova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827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/>
              <a:t>IV. Revize kurikula </a:t>
            </a:r>
            <a:br>
              <a:rPr lang="cs-CZ" b="1" dirty="0"/>
            </a:br>
            <a:r>
              <a:rPr lang="cs-CZ" b="1" dirty="0"/>
              <a:t>plán po r. 2020</a:t>
            </a:r>
          </a:p>
        </p:txBody>
      </p:sp>
      <p:sp>
        <p:nvSpPr>
          <p:cNvPr id="5" name="AutoShape 2" descr="Školy dostaly stimul, který by jinak nepřišel. Covid ale potvrdil rozdíly -  Seznam Zpráv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2" descr="Strategie 2030+ - Strategie 2030+ updated their profile... | Facebook">
            <a:extLst>
              <a:ext uri="{FF2B5EF4-FFF2-40B4-BE49-F238E27FC236}">
                <a16:creationId xmlns:a16="http://schemas.microsoft.com/office/drawing/2014/main" xmlns="" id="{79E9B005-F33A-429D-808A-1CB5B22EAE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81" y="2791619"/>
            <a:ext cx="2437581" cy="24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757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Změny kurikula po r. 2020</a:t>
            </a:r>
            <a:br>
              <a:rPr lang="cs-CZ" b="1" dirty="0"/>
            </a:br>
            <a:r>
              <a:rPr lang="cs-CZ" b="1" dirty="0"/>
              <a:t>„očekávání“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9654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zvládnutí současného kurikula se jeví jako dosti nepravděpodobné. Ať už je příčinou stále složitější svět kolem nás nebo cokoli dalšího, je zřejmé, že budeme muset pečlivěji přemýšlet</a:t>
            </a:r>
            <a:r>
              <a:rPr lang="cs-CZ" b="1" dirty="0"/>
              <a:t>, proč se tomu konkrétnímu obsahu máme ve škole věnovat</a:t>
            </a:r>
            <a:r>
              <a:rPr lang="cs-CZ" dirty="0"/>
              <a:t>, proč něco konkrétního žáka naučit. Na otázku „proč” totiž musíme odpovědět formulací cíle, což nám zpětně umožní se rozhodnout, jestli to „něco“ vůbec stojí za to. Mimochodem – za jeden z největších možných přínosů současné </a:t>
            </a:r>
            <a:r>
              <a:rPr lang="cs-CZ" dirty="0" err="1"/>
              <a:t>kurikulární</a:t>
            </a:r>
            <a:r>
              <a:rPr lang="cs-CZ" dirty="0"/>
              <a:t> reformy považuji právě to, že se učitelé měli zamýšlet mnohem více nad otázkami, proč se snaží žáky to či ono naučit. </a:t>
            </a:r>
            <a:r>
              <a:rPr lang="cs-CZ" b="1" dirty="0"/>
              <a:t>Je toho totiž potencionálně tolik, že v případě nepříliš uspokojivého závěru („nevidíme vlastně žádný zvlášť silný důvod, proč by zrovna tohle měl žák umět”), </a:t>
            </a:r>
            <a:r>
              <a:rPr lang="cs-CZ" dirty="0"/>
              <a:t>je dobré směle vyřazovat.</a:t>
            </a:r>
          </a:p>
          <a:p>
            <a:r>
              <a:rPr lang="cs-CZ" dirty="0"/>
              <a:t>A to je i šance pro případné příští revize kurikula – nemá-li obsah neustále přibývat, pokládejme sobě i jiným při této příležitosti otázku, proč se žáci mají tomu či onomu učit, jaké jsou cíle současné školy, co od ní všichni společně očekáváme. Není to zase tak teoretický a odtažitý rébus, jak by se mohlo na první pohled zdát.</a:t>
            </a:r>
          </a:p>
          <a:p>
            <a:r>
              <a:rPr lang="cs-CZ" dirty="0"/>
              <a:t> </a:t>
            </a:r>
            <a:r>
              <a:rPr lang="cs-CZ" sz="1900" dirty="0"/>
              <a:t>Jindřich </a:t>
            </a:r>
            <a:r>
              <a:rPr lang="cs-CZ" sz="1900" dirty="0" err="1"/>
              <a:t>Kitzberger</a:t>
            </a:r>
            <a:endParaRPr lang="cs-CZ" sz="1900" dirty="0"/>
          </a:p>
          <a:p>
            <a:r>
              <a:rPr lang="cs-CZ" sz="2400" dirty="0">
                <a:solidFill>
                  <a:srgbClr val="FF0000"/>
                </a:solidFill>
              </a:rPr>
              <a:t>Diskuze</a:t>
            </a:r>
            <a:endParaRPr lang="cs-CZ" sz="3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280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tanční výuka bude pro žáky povinná! Prezident ZEMAN podepsal zavedení distanční  výuky do šk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Jak funguje distanční výuka a jak se známkuje na dálku? | Nová Večerní Pr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66054"/>
            <a:ext cx="5688632" cy="32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stanční výuka – pravidla hodnocení v průběhu distanční výuky – ZŠ a MŠ  Nenko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898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540" y="1828801"/>
            <a:ext cx="8229600" cy="1143000"/>
          </a:xfrm>
        </p:spPr>
        <p:txBody>
          <a:bodyPr/>
          <a:lstStyle/>
          <a:p>
            <a:r>
              <a:rPr lang="cs-CZ" b="1" dirty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9000"/>
            <a:ext cx="8363272" cy="26971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Zdroje</a:t>
            </a:r>
          </a:p>
          <a:p>
            <a:pPr marL="0" indent="0">
              <a:buNone/>
            </a:pPr>
            <a:r>
              <a:rPr lang="cs-CZ" sz="1400" dirty="0"/>
              <a:t>KASÍKOVÁ, H.; VALENTA, J. </a:t>
            </a:r>
            <a:r>
              <a:rPr lang="cs-CZ" sz="1400" i="1" dirty="0"/>
              <a:t>Reformu dělá učitel</a:t>
            </a:r>
            <a:r>
              <a:rPr lang="cs-CZ" sz="1400" dirty="0"/>
              <a:t>. Praha : STD, 1994. ISBN 80-901-660-0-8.</a:t>
            </a:r>
            <a:br>
              <a:rPr lang="cs-CZ" sz="1400" dirty="0"/>
            </a:br>
            <a:r>
              <a:rPr lang="cs-CZ" sz="1400" dirty="0"/>
              <a:t>KOVALIKOVÁ, S. </a:t>
            </a:r>
            <a:r>
              <a:rPr lang="cs-CZ" sz="1400" i="1" dirty="0"/>
              <a:t>Integrovaná tematická výuka</a:t>
            </a:r>
            <a:r>
              <a:rPr lang="cs-CZ" sz="1400" dirty="0"/>
              <a:t>. Kroměříž : SPIRÁLA, 1995. ISBN 80-901873-0-7.</a:t>
            </a:r>
            <a:br>
              <a:rPr lang="cs-CZ" sz="1400" dirty="0"/>
            </a:br>
            <a:r>
              <a:rPr lang="cs-CZ" sz="1400" dirty="0"/>
              <a:t>PASCH, M. </a:t>
            </a:r>
            <a:r>
              <a:rPr lang="cs-CZ" sz="1400" i="1" dirty="0"/>
              <a:t>Od vzdělávacího programu k vyučovací hodině</a:t>
            </a:r>
            <a:r>
              <a:rPr lang="cs-CZ" sz="1400" dirty="0"/>
              <a:t>. Praha : Portál, 1998. ISBN 80-7178-127-4.</a:t>
            </a:r>
            <a:br>
              <a:rPr lang="cs-CZ" sz="1400" dirty="0"/>
            </a:br>
            <a:r>
              <a:rPr lang="cs-CZ" sz="1400" dirty="0"/>
              <a:t>PRŮCHA, J.; WALTEROVÁ, E.; MAREŠ, J. </a:t>
            </a:r>
            <a:r>
              <a:rPr lang="cs-CZ" sz="1400" i="1" dirty="0"/>
              <a:t>Pedagogický slovník</a:t>
            </a:r>
            <a:r>
              <a:rPr lang="cs-CZ" sz="1400" dirty="0"/>
              <a:t>. Praha : Portál, 1995. ISBN 80-7178-029-4.</a:t>
            </a:r>
            <a:br>
              <a:rPr lang="cs-CZ" sz="1400" dirty="0"/>
            </a:br>
            <a:r>
              <a:rPr lang="cs-CZ" sz="1400" dirty="0"/>
              <a:t>WALTEROVÁ, E. </a:t>
            </a:r>
            <a:r>
              <a:rPr lang="cs-CZ" sz="1400" i="1" dirty="0"/>
              <a:t>Kurikulum – Proměny a trendy v mezinárodní perspektivě</a:t>
            </a:r>
            <a:r>
              <a:rPr lang="cs-CZ" sz="1400" dirty="0"/>
              <a:t>. Brno : MU, 1994. ISBN 80-210-0846-6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55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Škola –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Od školy se očekává</a:t>
            </a:r>
          </a:p>
          <a:p>
            <a:r>
              <a:rPr lang="cs-CZ" dirty="0"/>
              <a:t>uchování určitého řádu</a:t>
            </a:r>
          </a:p>
          <a:p>
            <a:r>
              <a:rPr lang="cs-CZ" dirty="0"/>
              <a:t>trvalé přizpůsobování měnící se situacím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Škola zajišťuje</a:t>
            </a:r>
          </a:p>
          <a:p>
            <a:r>
              <a:rPr lang="cs-CZ" dirty="0"/>
              <a:t>přenesení již osvědčeného</a:t>
            </a:r>
          </a:p>
          <a:p>
            <a:r>
              <a:rPr lang="cs-CZ" dirty="0"/>
              <a:t>vnesení nového (inovace)</a:t>
            </a:r>
          </a:p>
          <a:p>
            <a:r>
              <a:rPr lang="cs-CZ" dirty="0"/>
              <a:t>umět jednat, být spolehlivý nebo mít kladný přístup k práci</a:t>
            </a:r>
          </a:p>
          <a:p>
            <a:r>
              <a:rPr lang="cs-CZ" dirty="0"/>
              <a:t>socializaci jedince a přenesení tradičních hodnot (nižší ročníky)</a:t>
            </a:r>
          </a:p>
          <a:p>
            <a:r>
              <a:rPr lang="cs-CZ" dirty="0"/>
              <a:t>vytvářet více prostoru pro individuální rozvoj a pro kultivaci kritického postoje (vyšší ročníky)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13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Školství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Legislativní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Ústava ČR</a:t>
            </a:r>
          </a:p>
          <a:p>
            <a:r>
              <a:rPr lang="cs-CZ" dirty="0">
                <a:solidFill>
                  <a:srgbClr val="FF0000"/>
                </a:solidFill>
              </a:rPr>
              <a:t>Listina základních lidských práv a svobod</a:t>
            </a:r>
          </a:p>
          <a:p>
            <a:r>
              <a:rPr lang="cs-CZ" dirty="0">
                <a:solidFill>
                  <a:srgbClr val="FF0000"/>
                </a:solidFill>
              </a:rPr>
              <a:t>Deklarace práv dítěte</a:t>
            </a:r>
          </a:p>
          <a:p>
            <a:r>
              <a:rPr lang="cs-CZ" dirty="0">
                <a:solidFill>
                  <a:srgbClr val="FF0000"/>
                </a:solidFill>
              </a:rPr>
              <a:t>Rámcové vzdělávací programy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Poznámka:</a:t>
            </a:r>
          </a:p>
          <a:p>
            <a:pPr marL="0" indent="0">
              <a:buNone/>
            </a:pPr>
            <a:r>
              <a:rPr lang="cs-CZ" b="1" dirty="0"/>
              <a:t>Pedagogické dokumenty dělení podle převahy funkcí</a:t>
            </a:r>
          </a:p>
          <a:p>
            <a:pPr marL="514350" indent="-514350">
              <a:buAutoNum type="alphaLcParenR"/>
            </a:pPr>
            <a:r>
              <a:rPr lang="cs-CZ" b="1" dirty="0"/>
              <a:t>Teoretické pedagogické dokumenty</a:t>
            </a:r>
            <a:r>
              <a:rPr lang="cs-CZ" dirty="0"/>
              <a:t>: koncepce či pojetí školy, RVP, ŠVP, standardy, učební programy, plány, učebnice, metodické příručky</a:t>
            </a:r>
          </a:p>
          <a:p>
            <a:pPr marL="514350" indent="-514350">
              <a:buAutoNum type="alphaLcParenR"/>
            </a:pPr>
            <a:r>
              <a:rPr lang="cs-CZ" b="1" dirty="0"/>
              <a:t>Praktické pedagogické dokumenty</a:t>
            </a:r>
            <a:r>
              <a:rPr lang="cs-CZ" dirty="0"/>
              <a:t>: vnitřní řád školy, třídní kniha, katalogové a žákovské listy, žákovské knížky.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67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reziánská reforma po česku: Co čekalo žáky po zavedení školní docházky? |  100+1 zahraniční zajímav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3" y="465138"/>
            <a:ext cx="3644516" cy="2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istorie školy - Základní škola a Mateřská škola Karlštej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8" descr="Historie školy - Základní škola a Mateřská škola Karlštej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10" descr="Historie školy - Základní škola a Mateřská škola Karlštej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trida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05" y="692696"/>
            <a:ext cx="3940703" cy="2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Škola: náboženská, nebo světská? - PDF Stažení zdar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7" y="3789040"/>
            <a:ext cx="368222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nes je Den vítězství. Oslavujeme ukončení 2. světové války před 75 lety |  Z našeho města | Dobříšsko aktuálně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88952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ětství za socialismu. Žádoucí bylo stejné oblečení a už ve škole nějaká ta  funkce • Styl / inStory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03358"/>
            <a:ext cx="3600400" cy="183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ředověká vzdělanost, rytířská kultu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0" y="2078172"/>
            <a:ext cx="1919906" cy="18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1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Konc</a:t>
            </a:r>
            <a:r>
              <a:rPr lang="cs-CZ" b="1" dirty="0"/>
              <a:t>. 20. st. - reforma ve školství v ČR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511256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zásadní změna vzdělávání i vzdělávací politiky pro zvýšení a zlepšení kvality vzdělávání a efektivity výsledků vzdělávání</a:t>
            </a:r>
            <a:r>
              <a:rPr lang="cs-CZ" dirty="0"/>
              <a:t>.</a:t>
            </a:r>
          </a:p>
          <a:p>
            <a:r>
              <a:rPr lang="cs-CZ" b="1" dirty="0">
                <a:solidFill>
                  <a:srgbClr val="FF0000"/>
                </a:solidFill>
              </a:rPr>
              <a:t>důraz</a:t>
            </a:r>
            <a:r>
              <a:rPr lang="cs-CZ" dirty="0"/>
              <a:t>:  snazší přístup ke vzdělávání a zajištění rovnosti ve vzdělávání, a individuální přístup k potřebám vzdělávaných, celoživotní proces učení, vzdělávání pro život a uplatnění absolventů vzdělávání na mezinárodním trhu práce.  </a:t>
            </a:r>
          </a:p>
          <a:p>
            <a:r>
              <a:rPr lang="cs-CZ" b="1" dirty="0">
                <a:solidFill>
                  <a:srgbClr val="FF0000"/>
                </a:solidFill>
              </a:rPr>
              <a:t>podstata:</a:t>
            </a:r>
            <a:r>
              <a:rPr lang="cs-CZ" dirty="0"/>
              <a:t> změna cílů a obsahu vzdělávání směrem k utváření a rozvoji životních dovednosti (klíčových kompetencí) a k přípravě žáků pro praktický život. Změnou procházejí i procesy řízení vzdělávání, jeho průběžná diagnostika a způsoby hodnocení dosahovaných výsledků.</a:t>
            </a:r>
          </a:p>
          <a:p>
            <a:r>
              <a:rPr lang="cs-CZ" b="1" dirty="0">
                <a:solidFill>
                  <a:srgbClr val="FF0000"/>
                </a:solidFill>
              </a:rPr>
              <a:t>start změn</a:t>
            </a:r>
            <a:r>
              <a:rPr lang="cs-CZ" dirty="0"/>
              <a:t>: tvorba rámcových vzdělávacích programů (RVP) pro předškolní a základní vzdělávání (schváleny změny 2004). Na tyto RVP navázal postupný vznik RVP pro všechny další vzdělávací obory.</a:t>
            </a:r>
          </a:p>
          <a:p>
            <a:r>
              <a:rPr lang="cs-CZ" dirty="0"/>
              <a:t>přípravy ŠVP - SWOT analýzy škol, podle svých zkušenost dotvářet obsah vzdělání a pracovat na postupech a vhodných vyučovacích metodách, kterými by školy dosáhly svých stanovených cílů. </a:t>
            </a:r>
          </a:p>
          <a:p>
            <a:r>
              <a:rPr lang="cs-CZ" dirty="0"/>
              <a:t>předpoklad: změna učitelova přístupu ke vzdělávání; promítnutí zkušenosti z výuky.</a:t>
            </a:r>
          </a:p>
          <a:p>
            <a:r>
              <a:rPr lang="cs-CZ" dirty="0"/>
              <a:t>reforma se průběžně hodnotila – další úpravy, stanovení nových </a:t>
            </a:r>
            <a:r>
              <a:rPr lang="cs-CZ" dirty="0" err="1"/>
              <a:t>priotit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26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/>
              <a:t>I. Kompetence</a:t>
            </a:r>
          </a:p>
        </p:txBody>
      </p:sp>
      <p:pic>
        <p:nvPicPr>
          <p:cNvPr id="4" name="Picture 2" descr="Digitální kompetence: zásadní dovednost 21. století pro učitele a studen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17" y="1600200"/>
            <a:ext cx="47703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95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Pojem kompetence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25658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20. století - nutnost revize funkcí vzdělávání a výchovy v </a:t>
            </a:r>
            <a:r>
              <a:rPr lang="cs-CZ" b="1" dirty="0"/>
              <a:t>souvislosti velkých změn spojených s vysokým tempem rozvoje vědy a techniky a rozsáhlými společenskými změnami</a:t>
            </a:r>
          </a:p>
          <a:p>
            <a:r>
              <a:rPr lang="cs-CZ" i="1" dirty="0"/>
              <a:t>Shoda v tom, že lidé, kteří v </a:t>
            </a:r>
            <a:r>
              <a:rPr lang="cs-CZ" i="1" dirty="0">
                <a:solidFill>
                  <a:srgbClr val="FF0000"/>
                </a:solidFill>
              </a:rPr>
              <a:t>rychle se měnícím prostředí</a:t>
            </a:r>
            <a:r>
              <a:rPr lang="cs-CZ" i="1" dirty="0"/>
              <a:t> budou žít, boudou muset umět pružně reagovat na časté a radikální změny reality pracovního i mimopracovního života. Jednou ze základních funkcí vzdělání je tedy rozvíjet především takové vědomostmi, dovednostmi, postoji a návyky (kompetence), které lidem usnadní přijímat stále nové a rychle  se adaptovat na změny vnějšího prostřed</a:t>
            </a:r>
            <a:r>
              <a:rPr lang="cs-CZ" dirty="0"/>
              <a:t>í.</a:t>
            </a:r>
          </a:p>
          <a:p>
            <a:r>
              <a:rPr lang="cs-CZ" dirty="0"/>
              <a:t>V německé pedagogice od 70. let 20. století pojem </a:t>
            </a:r>
            <a:r>
              <a:rPr lang="cs-CZ" b="1" dirty="0"/>
              <a:t>„kompetence“, klíčové kompetence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Musí být potenciálně prospěšná pro všechny členy společnosti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Musí mít význam pro celou populaci bez ohledu na pohlaví, společenskou třídu, rasu, kulturní a rodinné zázemí či mateřský jazyk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Musí být v souladu s etickými, ekonomickými a kulturními hodnotami</a:t>
            </a:r>
          </a:p>
          <a:p>
            <a:r>
              <a:rPr lang="cs-CZ" dirty="0"/>
              <a:t>V českých zemích se začala v 90. letech připravovat reforma vzdělávacího systému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9567-9833-44F1-B0AD-0BC563C444F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165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2070</Words>
  <Application>Microsoft Office PowerPoint</Application>
  <PresentationFormat>Předvádění na obrazovce (4:3)</PresentationFormat>
  <Paragraphs>321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systému Office</vt:lpstr>
      <vt:lpstr>Kurikulum Kurikulární reforma v ČR</vt:lpstr>
      <vt:lpstr>Pojmy</vt:lpstr>
      <vt:lpstr>Vzdělávání</vt:lpstr>
      <vt:lpstr>Škola – obecně</vt:lpstr>
      <vt:lpstr>Školství Legislativní dokumenty</vt:lpstr>
      <vt:lpstr>Prezentace aplikace PowerPoint</vt:lpstr>
      <vt:lpstr>Konc. 20. st. - reforma ve školství v ČR </vt:lpstr>
      <vt:lpstr>I. Kompetence</vt:lpstr>
      <vt:lpstr>Pojem kompetence</vt:lpstr>
      <vt:lpstr>Pojem kompetence – pokr.</vt:lpstr>
      <vt:lpstr>Klíčové kompetence</vt:lpstr>
      <vt:lpstr>Klíčová kompetence</vt:lpstr>
      <vt:lpstr>Klíčové kompetence  Evropský referenční rámec</vt:lpstr>
      <vt:lpstr>RVP a klíčové kompetence</vt:lpstr>
      <vt:lpstr>Příklad kompetencí,  které potřebují zaměstnavatelé</vt:lpstr>
      <vt:lpstr>Příklady kompetencí  Národní soustavy kvalifikací</vt:lpstr>
      <vt:lpstr>II. Kurikulum</vt:lpstr>
      <vt:lpstr>Kurikulum</vt:lpstr>
      <vt:lpstr>Kurikulum - definice</vt:lpstr>
      <vt:lpstr>Kurikulum v pedag. smyslu</vt:lpstr>
      <vt:lpstr>Obsah kurikula</vt:lpstr>
      <vt:lpstr>Podoby kurikula</vt:lpstr>
      <vt:lpstr>Podoby kurikula – další rozdělení (Walterová)</vt:lpstr>
      <vt:lpstr>Integrované kurikulum</vt:lpstr>
      <vt:lpstr>Rovina kurikula</vt:lpstr>
      <vt:lpstr>Prezentace aplikace PowerPoint</vt:lpstr>
      <vt:lpstr>Komplex základních otázek kurikula</vt:lpstr>
      <vt:lpstr>Přehled podstatných otázek  ke tvorbě kurikula (Walterová, 1994)</vt:lpstr>
      <vt:lpstr>III. Vzdělávací programy, vzd. oblasti</vt:lpstr>
      <vt:lpstr>Vzdělávací oblasti</vt:lpstr>
      <vt:lpstr>„Učivo“ a jeho struktura</vt:lpstr>
      <vt:lpstr>Průřezová témata</vt:lpstr>
      <vt:lpstr>IV. Revize kurikula  plán po r. 2020</vt:lpstr>
      <vt:lpstr>Změny kurikula po r. 2020 „očekávání“ 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</dc:creator>
  <cp:lastModifiedBy>Anna</cp:lastModifiedBy>
  <cp:revision>37</cp:revision>
  <dcterms:created xsi:type="dcterms:W3CDTF">2020-12-29T09:44:31Z</dcterms:created>
  <dcterms:modified xsi:type="dcterms:W3CDTF">2021-03-01T22:00:34Z</dcterms:modified>
</cp:coreProperties>
</file>