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rozhodnuti.justice.cz/rozhodnuti/233812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rozhodnuti.justice.cz/rozhodnuti/233812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204E7F-77BB-4D81-A5C5-9788C3D012E0}" type="doc">
      <dgm:prSet loTypeId="urn:microsoft.com/office/officeart/2005/8/layout/hierarchy1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D6F660C-FD93-42E5-B363-DF755A316F97}">
      <dgm:prSet/>
      <dgm:spPr/>
      <dgm:t>
        <a:bodyPr/>
        <a:lstStyle/>
        <a:p>
          <a:r>
            <a:rPr lang="cs-CZ" dirty="0"/>
            <a:t>Právní vztahy jsou typy vztahů mezi lidmi, v nichž tito vstupují jako nositelé subjektivních práv a povinností upravených právem.</a:t>
          </a:r>
          <a:endParaRPr lang="en-US" dirty="0"/>
        </a:p>
      </dgm:t>
    </dgm:pt>
    <dgm:pt modelId="{1D586756-229D-48B5-9859-F437FE0A2DFD}" type="parTrans" cxnId="{B37BF459-E0A2-472F-A005-D458636CE591}">
      <dgm:prSet/>
      <dgm:spPr/>
      <dgm:t>
        <a:bodyPr/>
        <a:lstStyle/>
        <a:p>
          <a:endParaRPr lang="en-US"/>
        </a:p>
      </dgm:t>
    </dgm:pt>
    <dgm:pt modelId="{86956B4A-DA13-46D4-B733-9A2261E6AB2C}" type="sibTrans" cxnId="{B37BF459-E0A2-472F-A005-D458636CE591}">
      <dgm:prSet/>
      <dgm:spPr/>
      <dgm:t>
        <a:bodyPr/>
        <a:lstStyle/>
        <a:p>
          <a:endParaRPr lang="en-US"/>
        </a:p>
      </dgm:t>
    </dgm:pt>
    <dgm:pt modelId="{14E45815-CA4C-4A37-B9A9-5144BEBE0529}">
      <dgm:prSet/>
      <dgm:spPr/>
      <dgm:t>
        <a:bodyPr/>
        <a:lstStyle/>
        <a:p>
          <a:r>
            <a:rPr lang="cs-CZ" dirty="0"/>
            <a:t>Právní  vztahy – relativní</a:t>
          </a:r>
          <a:endParaRPr lang="en-US" dirty="0"/>
        </a:p>
      </dgm:t>
    </dgm:pt>
    <dgm:pt modelId="{62ED8292-D8D2-4072-AA2F-CA60DAB54526}" type="parTrans" cxnId="{11773C74-0535-40EF-B6C6-0D9D4FB40C74}">
      <dgm:prSet/>
      <dgm:spPr/>
      <dgm:t>
        <a:bodyPr/>
        <a:lstStyle/>
        <a:p>
          <a:endParaRPr lang="en-US"/>
        </a:p>
      </dgm:t>
    </dgm:pt>
    <dgm:pt modelId="{635E3328-985A-4D39-B685-626BE2649B63}" type="sibTrans" cxnId="{11773C74-0535-40EF-B6C6-0D9D4FB40C74}">
      <dgm:prSet/>
      <dgm:spPr/>
      <dgm:t>
        <a:bodyPr/>
        <a:lstStyle/>
        <a:p>
          <a:endParaRPr lang="en-US"/>
        </a:p>
      </dgm:t>
    </dgm:pt>
    <dgm:pt modelId="{56A67109-1322-4A59-993E-D894C36EE5FB}">
      <dgm:prSet/>
      <dgm:spPr/>
      <dgm:t>
        <a:bodyPr/>
        <a:lstStyle/>
        <a:p>
          <a:r>
            <a:rPr lang="cs-CZ" dirty="0"/>
            <a:t>Právní vztahy – absolutní</a:t>
          </a:r>
          <a:endParaRPr lang="en-US" dirty="0"/>
        </a:p>
      </dgm:t>
    </dgm:pt>
    <dgm:pt modelId="{CFC7AA20-3449-4FC5-B148-078646DCEADF}" type="parTrans" cxnId="{37DCBBEB-4BFB-4AA1-BEFD-76F471115F7F}">
      <dgm:prSet/>
      <dgm:spPr/>
      <dgm:t>
        <a:bodyPr/>
        <a:lstStyle/>
        <a:p>
          <a:endParaRPr lang="cs-CZ"/>
        </a:p>
      </dgm:t>
    </dgm:pt>
    <dgm:pt modelId="{2F3B2986-93FF-416D-BB8C-486EB3F13D4C}" type="sibTrans" cxnId="{37DCBBEB-4BFB-4AA1-BEFD-76F471115F7F}">
      <dgm:prSet/>
      <dgm:spPr/>
      <dgm:t>
        <a:bodyPr/>
        <a:lstStyle/>
        <a:p>
          <a:endParaRPr lang="cs-CZ"/>
        </a:p>
      </dgm:t>
    </dgm:pt>
    <dgm:pt modelId="{3BEDC165-8B7A-4643-9428-54318E38B264}">
      <dgm:prSet/>
      <dgm:spPr/>
      <dgm:t>
        <a:bodyPr/>
        <a:lstStyle/>
        <a:p>
          <a:r>
            <a:rPr lang="cs-CZ" dirty="0"/>
            <a:t>Podle počtu subjektů (dvoustranné nebo vícestranné)</a:t>
          </a:r>
          <a:endParaRPr lang="en-US" dirty="0"/>
        </a:p>
      </dgm:t>
    </dgm:pt>
    <dgm:pt modelId="{B60E43C4-B147-4620-AE76-61581787C912}" type="parTrans" cxnId="{2A31F8E7-DDF3-4D1A-B168-591AA60FC098}">
      <dgm:prSet/>
      <dgm:spPr/>
      <dgm:t>
        <a:bodyPr/>
        <a:lstStyle/>
        <a:p>
          <a:endParaRPr lang="cs-CZ"/>
        </a:p>
      </dgm:t>
    </dgm:pt>
    <dgm:pt modelId="{7E1FFFE5-98EF-45FF-A273-A59059E9A0EE}" type="sibTrans" cxnId="{2A31F8E7-DDF3-4D1A-B168-591AA60FC098}">
      <dgm:prSet/>
      <dgm:spPr/>
      <dgm:t>
        <a:bodyPr/>
        <a:lstStyle/>
        <a:p>
          <a:endParaRPr lang="cs-CZ"/>
        </a:p>
      </dgm:t>
    </dgm:pt>
    <dgm:pt modelId="{958DCC6F-B6CF-4D0B-A15A-D07B78502056}" type="pres">
      <dgm:prSet presAssocID="{BC204E7F-77BB-4D81-A5C5-9788C3D012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7E605F1-D804-4E38-8F36-F4BE9C91321F}" type="pres">
      <dgm:prSet presAssocID="{1D6F660C-FD93-42E5-B363-DF755A316F97}" presName="hierRoot1" presStyleCnt="0"/>
      <dgm:spPr/>
    </dgm:pt>
    <dgm:pt modelId="{BFA5AAE1-5CB1-4CA0-945B-A762A55A61D7}" type="pres">
      <dgm:prSet presAssocID="{1D6F660C-FD93-42E5-B363-DF755A316F97}" presName="composite" presStyleCnt="0"/>
      <dgm:spPr/>
    </dgm:pt>
    <dgm:pt modelId="{1F5F1BFB-BF1A-4942-B6D3-FD49B20A5BF4}" type="pres">
      <dgm:prSet presAssocID="{1D6F660C-FD93-42E5-B363-DF755A316F97}" presName="background" presStyleLbl="node0" presStyleIdx="0" presStyleCnt="1"/>
      <dgm:spPr/>
    </dgm:pt>
    <dgm:pt modelId="{BEB17799-9247-4D5B-8028-29610E0DD27A}" type="pres">
      <dgm:prSet presAssocID="{1D6F660C-FD93-42E5-B363-DF755A316F9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B87744-B617-4E8A-86FF-B2902BD862DD}" type="pres">
      <dgm:prSet presAssocID="{1D6F660C-FD93-42E5-B363-DF755A316F97}" presName="hierChild2" presStyleCnt="0"/>
      <dgm:spPr/>
    </dgm:pt>
    <dgm:pt modelId="{729B7223-DE95-4FD6-AB4E-9A6C823954A7}" type="pres">
      <dgm:prSet presAssocID="{62ED8292-D8D2-4072-AA2F-CA60DAB54526}" presName="Name10" presStyleLbl="parChTrans1D2" presStyleIdx="0" presStyleCnt="3"/>
      <dgm:spPr/>
      <dgm:t>
        <a:bodyPr/>
        <a:lstStyle/>
        <a:p>
          <a:endParaRPr lang="cs-CZ"/>
        </a:p>
      </dgm:t>
    </dgm:pt>
    <dgm:pt modelId="{74F5EFED-C917-4F96-9ACB-6FB4FAC29CB4}" type="pres">
      <dgm:prSet presAssocID="{14E45815-CA4C-4A37-B9A9-5144BEBE0529}" presName="hierRoot2" presStyleCnt="0"/>
      <dgm:spPr/>
    </dgm:pt>
    <dgm:pt modelId="{6D7DABFD-8F92-4AE2-AEEE-8EAC82EF33F6}" type="pres">
      <dgm:prSet presAssocID="{14E45815-CA4C-4A37-B9A9-5144BEBE0529}" presName="composite2" presStyleCnt="0"/>
      <dgm:spPr/>
    </dgm:pt>
    <dgm:pt modelId="{E3C9B255-978B-485A-A4BD-DD0F2F42CA1A}" type="pres">
      <dgm:prSet presAssocID="{14E45815-CA4C-4A37-B9A9-5144BEBE0529}" presName="background2" presStyleLbl="node2" presStyleIdx="0" presStyleCnt="3"/>
      <dgm:spPr/>
    </dgm:pt>
    <dgm:pt modelId="{1FE71DB6-7FF9-4859-8067-29FC7139BD4A}" type="pres">
      <dgm:prSet presAssocID="{14E45815-CA4C-4A37-B9A9-5144BEBE052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536253-CE14-44B6-BCBB-00F462C69CA0}" type="pres">
      <dgm:prSet presAssocID="{14E45815-CA4C-4A37-B9A9-5144BEBE0529}" presName="hierChild3" presStyleCnt="0"/>
      <dgm:spPr/>
    </dgm:pt>
    <dgm:pt modelId="{05295225-B053-4FE1-82E7-78C14A888418}" type="pres">
      <dgm:prSet presAssocID="{CFC7AA20-3449-4FC5-B148-078646DCEADF}" presName="Name10" presStyleLbl="parChTrans1D2" presStyleIdx="1" presStyleCnt="3"/>
      <dgm:spPr/>
      <dgm:t>
        <a:bodyPr/>
        <a:lstStyle/>
        <a:p>
          <a:endParaRPr lang="cs-CZ"/>
        </a:p>
      </dgm:t>
    </dgm:pt>
    <dgm:pt modelId="{9E09FF0A-ECD9-4F11-B9EE-3114188CB172}" type="pres">
      <dgm:prSet presAssocID="{56A67109-1322-4A59-993E-D894C36EE5FB}" presName="hierRoot2" presStyleCnt="0"/>
      <dgm:spPr/>
    </dgm:pt>
    <dgm:pt modelId="{BD7A0746-D9BD-492C-B0CE-91768AC4D66F}" type="pres">
      <dgm:prSet presAssocID="{56A67109-1322-4A59-993E-D894C36EE5FB}" presName="composite2" presStyleCnt="0"/>
      <dgm:spPr/>
    </dgm:pt>
    <dgm:pt modelId="{C31A9D29-0FFE-4F27-BEC9-F70BAFD1627B}" type="pres">
      <dgm:prSet presAssocID="{56A67109-1322-4A59-993E-D894C36EE5FB}" presName="background2" presStyleLbl="node2" presStyleIdx="1" presStyleCnt="3"/>
      <dgm:spPr/>
    </dgm:pt>
    <dgm:pt modelId="{2D87AC05-AE28-4E73-A6B6-FA3DFFB9BD01}" type="pres">
      <dgm:prSet presAssocID="{56A67109-1322-4A59-993E-D894C36EE5FB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546A2D0-F3D6-4593-8CBE-666A242A0BA5}" type="pres">
      <dgm:prSet presAssocID="{56A67109-1322-4A59-993E-D894C36EE5FB}" presName="hierChild3" presStyleCnt="0"/>
      <dgm:spPr/>
    </dgm:pt>
    <dgm:pt modelId="{C4D6200D-03D2-4E56-ACF8-5C7E7F6BC32B}" type="pres">
      <dgm:prSet presAssocID="{B60E43C4-B147-4620-AE76-61581787C912}" presName="Name10" presStyleLbl="parChTrans1D2" presStyleIdx="2" presStyleCnt="3"/>
      <dgm:spPr/>
      <dgm:t>
        <a:bodyPr/>
        <a:lstStyle/>
        <a:p>
          <a:endParaRPr lang="cs-CZ"/>
        </a:p>
      </dgm:t>
    </dgm:pt>
    <dgm:pt modelId="{3D8ECE2D-ACC7-43BF-A627-C378FDEDB444}" type="pres">
      <dgm:prSet presAssocID="{3BEDC165-8B7A-4643-9428-54318E38B264}" presName="hierRoot2" presStyleCnt="0"/>
      <dgm:spPr/>
    </dgm:pt>
    <dgm:pt modelId="{42D125F9-1487-41DA-9BF2-B5D125A60045}" type="pres">
      <dgm:prSet presAssocID="{3BEDC165-8B7A-4643-9428-54318E38B264}" presName="composite2" presStyleCnt="0"/>
      <dgm:spPr/>
    </dgm:pt>
    <dgm:pt modelId="{E1BE8C1E-C6C6-40A1-9602-5A23355F8063}" type="pres">
      <dgm:prSet presAssocID="{3BEDC165-8B7A-4643-9428-54318E38B264}" presName="background2" presStyleLbl="node2" presStyleIdx="2" presStyleCnt="3"/>
      <dgm:spPr/>
    </dgm:pt>
    <dgm:pt modelId="{4C72E9C9-8999-458B-84B9-44E8073CB26A}" type="pres">
      <dgm:prSet presAssocID="{3BEDC165-8B7A-4643-9428-54318E38B264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15FB818-6C61-4908-8C3C-EF7EBD62E995}" type="pres">
      <dgm:prSet presAssocID="{3BEDC165-8B7A-4643-9428-54318E38B264}" presName="hierChild3" presStyleCnt="0"/>
      <dgm:spPr/>
    </dgm:pt>
  </dgm:ptLst>
  <dgm:cxnLst>
    <dgm:cxn modelId="{37DCBBEB-4BFB-4AA1-BEFD-76F471115F7F}" srcId="{1D6F660C-FD93-42E5-B363-DF755A316F97}" destId="{56A67109-1322-4A59-993E-D894C36EE5FB}" srcOrd="1" destOrd="0" parTransId="{CFC7AA20-3449-4FC5-B148-078646DCEADF}" sibTransId="{2F3B2986-93FF-416D-BB8C-486EB3F13D4C}"/>
    <dgm:cxn modelId="{7B2675AC-348A-4737-9B0E-21F40200148D}" type="presOf" srcId="{B60E43C4-B147-4620-AE76-61581787C912}" destId="{C4D6200D-03D2-4E56-ACF8-5C7E7F6BC32B}" srcOrd="0" destOrd="0" presId="urn:microsoft.com/office/officeart/2005/8/layout/hierarchy1"/>
    <dgm:cxn modelId="{D9296A74-DAEE-4D46-A31D-F3E3A083673B}" type="presOf" srcId="{3BEDC165-8B7A-4643-9428-54318E38B264}" destId="{4C72E9C9-8999-458B-84B9-44E8073CB26A}" srcOrd="0" destOrd="0" presId="urn:microsoft.com/office/officeart/2005/8/layout/hierarchy1"/>
    <dgm:cxn modelId="{145F87EA-5F52-49F7-9E4A-E37A1B42EFC8}" type="presOf" srcId="{BC204E7F-77BB-4D81-A5C5-9788C3D012E0}" destId="{958DCC6F-B6CF-4D0B-A15A-D07B78502056}" srcOrd="0" destOrd="0" presId="urn:microsoft.com/office/officeart/2005/8/layout/hierarchy1"/>
    <dgm:cxn modelId="{8C6D3CB1-0DEF-4AF9-BD54-674D7CC580D7}" type="presOf" srcId="{56A67109-1322-4A59-993E-D894C36EE5FB}" destId="{2D87AC05-AE28-4E73-A6B6-FA3DFFB9BD01}" srcOrd="0" destOrd="0" presId="urn:microsoft.com/office/officeart/2005/8/layout/hierarchy1"/>
    <dgm:cxn modelId="{2A31F8E7-DDF3-4D1A-B168-591AA60FC098}" srcId="{1D6F660C-FD93-42E5-B363-DF755A316F97}" destId="{3BEDC165-8B7A-4643-9428-54318E38B264}" srcOrd="2" destOrd="0" parTransId="{B60E43C4-B147-4620-AE76-61581787C912}" sibTransId="{7E1FFFE5-98EF-45FF-A273-A59059E9A0EE}"/>
    <dgm:cxn modelId="{52289B65-5718-430C-B650-8C31804EA59A}" type="presOf" srcId="{14E45815-CA4C-4A37-B9A9-5144BEBE0529}" destId="{1FE71DB6-7FF9-4859-8067-29FC7139BD4A}" srcOrd="0" destOrd="0" presId="urn:microsoft.com/office/officeart/2005/8/layout/hierarchy1"/>
    <dgm:cxn modelId="{11773C74-0535-40EF-B6C6-0D9D4FB40C74}" srcId="{1D6F660C-FD93-42E5-B363-DF755A316F97}" destId="{14E45815-CA4C-4A37-B9A9-5144BEBE0529}" srcOrd="0" destOrd="0" parTransId="{62ED8292-D8D2-4072-AA2F-CA60DAB54526}" sibTransId="{635E3328-985A-4D39-B685-626BE2649B63}"/>
    <dgm:cxn modelId="{F61394F6-FC29-4CBA-8C08-A64277E84075}" type="presOf" srcId="{CFC7AA20-3449-4FC5-B148-078646DCEADF}" destId="{05295225-B053-4FE1-82E7-78C14A888418}" srcOrd="0" destOrd="0" presId="urn:microsoft.com/office/officeart/2005/8/layout/hierarchy1"/>
    <dgm:cxn modelId="{A73579F1-F979-43A8-8059-80066110C1DC}" type="presOf" srcId="{1D6F660C-FD93-42E5-B363-DF755A316F97}" destId="{BEB17799-9247-4D5B-8028-29610E0DD27A}" srcOrd="0" destOrd="0" presId="urn:microsoft.com/office/officeart/2005/8/layout/hierarchy1"/>
    <dgm:cxn modelId="{B37BF459-E0A2-472F-A005-D458636CE591}" srcId="{BC204E7F-77BB-4D81-A5C5-9788C3D012E0}" destId="{1D6F660C-FD93-42E5-B363-DF755A316F97}" srcOrd="0" destOrd="0" parTransId="{1D586756-229D-48B5-9859-F437FE0A2DFD}" sibTransId="{86956B4A-DA13-46D4-B733-9A2261E6AB2C}"/>
    <dgm:cxn modelId="{640F063F-A957-443A-A463-DCFE77D2E0EC}" type="presOf" srcId="{62ED8292-D8D2-4072-AA2F-CA60DAB54526}" destId="{729B7223-DE95-4FD6-AB4E-9A6C823954A7}" srcOrd="0" destOrd="0" presId="urn:microsoft.com/office/officeart/2005/8/layout/hierarchy1"/>
    <dgm:cxn modelId="{EE00EA2B-C4D4-414B-A4BD-95BC64363BEE}" type="presParOf" srcId="{958DCC6F-B6CF-4D0B-A15A-D07B78502056}" destId="{F7E605F1-D804-4E38-8F36-F4BE9C91321F}" srcOrd="0" destOrd="0" presId="urn:microsoft.com/office/officeart/2005/8/layout/hierarchy1"/>
    <dgm:cxn modelId="{6968AFE0-159D-4420-86E1-EA52DCC756F8}" type="presParOf" srcId="{F7E605F1-D804-4E38-8F36-F4BE9C91321F}" destId="{BFA5AAE1-5CB1-4CA0-945B-A762A55A61D7}" srcOrd="0" destOrd="0" presId="urn:microsoft.com/office/officeart/2005/8/layout/hierarchy1"/>
    <dgm:cxn modelId="{B83407EA-758D-441B-8B48-DFC0978A2103}" type="presParOf" srcId="{BFA5AAE1-5CB1-4CA0-945B-A762A55A61D7}" destId="{1F5F1BFB-BF1A-4942-B6D3-FD49B20A5BF4}" srcOrd="0" destOrd="0" presId="urn:microsoft.com/office/officeart/2005/8/layout/hierarchy1"/>
    <dgm:cxn modelId="{13F722C7-6194-4D9D-81A6-C5748EDECD71}" type="presParOf" srcId="{BFA5AAE1-5CB1-4CA0-945B-A762A55A61D7}" destId="{BEB17799-9247-4D5B-8028-29610E0DD27A}" srcOrd="1" destOrd="0" presId="urn:microsoft.com/office/officeart/2005/8/layout/hierarchy1"/>
    <dgm:cxn modelId="{E8725023-7FB0-4739-B4B6-ED6B7E0E30A5}" type="presParOf" srcId="{F7E605F1-D804-4E38-8F36-F4BE9C91321F}" destId="{70B87744-B617-4E8A-86FF-B2902BD862DD}" srcOrd="1" destOrd="0" presId="urn:microsoft.com/office/officeart/2005/8/layout/hierarchy1"/>
    <dgm:cxn modelId="{487998EA-FA07-4FCC-9739-711DAB4C6C07}" type="presParOf" srcId="{70B87744-B617-4E8A-86FF-B2902BD862DD}" destId="{729B7223-DE95-4FD6-AB4E-9A6C823954A7}" srcOrd="0" destOrd="0" presId="urn:microsoft.com/office/officeart/2005/8/layout/hierarchy1"/>
    <dgm:cxn modelId="{0936C8CB-1E5F-4006-ADC0-F7742228D9F8}" type="presParOf" srcId="{70B87744-B617-4E8A-86FF-B2902BD862DD}" destId="{74F5EFED-C917-4F96-9ACB-6FB4FAC29CB4}" srcOrd="1" destOrd="0" presId="urn:microsoft.com/office/officeart/2005/8/layout/hierarchy1"/>
    <dgm:cxn modelId="{E13AACB4-3292-4B31-97B4-3D8C53404C1C}" type="presParOf" srcId="{74F5EFED-C917-4F96-9ACB-6FB4FAC29CB4}" destId="{6D7DABFD-8F92-4AE2-AEEE-8EAC82EF33F6}" srcOrd="0" destOrd="0" presId="urn:microsoft.com/office/officeart/2005/8/layout/hierarchy1"/>
    <dgm:cxn modelId="{DD363BB3-1D97-4C69-AF42-3696FDF7D467}" type="presParOf" srcId="{6D7DABFD-8F92-4AE2-AEEE-8EAC82EF33F6}" destId="{E3C9B255-978B-485A-A4BD-DD0F2F42CA1A}" srcOrd="0" destOrd="0" presId="urn:microsoft.com/office/officeart/2005/8/layout/hierarchy1"/>
    <dgm:cxn modelId="{CF899D67-CE27-472F-BF94-5FBEBCC47B26}" type="presParOf" srcId="{6D7DABFD-8F92-4AE2-AEEE-8EAC82EF33F6}" destId="{1FE71DB6-7FF9-4859-8067-29FC7139BD4A}" srcOrd="1" destOrd="0" presId="urn:microsoft.com/office/officeart/2005/8/layout/hierarchy1"/>
    <dgm:cxn modelId="{2E329B98-B9A4-487E-8977-53B9D838ACCE}" type="presParOf" srcId="{74F5EFED-C917-4F96-9ACB-6FB4FAC29CB4}" destId="{FE536253-CE14-44B6-BCBB-00F462C69CA0}" srcOrd="1" destOrd="0" presId="urn:microsoft.com/office/officeart/2005/8/layout/hierarchy1"/>
    <dgm:cxn modelId="{4D225028-B5C0-4421-BD5B-24E7D1599B3B}" type="presParOf" srcId="{70B87744-B617-4E8A-86FF-B2902BD862DD}" destId="{05295225-B053-4FE1-82E7-78C14A888418}" srcOrd="2" destOrd="0" presId="urn:microsoft.com/office/officeart/2005/8/layout/hierarchy1"/>
    <dgm:cxn modelId="{DC245DB2-5B9E-45DB-9AFA-1904D04DA2C7}" type="presParOf" srcId="{70B87744-B617-4E8A-86FF-B2902BD862DD}" destId="{9E09FF0A-ECD9-4F11-B9EE-3114188CB172}" srcOrd="3" destOrd="0" presId="urn:microsoft.com/office/officeart/2005/8/layout/hierarchy1"/>
    <dgm:cxn modelId="{21F1E468-18DF-498E-A463-DE458EEA8849}" type="presParOf" srcId="{9E09FF0A-ECD9-4F11-B9EE-3114188CB172}" destId="{BD7A0746-D9BD-492C-B0CE-91768AC4D66F}" srcOrd="0" destOrd="0" presId="urn:microsoft.com/office/officeart/2005/8/layout/hierarchy1"/>
    <dgm:cxn modelId="{45DCFCD0-A29B-45BC-A920-A3607962ADE4}" type="presParOf" srcId="{BD7A0746-D9BD-492C-B0CE-91768AC4D66F}" destId="{C31A9D29-0FFE-4F27-BEC9-F70BAFD1627B}" srcOrd="0" destOrd="0" presId="urn:microsoft.com/office/officeart/2005/8/layout/hierarchy1"/>
    <dgm:cxn modelId="{9B46EE6A-96AD-44D6-AD5A-C9C4E5D8C624}" type="presParOf" srcId="{BD7A0746-D9BD-492C-B0CE-91768AC4D66F}" destId="{2D87AC05-AE28-4E73-A6B6-FA3DFFB9BD01}" srcOrd="1" destOrd="0" presId="urn:microsoft.com/office/officeart/2005/8/layout/hierarchy1"/>
    <dgm:cxn modelId="{9119894B-FCD6-48D6-9310-8C85832ACD13}" type="presParOf" srcId="{9E09FF0A-ECD9-4F11-B9EE-3114188CB172}" destId="{D546A2D0-F3D6-4593-8CBE-666A242A0BA5}" srcOrd="1" destOrd="0" presId="urn:microsoft.com/office/officeart/2005/8/layout/hierarchy1"/>
    <dgm:cxn modelId="{04985F8C-CF60-4C71-AF74-422C6A0F352B}" type="presParOf" srcId="{70B87744-B617-4E8A-86FF-B2902BD862DD}" destId="{C4D6200D-03D2-4E56-ACF8-5C7E7F6BC32B}" srcOrd="4" destOrd="0" presId="urn:microsoft.com/office/officeart/2005/8/layout/hierarchy1"/>
    <dgm:cxn modelId="{371608E9-75DE-481F-B667-BA743984FE69}" type="presParOf" srcId="{70B87744-B617-4E8A-86FF-B2902BD862DD}" destId="{3D8ECE2D-ACC7-43BF-A627-C378FDEDB444}" srcOrd="5" destOrd="0" presId="urn:microsoft.com/office/officeart/2005/8/layout/hierarchy1"/>
    <dgm:cxn modelId="{B9D874AA-516E-409D-97F2-726852174B97}" type="presParOf" srcId="{3D8ECE2D-ACC7-43BF-A627-C378FDEDB444}" destId="{42D125F9-1487-41DA-9BF2-B5D125A60045}" srcOrd="0" destOrd="0" presId="urn:microsoft.com/office/officeart/2005/8/layout/hierarchy1"/>
    <dgm:cxn modelId="{49679D33-4B87-4F9C-8B62-1C8E938528CF}" type="presParOf" srcId="{42D125F9-1487-41DA-9BF2-B5D125A60045}" destId="{E1BE8C1E-C6C6-40A1-9602-5A23355F8063}" srcOrd="0" destOrd="0" presId="urn:microsoft.com/office/officeart/2005/8/layout/hierarchy1"/>
    <dgm:cxn modelId="{7DC9D60B-1B19-4011-8C26-C183FA02C0A2}" type="presParOf" srcId="{42D125F9-1487-41DA-9BF2-B5D125A60045}" destId="{4C72E9C9-8999-458B-84B9-44E8073CB26A}" srcOrd="1" destOrd="0" presId="urn:microsoft.com/office/officeart/2005/8/layout/hierarchy1"/>
    <dgm:cxn modelId="{3E3B596D-BBC4-4E74-B50C-2D21152D6A80}" type="presParOf" srcId="{3D8ECE2D-ACC7-43BF-A627-C378FDEDB444}" destId="{915FB818-6C61-4908-8C3C-EF7EBD62E99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FD0DBA-3634-4270-9043-E3F2F6C19562}" type="doc">
      <dgm:prSet loTypeId="urn:microsoft.com/office/officeart/2005/8/layout/hList1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51777B1B-5C26-44FF-82B7-F8E129B6833C}">
      <dgm:prSet/>
      <dgm:spPr/>
      <dgm:t>
        <a:bodyPr/>
        <a:lstStyle/>
        <a:p>
          <a:r>
            <a:rPr lang="cs-CZ"/>
            <a:t>Obecný předpoklad vzniku právního vztahu – právní norma – ze zákona;</a:t>
          </a:r>
          <a:endParaRPr lang="en-US"/>
        </a:p>
      </dgm:t>
    </dgm:pt>
    <dgm:pt modelId="{719055FE-96CA-43F2-88C1-EF0516ACA603}" type="parTrans" cxnId="{FE8347AB-0271-4A4F-BD01-ABBC9EB6C602}">
      <dgm:prSet/>
      <dgm:spPr/>
      <dgm:t>
        <a:bodyPr/>
        <a:lstStyle/>
        <a:p>
          <a:endParaRPr lang="en-US"/>
        </a:p>
      </dgm:t>
    </dgm:pt>
    <dgm:pt modelId="{4CF2CE0A-1068-4887-9460-F808D5C78B6E}" type="sibTrans" cxnId="{FE8347AB-0271-4A4F-BD01-ABBC9EB6C602}">
      <dgm:prSet/>
      <dgm:spPr/>
      <dgm:t>
        <a:bodyPr/>
        <a:lstStyle/>
        <a:p>
          <a:endParaRPr lang="en-US"/>
        </a:p>
      </dgm:t>
    </dgm:pt>
    <dgm:pt modelId="{3556041C-5746-4462-8171-8F2629820077}">
      <dgm:prSet/>
      <dgm:spPr/>
      <dgm:t>
        <a:bodyPr/>
        <a:lstStyle/>
        <a:p>
          <a:r>
            <a:rPr lang="cs-CZ"/>
            <a:t>Právní skutečnosti – právně významné okolnosti;</a:t>
          </a:r>
          <a:endParaRPr lang="en-US"/>
        </a:p>
      </dgm:t>
    </dgm:pt>
    <dgm:pt modelId="{C2A61E20-C191-4491-8810-3B373C06D232}" type="parTrans" cxnId="{154D4B39-400B-412D-96D3-D61F2EA1B70D}">
      <dgm:prSet/>
      <dgm:spPr/>
      <dgm:t>
        <a:bodyPr/>
        <a:lstStyle/>
        <a:p>
          <a:endParaRPr lang="en-US"/>
        </a:p>
      </dgm:t>
    </dgm:pt>
    <dgm:pt modelId="{51DBBCD0-50FA-40AE-901B-C62FD7764C4A}" type="sibTrans" cxnId="{154D4B39-400B-412D-96D3-D61F2EA1B70D}">
      <dgm:prSet/>
      <dgm:spPr/>
      <dgm:t>
        <a:bodyPr/>
        <a:lstStyle/>
        <a:p>
          <a:endParaRPr lang="en-US"/>
        </a:p>
      </dgm:t>
    </dgm:pt>
    <dgm:pt modelId="{52022C35-7D31-4671-ABB9-891F211570A1}">
      <dgm:prSet/>
      <dgm:spPr/>
      <dgm:t>
        <a:bodyPr/>
        <a:lstStyle/>
        <a:p>
          <a:r>
            <a:rPr lang="cs-CZ"/>
            <a:t>Jednání volní (právní jednání, protiprávní jednání);</a:t>
          </a:r>
          <a:endParaRPr lang="en-US"/>
        </a:p>
      </dgm:t>
    </dgm:pt>
    <dgm:pt modelId="{9820DFA0-26C5-48D1-A252-1FC475D14062}" type="parTrans" cxnId="{270D5E2B-9246-492C-BCC6-4FB7A41530C1}">
      <dgm:prSet/>
      <dgm:spPr/>
      <dgm:t>
        <a:bodyPr/>
        <a:lstStyle/>
        <a:p>
          <a:endParaRPr lang="en-US"/>
        </a:p>
      </dgm:t>
    </dgm:pt>
    <dgm:pt modelId="{B2C92B43-12B0-47EF-862B-80D3239BD7FA}" type="sibTrans" cxnId="{270D5E2B-9246-492C-BCC6-4FB7A41530C1}">
      <dgm:prSet/>
      <dgm:spPr/>
      <dgm:t>
        <a:bodyPr/>
        <a:lstStyle/>
        <a:p>
          <a:endParaRPr lang="en-US"/>
        </a:p>
      </dgm:t>
    </dgm:pt>
    <dgm:pt modelId="{DB88C83B-5AC3-480D-80D2-8B6AE973338C}">
      <dgm:prSet/>
      <dgm:spPr/>
      <dgm:t>
        <a:bodyPr/>
        <a:lstStyle/>
        <a:p>
          <a:r>
            <a:rPr lang="cs-CZ"/>
            <a:t>Události a stavy (právní události, protiprávní stavy);</a:t>
          </a:r>
          <a:endParaRPr lang="en-US"/>
        </a:p>
      </dgm:t>
    </dgm:pt>
    <dgm:pt modelId="{18B6B48A-3F9B-4B7C-8D80-8F56DA3E7D60}" type="parTrans" cxnId="{1569527C-F954-4D59-975F-5A13E94DB4DC}">
      <dgm:prSet/>
      <dgm:spPr/>
      <dgm:t>
        <a:bodyPr/>
        <a:lstStyle/>
        <a:p>
          <a:endParaRPr lang="en-US"/>
        </a:p>
      </dgm:t>
    </dgm:pt>
    <dgm:pt modelId="{92DCA3E1-23E5-4756-8360-E5F713B41308}" type="sibTrans" cxnId="{1569527C-F954-4D59-975F-5A13E94DB4DC}">
      <dgm:prSet/>
      <dgm:spPr/>
      <dgm:t>
        <a:bodyPr/>
        <a:lstStyle/>
        <a:p>
          <a:endParaRPr lang="en-US"/>
        </a:p>
      </dgm:t>
    </dgm:pt>
    <dgm:pt modelId="{2B6F948A-E194-468E-8BD9-59F405E66F8F}" type="pres">
      <dgm:prSet presAssocID="{0EFD0DBA-3634-4270-9043-E3F2F6C195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B8B44EF-A99F-4945-92AF-D144D5EE348E}" type="pres">
      <dgm:prSet presAssocID="{51777B1B-5C26-44FF-82B7-F8E129B6833C}" presName="composite" presStyleCnt="0"/>
      <dgm:spPr/>
    </dgm:pt>
    <dgm:pt modelId="{7B873478-AE56-42CE-8781-1FBF8FE43364}" type="pres">
      <dgm:prSet presAssocID="{51777B1B-5C26-44FF-82B7-F8E129B6833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B2FCA4-09B5-4C9F-B9C7-4FC2EE51B2AD}" type="pres">
      <dgm:prSet presAssocID="{51777B1B-5C26-44FF-82B7-F8E129B6833C}" presName="desTx" presStyleLbl="alignAccFollowNode1" presStyleIdx="0" presStyleCnt="2">
        <dgm:presLayoutVars>
          <dgm:bulletEnabled val="1"/>
        </dgm:presLayoutVars>
      </dgm:prSet>
      <dgm:spPr/>
    </dgm:pt>
    <dgm:pt modelId="{727CCA7A-E965-46BD-BBF0-44EDC5C53904}" type="pres">
      <dgm:prSet presAssocID="{4CF2CE0A-1068-4887-9460-F808D5C78B6E}" presName="space" presStyleCnt="0"/>
      <dgm:spPr/>
    </dgm:pt>
    <dgm:pt modelId="{8DEE6F06-712E-4CD1-8074-2A2C25DE2A60}" type="pres">
      <dgm:prSet presAssocID="{3556041C-5746-4462-8171-8F2629820077}" presName="composite" presStyleCnt="0"/>
      <dgm:spPr/>
    </dgm:pt>
    <dgm:pt modelId="{6EEA2E3F-5F6D-4AF7-81D4-96E3CA80C2F6}" type="pres">
      <dgm:prSet presAssocID="{3556041C-5746-4462-8171-8F262982007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912A19-8AA1-417D-AE5D-C6A8F06952AC}" type="pres">
      <dgm:prSet presAssocID="{3556041C-5746-4462-8171-8F262982007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569527C-F954-4D59-975F-5A13E94DB4DC}" srcId="{3556041C-5746-4462-8171-8F2629820077}" destId="{DB88C83B-5AC3-480D-80D2-8B6AE973338C}" srcOrd="1" destOrd="0" parTransId="{18B6B48A-3F9B-4B7C-8D80-8F56DA3E7D60}" sibTransId="{92DCA3E1-23E5-4756-8360-E5F713B41308}"/>
    <dgm:cxn modelId="{C6B17044-63B6-4774-81F3-F6B481914A5B}" type="presOf" srcId="{DB88C83B-5AC3-480D-80D2-8B6AE973338C}" destId="{62912A19-8AA1-417D-AE5D-C6A8F06952AC}" srcOrd="0" destOrd="1" presId="urn:microsoft.com/office/officeart/2005/8/layout/hList1"/>
    <dgm:cxn modelId="{270D5E2B-9246-492C-BCC6-4FB7A41530C1}" srcId="{3556041C-5746-4462-8171-8F2629820077}" destId="{52022C35-7D31-4671-ABB9-891F211570A1}" srcOrd="0" destOrd="0" parTransId="{9820DFA0-26C5-48D1-A252-1FC475D14062}" sibTransId="{B2C92B43-12B0-47EF-862B-80D3239BD7FA}"/>
    <dgm:cxn modelId="{9B30884F-9A52-4045-8DDD-6E0821E10762}" type="presOf" srcId="{51777B1B-5C26-44FF-82B7-F8E129B6833C}" destId="{7B873478-AE56-42CE-8781-1FBF8FE43364}" srcOrd="0" destOrd="0" presId="urn:microsoft.com/office/officeart/2005/8/layout/hList1"/>
    <dgm:cxn modelId="{FE8347AB-0271-4A4F-BD01-ABBC9EB6C602}" srcId="{0EFD0DBA-3634-4270-9043-E3F2F6C19562}" destId="{51777B1B-5C26-44FF-82B7-F8E129B6833C}" srcOrd="0" destOrd="0" parTransId="{719055FE-96CA-43F2-88C1-EF0516ACA603}" sibTransId="{4CF2CE0A-1068-4887-9460-F808D5C78B6E}"/>
    <dgm:cxn modelId="{7B1322D8-66F1-4340-B3BF-B9862AE60792}" type="presOf" srcId="{52022C35-7D31-4671-ABB9-891F211570A1}" destId="{62912A19-8AA1-417D-AE5D-C6A8F06952AC}" srcOrd="0" destOrd="0" presId="urn:microsoft.com/office/officeart/2005/8/layout/hList1"/>
    <dgm:cxn modelId="{154D4B39-400B-412D-96D3-D61F2EA1B70D}" srcId="{0EFD0DBA-3634-4270-9043-E3F2F6C19562}" destId="{3556041C-5746-4462-8171-8F2629820077}" srcOrd="1" destOrd="0" parTransId="{C2A61E20-C191-4491-8810-3B373C06D232}" sibTransId="{51DBBCD0-50FA-40AE-901B-C62FD7764C4A}"/>
    <dgm:cxn modelId="{C303DA46-3D1F-4576-9815-8FE351A13801}" type="presOf" srcId="{3556041C-5746-4462-8171-8F2629820077}" destId="{6EEA2E3F-5F6D-4AF7-81D4-96E3CA80C2F6}" srcOrd="0" destOrd="0" presId="urn:microsoft.com/office/officeart/2005/8/layout/hList1"/>
    <dgm:cxn modelId="{95600FAD-60CE-4ED5-9D0C-E9A7D13EE9E2}" type="presOf" srcId="{0EFD0DBA-3634-4270-9043-E3F2F6C19562}" destId="{2B6F948A-E194-468E-8BD9-59F405E66F8F}" srcOrd="0" destOrd="0" presId="urn:microsoft.com/office/officeart/2005/8/layout/hList1"/>
    <dgm:cxn modelId="{1D87C128-E3D6-4EA5-8D98-01C4EC54F952}" type="presParOf" srcId="{2B6F948A-E194-468E-8BD9-59F405E66F8F}" destId="{CB8B44EF-A99F-4945-92AF-D144D5EE348E}" srcOrd="0" destOrd="0" presId="urn:microsoft.com/office/officeart/2005/8/layout/hList1"/>
    <dgm:cxn modelId="{21C98345-C53A-41E4-AD11-6A22BEA19E90}" type="presParOf" srcId="{CB8B44EF-A99F-4945-92AF-D144D5EE348E}" destId="{7B873478-AE56-42CE-8781-1FBF8FE43364}" srcOrd="0" destOrd="0" presId="urn:microsoft.com/office/officeart/2005/8/layout/hList1"/>
    <dgm:cxn modelId="{F38A56D1-2E6E-42C8-8A63-3E13D23E9C98}" type="presParOf" srcId="{CB8B44EF-A99F-4945-92AF-D144D5EE348E}" destId="{D3B2FCA4-09B5-4C9F-B9C7-4FC2EE51B2AD}" srcOrd="1" destOrd="0" presId="urn:microsoft.com/office/officeart/2005/8/layout/hList1"/>
    <dgm:cxn modelId="{3A44565F-14CF-4B03-AD0B-B5E92740E5CE}" type="presParOf" srcId="{2B6F948A-E194-468E-8BD9-59F405E66F8F}" destId="{727CCA7A-E965-46BD-BBF0-44EDC5C53904}" srcOrd="1" destOrd="0" presId="urn:microsoft.com/office/officeart/2005/8/layout/hList1"/>
    <dgm:cxn modelId="{A7825A4B-FF79-468C-B4F5-077433EA8BBF}" type="presParOf" srcId="{2B6F948A-E194-468E-8BD9-59F405E66F8F}" destId="{8DEE6F06-712E-4CD1-8074-2A2C25DE2A60}" srcOrd="2" destOrd="0" presId="urn:microsoft.com/office/officeart/2005/8/layout/hList1"/>
    <dgm:cxn modelId="{10EC7C46-1F40-4ED4-8411-7DBA00B90865}" type="presParOf" srcId="{8DEE6F06-712E-4CD1-8074-2A2C25DE2A60}" destId="{6EEA2E3F-5F6D-4AF7-81D4-96E3CA80C2F6}" srcOrd="0" destOrd="0" presId="urn:microsoft.com/office/officeart/2005/8/layout/hList1"/>
    <dgm:cxn modelId="{982D4EDD-4DA9-46A1-8BDD-30F5BACEC3FE}" type="presParOf" srcId="{8DEE6F06-712E-4CD1-8074-2A2C25DE2A60}" destId="{62912A19-8AA1-417D-AE5D-C6A8F06952A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AC6CC9-2C8E-4917-B99C-2B7C7A81CC68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C4114CA-F19A-4201-969A-4DD47E52218E}">
      <dgm:prSet/>
      <dgm:spPr/>
      <dgm:t>
        <a:bodyPr/>
        <a:lstStyle/>
        <a:p>
          <a:r>
            <a:rPr lang="cs-CZ" dirty="0"/>
            <a:t>Individuální právní akty státních orgánů (pokud zakládají, mění nebo ruší právní vztahy:</a:t>
          </a:r>
          <a:endParaRPr lang="en-US" dirty="0"/>
        </a:p>
      </dgm:t>
    </dgm:pt>
    <dgm:pt modelId="{DBC9899E-99BF-418C-963B-B9C2C9F02346}" type="parTrans" cxnId="{ECCBC26D-476D-4597-83D1-5D9E2A837454}">
      <dgm:prSet/>
      <dgm:spPr/>
      <dgm:t>
        <a:bodyPr/>
        <a:lstStyle/>
        <a:p>
          <a:endParaRPr lang="en-US"/>
        </a:p>
      </dgm:t>
    </dgm:pt>
    <dgm:pt modelId="{A8EE7860-3F78-4FC8-8ADD-95DF87380467}" type="sibTrans" cxnId="{ECCBC26D-476D-4597-83D1-5D9E2A837454}">
      <dgm:prSet/>
      <dgm:spPr/>
      <dgm:t>
        <a:bodyPr/>
        <a:lstStyle/>
        <a:p>
          <a:endParaRPr lang="en-US"/>
        </a:p>
      </dgm:t>
    </dgm:pt>
    <dgm:pt modelId="{D4AF0216-DC90-4AE9-853D-9FE29E597817}">
      <dgm:prSet/>
      <dgm:spPr/>
      <dgm:t>
        <a:bodyPr/>
        <a:lstStyle/>
        <a:p>
          <a:r>
            <a:rPr lang="cs-CZ"/>
            <a:t>Rozsudek o rozvodu manželství;</a:t>
          </a:r>
          <a:endParaRPr lang="en-US"/>
        </a:p>
      </dgm:t>
    </dgm:pt>
    <dgm:pt modelId="{1961F65A-D45F-4963-ACD6-3A4CB096E044}" type="parTrans" cxnId="{01F438D8-5A6C-4E34-BF2A-A639EF7CFFB6}">
      <dgm:prSet/>
      <dgm:spPr/>
      <dgm:t>
        <a:bodyPr/>
        <a:lstStyle/>
        <a:p>
          <a:endParaRPr lang="en-US"/>
        </a:p>
      </dgm:t>
    </dgm:pt>
    <dgm:pt modelId="{F66DAA7D-49F8-4391-B825-0F1D24B5CDC1}" type="sibTrans" cxnId="{01F438D8-5A6C-4E34-BF2A-A639EF7CFFB6}">
      <dgm:prSet/>
      <dgm:spPr/>
      <dgm:t>
        <a:bodyPr/>
        <a:lstStyle/>
        <a:p>
          <a:endParaRPr lang="en-US"/>
        </a:p>
      </dgm:t>
    </dgm:pt>
    <dgm:pt modelId="{092B717B-7158-420D-8624-14DDBBAED7FD}">
      <dgm:prSet/>
      <dgm:spPr/>
      <dgm:t>
        <a:bodyPr/>
        <a:lstStyle/>
        <a:p>
          <a:r>
            <a:rPr lang="cs-CZ"/>
            <a:t>Rozsudek  trestní věci; </a:t>
          </a:r>
          <a:endParaRPr lang="en-US"/>
        </a:p>
      </dgm:t>
    </dgm:pt>
    <dgm:pt modelId="{7B64372B-584D-485D-B9AD-77A617EE2777}" type="parTrans" cxnId="{771F11AE-5013-43A5-8A68-C1E0745FC826}">
      <dgm:prSet/>
      <dgm:spPr/>
      <dgm:t>
        <a:bodyPr/>
        <a:lstStyle/>
        <a:p>
          <a:endParaRPr lang="en-US"/>
        </a:p>
      </dgm:t>
    </dgm:pt>
    <dgm:pt modelId="{1C8939E2-7EA6-4CD0-AF09-2835210ECA69}" type="sibTrans" cxnId="{771F11AE-5013-43A5-8A68-C1E0745FC826}">
      <dgm:prSet/>
      <dgm:spPr/>
      <dgm:t>
        <a:bodyPr/>
        <a:lstStyle/>
        <a:p>
          <a:endParaRPr lang="en-US"/>
        </a:p>
      </dgm:t>
    </dgm:pt>
    <dgm:pt modelId="{7F6B40CA-DC94-4CB4-983B-68BA1B725630}">
      <dgm:prSet/>
      <dgm:spPr/>
      <dgm:t>
        <a:bodyPr/>
        <a:lstStyle/>
        <a:p>
          <a:r>
            <a:rPr lang="cs-CZ" dirty="0" smtClean="0"/>
            <a:t>Atd.</a:t>
          </a:r>
          <a:endParaRPr lang="en-US" dirty="0"/>
        </a:p>
      </dgm:t>
    </dgm:pt>
    <dgm:pt modelId="{477A2713-58EB-4DD1-BED4-FDE4A66E64B4}" type="parTrans" cxnId="{25B210C2-A4C3-433C-88EF-3BAD3F995B6A}">
      <dgm:prSet/>
      <dgm:spPr/>
      <dgm:t>
        <a:bodyPr/>
        <a:lstStyle/>
        <a:p>
          <a:endParaRPr lang="en-US"/>
        </a:p>
      </dgm:t>
    </dgm:pt>
    <dgm:pt modelId="{2B5BB403-842C-495E-AC01-4022E5E28827}" type="sibTrans" cxnId="{25B210C2-A4C3-433C-88EF-3BAD3F995B6A}">
      <dgm:prSet/>
      <dgm:spPr/>
      <dgm:t>
        <a:bodyPr/>
        <a:lstStyle/>
        <a:p>
          <a:endParaRPr lang="en-US"/>
        </a:p>
      </dgm:t>
    </dgm:pt>
    <dgm:pt modelId="{77BD737A-D20D-45CF-988B-7747018F0D22}">
      <dgm:prSet/>
      <dgm:spPr/>
      <dgm:t>
        <a:bodyPr/>
        <a:lstStyle/>
        <a:p>
          <a:r>
            <a:rPr lang="cs-CZ" dirty="0"/>
            <a:t>Právní úkony:</a:t>
          </a:r>
          <a:endParaRPr lang="en-US" dirty="0"/>
        </a:p>
      </dgm:t>
    </dgm:pt>
    <dgm:pt modelId="{1B2DF51E-31A3-40CD-B8D8-C73A89A21DB4}" type="parTrans" cxnId="{372A2A2F-70B1-4259-AB42-EC6B891A009A}">
      <dgm:prSet/>
      <dgm:spPr/>
      <dgm:t>
        <a:bodyPr/>
        <a:lstStyle/>
        <a:p>
          <a:endParaRPr lang="en-US"/>
        </a:p>
      </dgm:t>
    </dgm:pt>
    <dgm:pt modelId="{91BD7FC1-4803-4254-98FD-79939326A12A}" type="sibTrans" cxnId="{372A2A2F-70B1-4259-AB42-EC6B891A009A}">
      <dgm:prSet/>
      <dgm:spPr/>
      <dgm:t>
        <a:bodyPr/>
        <a:lstStyle/>
        <a:p>
          <a:endParaRPr lang="en-US"/>
        </a:p>
      </dgm:t>
    </dgm:pt>
    <dgm:pt modelId="{D6266B60-E3FE-4AE2-9B77-DED3E1420FFD}">
      <dgm:prSet/>
      <dgm:spPr/>
      <dgm:t>
        <a:bodyPr/>
        <a:lstStyle/>
        <a:p>
          <a:r>
            <a:rPr lang="cs-CZ"/>
            <a:t>Splnění dluhu;</a:t>
          </a:r>
          <a:endParaRPr lang="en-US"/>
        </a:p>
      </dgm:t>
    </dgm:pt>
    <dgm:pt modelId="{810D87A0-8B75-43C7-BD46-6BCBEB360738}" type="parTrans" cxnId="{120CA3EC-8BD1-4220-81AB-3F4049012ED9}">
      <dgm:prSet/>
      <dgm:spPr/>
      <dgm:t>
        <a:bodyPr/>
        <a:lstStyle/>
        <a:p>
          <a:endParaRPr lang="en-US"/>
        </a:p>
      </dgm:t>
    </dgm:pt>
    <dgm:pt modelId="{6A3D6EE6-F9FE-4DB2-A72C-CF29A6636C96}" type="sibTrans" cxnId="{120CA3EC-8BD1-4220-81AB-3F4049012ED9}">
      <dgm:prSet/>
      <dgm:spPr/>
      <dgm:t>
        <a:bodyPr/>
        <a:lstStyle/>
        <a:p>
          <a:endParaRPr lang="en-US"/>
        </a:p>
      </dgm:t>
    </dgm:pt>
    <dgm:pt modelId="{473E7DBB-6670-4661-821D-B6E5DA260DB7}">
      <dgm:prSet/>
      <dgm:spPr/>
      <dgm:t>
        <a:bodyPr/>
        <a:lstStyle/>
        <a:p>
          <a:r>
            <a:rPr lang="cs-CZ"/>
            <a:t>Neodpovídá-li na nabídku k uzavření smlouvy ten, komu je nabídka určena;</a:t>
          </a:r>
          <a:endParaRPr lang="en-US"/>
        </a:p>
      </dgm:t>
    </dgm:pt>
    <dgm:pt modelId="{DEF71317-5247-4D89-9926-5C3008FE60E4}" type="parTrans" cxnId="{AA1257A1-BA0D-4C34-98BF-110CA848DAB1}">
      <dgm:prSet/>
      <dgm:spPr/>
      <dgm:t>
        <a:bodyPr/>
        <a:lstStyle/>
        <a:p>
          <a:endParaRPr lang="en-US"/>
        </a:p>
      </dgm:t>
    </dgm:pt>
    <dgm:pt modelId="{40BCFC17-BD79-4ECF-9225-2595E5DE3046}" type="sibTrans" cxnId="{AA1257A1-BA0D-4C34-98BF-110CA848DAB1}">
      <dgm:prSet/>
      <dgm:spPr/>
      <dgm:t>
        <a:bodyPr/>
        <a:lstStyle/>
        <a:p>
          <a:endParaRPr lang="en-US"/>
        </a:p>
      </dgm:t>
    </dgm:pt>
    <dgm:pt modelId="{29B51005-C613-47EC-AFF7-105C5FC5154E}">
      <dgm:prSet/>
      <dgm:spPr/>
      <dgm:t>
        <a:bodyPr/>
        <a:lstStyle/>
        <a:p>
          <a:r>
            <a:rPr lang="cs-CZ" dirty="0" smtClean="0">
              <a:hlinkClick xmlns:r="http://schemas.openxmlformats.org/officeDocument/2006/relationships" r:id="rId1"/>
            </a:rPr>
            <a:t>Justice.cz - Soudní rozhodnutí</a:t>
          </a:r>
          <a:endParaRPr lang="en-US" dirty="0"/>
        </a:p>
      </dgm:t>
    </dgm:pt>
    <dgm:pt modelId="{C7D50F95-863F-42CD-A0BB-A347550117A2}" type="parTrans" cxnId="{3CC021B7-FD0A-4707-B302-98A895CE43F5}">
      <dgm:prSet/>
      <dgm:spPr/>
    </dgm:pt>
    <dgm:pt modelId="{EEB3D1B3-5528-4FF0-8262-ACB56D5F1B36}" type="sibTrans" cxnId="{3CC021B7-FD0A-4707-B302-98A895CE43F5}">
      <dgm:prSet/>
      <dgm:spPr/>
    </dgm:pt>
    <dgm:pt modelId="{2A6EF6DF-19FC-4F44-864D-C58355C90C68}" type="pres">
      <dgm:prSet presAssocID="{F1AC6CC9-2C8E-4917-B99C-2B7C7A81CC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D29845-90C4-4378-8C24-3FFE3435C0E3}" type="pres">
      <dgm:prSet presAssocID="{5C4114CA-F19A-4201-969A-4DD47E52218E}" presName="composite" presStyleCnt="0"/>
      <dgm:spPr/>
    </dgm:pt>
    <dgm:pt modelId="{6BF637DF-0BEA-4FB9-99AB-DDCE2C5BB8FF}" type="pres">
      <dgm:prSet presAssocID="{5C4114CA-F19A-4201-969A-4DD47E52218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CC64D7-4AF6-4E29-9D1F-892342C9525B}" type="pres">
      <dgm:prSet presAssocID="{5C4114CA-F19A-4201-969A-4DD47E52218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B7925C-D1FD-42CC-A94D-5140D7C195E7}" type="pres">
      <dgm:prSet presAssocID="{A8EE7860-3F78-4FC8-8ADD-95DF87380467}" presName="space" presStyleCnt="0"/>
      <dgm:spPr/>
    </dgm:pt>
    <dgm:pt modelId="{EE2FFAF8-C025-4045-82AE-F3476E185EB2}" type="pres">
      <dgm:prSet presAssocID="{77BD737A-D20D-45CF-988B-7747018F0D22}" presName="composite" presStyleCnt="0"/>
      <dgm:spPr/>
    </dgm:pt>
    <dgm:pt modelId="{641136F0-4AB3-4A7A-9125-9561DC92D37A}" type="pres">
      <dgm:prSet presAssocID="{77BD737A-D20D-45CF-988B-7747018F0D2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C47195-C6CB-4BB6-A8D8-2743A6D53585}" type="pres">
      <dgm:prSet presAssocID="{77BD737A-D20D-45CF-988B-7747018F0D2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CC021B7-FD0A-4707-B302-98A895CE43F5}" srcId="{5C4114CA-F19A-4201-969A-4DD47E52218E}" destId="{29B51005-C613-47EC-AFF7-105C5FC5154E}" srcOrd="3" destOrd="0" parTransId="{C7D50F95-863F-42CD-A0BB-A347550117A2}" sibTransId="{EEB3D1B3-5528-4FF0-8262-ACB56D5F1B36}"/>
    <dgm:cxn modelId="{25B210C2-A4C3-433C-88EF-3BAD3F995B6A}" srcId="{5C4114CA-F19A-4201-969A-4DD47E52218E}" destId="{7F6B40CA-DC94-4CB4-983B-68BA1B725630}" srcOrd="2" destOrd="0" parTransId="{477A2713-58EB-4DD1-BED4-FDE4A66E64B4}" sibTransId="{2B5BB403-842C-495E-AC01-4022E5E28827}"/>
    <dgm:cxn modelId="{63D8801A-95D9-452E-94A9-623E6EEB0206}" type="presOf" srcId="{D6266B60-E3FE-4AE2-9B77-DED3E1420FFD}" destId="{74C47195-C6CB-4BB6-A8D8-2743A6D53585}" srcOrd="0" destOrd="0" presId="urn:microsoft.com/office/officeart/2005/8/layout/hList1"/>
    <dgm:cxn modelId="{2718FA48-0B9B-4A73-BDBE-2A58EB424710}" type="presOf" srcId="{092B717B-7158-420D-8624-14DDBBAED7FD}" destId="{60CC64D7-4AF6-4E29-9D1F-892342C9525B}" srcOrd="0" destOrd="1" presId="urn:microsoft.com/office/officeart/2005/8/layout/hList1"/>
    <dgm:cxn modelId="{4B53A7E6-C7A9-447A-B94B-ED2D3D3DFE18}" type="presOf" srcId="{5C4114CA-F19A-4201-969A-4DD47E52218E}" destId="{6BF637DF-0BEA-4FB9-99AB-DDCE2C5BB8FF}" srcOrd="0" destOrd="0" presId="urn:microsoft.com/office/officeart/2005/8/layout/hList1"/>
    <dgm:cxn modelId="{15B0E746-FA41-499A-A127-49781CF2EE2A}" type="presOf" srcId="{F1AC6CC9-2C8E-4917-B99C-2B7C7A81CC68}" destId="{2A6EF6DF-19FC-4F44-864D-C58355C90C68}" srcOrd="0" destOrd="0" presId="urn:microsoft.com/office/officeart/2005/8/layout/hList1"/>
    <dgm:cxn modelId="{ECCBC26D-476D-4597-83D1-5D9E2A837454}" srcId="{F1AC6CC9-2C8E-4917-B99C-2B7C7A81CC68}" destId="{5C4114CA-F19A-4201-969A-4DD47E52218E}" srcOrd="0" destOrd="0" parTransId="{DBC9899E-99BF-418C-963B-B9C2C9F02346}" sibTransId="{A8EE7860-3F78-4FC8-8ADD-95DF87380467}"/>
    <dgm:cxn modelId="{3E18775D-EABC-4965-8E81-33BB2A873400}" type="presOf" srcId="{473E7DBB-6670-4661-821D-B6E5DA260DB7}" destId="{74C47195-C6CB-4BB6-A8D8-2743A6D53585}" srcOrd="0" destOrd="1" presId="urn:microsoft.com/office/officeart/2005/8/layout/hList1"/>
    <dgm:cxn modelId="{372A2A2F-70B1-4259-AB42-EC6B891A009A}" srcId="{F1AC6CC9-2C8E-4917-B99C-2B7C7A81CC68}" destId="{77BD737A-D20D-45CF-988B-7747018F0D22}" srcOrd="1" destOrd="0" parTransId="{1B2DF51E-31A3-40CD-B8D8-C73A89A21DB4}" sibTransId="{91BD7FC1-4803-4254-98FD-79939326A12A}"/>
    <dgm:cxn modelId="{AA1257A1-BA0D-4C34-98BF-110CA848DAB1}" srcId="{77BD737A-D20D-45CF-988B-7747018F0D22}" destId="{473E7DBB-6670-4661-821D-B6E5DA260DB7}" srcOrd="1" destOrd="0" parTransId="{DEF71317-5247-4D89-9926-5C3008FE60E4}" sibTransId="{40BCFC17-BD79-4ECF-9225-2595E5DE3046}"/>
    <dgm:cxn modelId="{120CA3EC-8BD1-4220-81AB-3F4049012ED9}" srcId="{77BD737A-D20D-45CF-988B-7747018F0D22}" destId="{D6266B60-E3FE-4AE2-9B77-DED3E1420FFD}" srcOrd="0" destOrd="0" parTransId="{810D87A0-8B75-43C7-BD46-6BCBEB360738}" sibTransId="{6A3D6EE6-F9FE-4DB2-A72C-CF29A6636C96}"/>
    <dgm:cxn modelId="{5783B454-F2F1-405C-9E4F-5907DBF34445}" type="presOf" srcId="{D4AF0216-DC90-4AE9-853D-9FE29E597817}" destId="{60CC64D7-4AF6-4E29-9D1F-892342C9525B}" srcOrd="0" destOrd="0" presId="urn:microsoft.com/office/officeart/2005/8/layout/hList1"/>
    <dgm:cxn modelId="{8BD039B0-00EA-4ECB-86B7-3677068C5A6E}" type="presOf" srcId="{77BD737A-D20D-45CF-988B-7747018F0D22}" destId="{641136F0-4AB3-4A7A-9125-9561DC92D37A}" srcOrd="0" destOrd="0" presId="urn:microsoft.com/office/officeart/2005/8/layout/hList1"/>
    <dgm:cxn modelId="{01F438D8-5A6C-4E34-BF2A-A639EF7CFFB6}" srcId="{5C4114CA-F19A-4201-969A-4DD47E52218E}" destId="{D4AF0216-DC90-4AE9-853D-9FE29E597817}" srcOrd="0" destOrd="0" parTransId="{1961F65A-D45F-4963-ACD6-3A4CB096E044}" sibTransId="{F66DAA7D-49F8-4391-B825-0F1D24B5CDC1}"/>
    <dgm:cxn modelId="{5E8A7C2F-EEDC-48D8-810E-D390181CF63B}" type="presOf" srcId="{7F6B40CA-DC94-4CB4-983B-68BA1B725630}" destId="{60CC64D7-4AF6-4E29-9D1F-892342C9525B}" srcOrd="0" destOrd="2" presId="urn:microsoft.com/office/officeart/2005/8/layout/hList1"/>
    <dgm:cxn modelId="{367DEA7D-39F0-4A1F-877A-CEE1F68BBEDA}" type="presOf" srcId="{29B51005-C613-47EC-AFF7-105C5FC5154E}" destId="{60CC64D7-4AF6-4E29-9D1F-892342C9525B}" srcOrd="0" destOrd="3" presId="urn:microsoft.com/office/officeart/2005/8/layout/hList1"/>
    <dgm:cxn modelId="{771F11AE-5013-43A5-8A68-C1E0745FC826}" srcId="{5C4114CA-F19A-4201-969A-4DD47E52218E}" destId="{092B717B-7158-420D-8624-14DDBBAED7FD}" srcOrd="1" destOrd="0" parTransId="{7B64372B-584D-485D-B9AD-77A617EE2777}" sibTransId="{1C8939E2-7EA6-4CD0-AF09-2835210ECA69}"/>
    <dgm:cxn modelId="{3D1D31CD-E047-42A9-914E-E1922ACE0914}" type="presParOf" srcId="{2A6EF6DF-19FC-4F44-864D-C58355C90C68}" destId="{D8D29845-90C4-4378-8C24-3FFE3435C0E3}" srcOrd="0" destOrd="0" presId="urn:microsoft.com/office/officeart/2005/8/layout/hList1"/>
    <dgm:cxn modelId="{533487B3-AAE7-41AA-BCDD-B52419C0E5F8}" type="presParOf" srcId="{D8D29845-90C4-4378-8C24-3FFE3435C0E3}" destId="{6BF637DF-0BEA-4FB9-99AB-DDCE2C5BB8FF}" srcOrd="0" destOrd="0" presId="urn:microsoft.com/office/officeart/2005/8/layout/hList1"/>
    <dgm:cxn modelId="{823B600A-F2A2-47CD-95DE-05AABAA9A3F4}" type="presParOf" srcId="{D8D29845-90C4-4378-8C24-3FFE3435C0E3}" destId="{60CC64D7-4AF6-4E29-9D1F-892342C9525B}" srcOrd="1" destOrd="0" presId="urn:microsoft.com/office/officeart/2005/8/layout/hList1"/>
    <dgm:cxn modelId="{E6630986-77BD-42E7-8653-405B1BD706BC}" type="presParOf" srcId="{2A6EF6DF-19FC-4F44-864D-C58355C90C68}" destId="{73B7925C-D1FD-42CC-A94D-5140D7C195E7}" srcOrd="1" destOrd="0" presId="urn:microsoft.com/office/officeart/2005/8/layout/hList1"/>
    <dgm:cxn modelId="{78723C25-1EF9-4802-93B4-100DE3643C16}" type="presParOf" srcId="{2A6EF6DF-19FC-4F44-864D-C58355C90C68}" destId="{EE2FFAF8-C025-4045-82AE-F3476E185EB2}" srcOrd="2" destOrd="0" presId="urn:microsoft.com/office/officeart/2005/8/layout/hList1"/>
    <dgm:cxn modelId="{53279DD3-09A4-4818-B2F7-C613B555650C}" type="presParOf" srcId="{EE2FFAF8-C025-4045-82AE-F3476E185EB2}" destId="{641136F0-4AB3-4A7A-9125-9561DC92D37A}" srcOrd="0" destOrd="0" presId="urn:microsoft.com/office/officeart/2005/8/layout/hList1"/>
    <dgm:cxn modelId="{7B152D25-5A28-40D0-97F2-FA514A0DBBF0}" type="presParOf" srcId="{EE2FFAF8-C025-4045-82AE-F3476E185EB2}" destId="{74C47195-C6CB-4BB6-A8D8-2743A6D535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33AAB8-95FE-45A6-8529-34005A45AA86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EBA4A55-1761-4576-A39C-B98E3FC04712}">
      <dgm:prSet/>
      <dgm:spPr/>
      <dgm:t>
        <a:bodyPr/>
        <a:lstStyle/>
        <a:p>
          <a:r>
            <a:rPr lang="cs-CZ"/>
            <a:t>Trestné činy</a:t>
          </a:r>
          <a:endParaRPr lang="en-US"/>
        </a:p>
      </dgm:t>
    </dgm:pt>
    <dgm:pt modelId="{AB14F4F5-86F9-453A-A31E-52B15EFA864B}" type="parTrans" cxnId="{6DEDAD61-7D41-403F-9575-0BA1D23A26BB}">
      <dgm:prSet/>
      <dgm:spPr/>
      <dgm:t>
        <a:bodyPr/>
        <a:lstStyle/>
        <a:p>
          <a:endParaRPr lang="en-US"/>
        </a:p>
      </dgm:t>
    </dgm:pt>
    <dgm:pt modelId="{967472E9-F273-4609-861D-232166F2F567}" type="sibTrans" cxnId="{6DEDAD61-7D41-403F-9575-0BA1D23A26BB}">
      <dgm:prSet/>
      <dgm:spPr/>
      <dgm:t>
        <a:bodyPr/>
        <a:lstStyle/>
        <a:p>
          <a:endParaRPr lang="en-US"/>
        </a:p>
      </dgm:t>
    </dgm:pt>
    <dgm:pt modelId="{80558809-6453-4C93-B8D3-0626E469BD24}">
      <dgm:prSet/>
      <dgm:spPr/>
      <dgm:t>
        <a:bodyPr/>
        <a:lstStyle/>
        <a:p>
          <a:r>
            <a:rPr lang="cs-CZ"/>
            <a:t>Přestupky </a:t>
          </a:r>
          <a:endParaRPr lang="en-US"/>
        </a:p>
      </dgm:t>
    </dgm:pt>
    <dgm:pt modelId="{815C08BD-B970-495F-85DA-6B94F824FD62}" type="parTrans" cxnId="{8BFF0CC0-DF90-4F52-8910-A1804E20C755}">
      <dgm:prSet/>
      <dgm:spPr/>
      <dgm:t>
        <a:bodyPr/>
        <a:lstStyle/>
        <a:p>
          <a:endParaRPr lang="en-US"/>
        </a:p>
      </dgm:t>
    </dgm:pt>
    <dgm:pt modelId="{C1FA3734-C078-4563-ACE1-E808D8C457CB}" type="sibTrans" cxnId="{8BFF0CC0-DF90-4F52-8910-A1804E20C755}">
      <dgm:prSet/>
      <dgm:spPr/>
      <dgm:t>
        <a:bodyPr/>
        <a:lstStyle/>
        <a:p>
          <a:endParaRPr lang="en-US"/>
        </a:p>
      </dgm:t>
    </dgm:pt>
    <dgm:pt modelId="{2FAB85CF-F27C-438E-B1AF-D9509076BD6E}">
      <dgm:prSet/>
      <dgm:spPr/>
      <dgm:t>
        <a:bodyPr/>
        <a:lstStyle/>
        <a:p>
          <a:r>
            <a:rPr lang="cs-CZ"/>
            <a:t>Jiné správní delikty</a:t>
          </a:r>
          <a:endParaRPr lang="en-US"/>
        </a:p>
      </dgm:t>
    </dgm:pt>
    <dgm:pt modelId="{5667C6FE-20E3-404F-8AB6-04313A521280}" type="parTrans" cxnId="{53AFAB47-F10B-46BC-A4B9-10787E0AB1EF}">
      <dgm:prSet/>
      <dgm:spPr/>
      <dgm:t>
        <a:bodyPr/>
        <a:lstStyle/>
        <a:p>
          <a:endParaRPr lang="en-US"/>
        </a:p>
      </dgm:t>
    </dgm:pt>
    <dgm:pt modelId="{1709DA08-E074-4BD0-8F0E-B7A982405205}" type="sibTrans" cxnId="{53AFAB47-F10B-46BC-A4B9-10787E0AB1EF}">
      <dgm:prSet/>
      <dgm:spPr/>
      <dgm:t>
        <a:bodyPr/>
        <a:lstStyle/>
        <a:p>
          <a:endParaRPr lang="en-US"/>
        </a:p>
      </dgm:t>
    </dgm:pt>
    <dgm:pt modelId="{E12E1C75-3183-47AD-8C96-B6EB38A0160F}">
      <dgm:prSet/>
      <dgm:spPr/>
      <dgm:t>
        <a:bodyPr/>
        <a:lstStyle/>
        <a:p>
          <a:r>
            <a:rPr lang="cs-CZ"/>
            <a:t>Správní disciplinární delikty</a:t>
          </a:r>
          <a:endParaRPr lang="en-US"/>
        </a:p>
      </dgm:t>
    </dgm:pt>
    <dgm:pt modelId="{AE04488F-768D-43C4-B2DF-6E3AFFCF8CE4}" type="parTrans" cxnId="{3251EAF8-75B1-4A5B-9A81-05FA40B7B3B5}">
      <dgm:prSet/>
      <dgm:spPr/>
      <dgm:t>
        <a:bodyPr/>
        <a:lstStyle/>
        <a:p>
          <a:endParaRPr lang="en-US"/>
        </a:p>
      </dgm:t>
    </dgm:pt>
    <dgm:pt modelId="{CB1F829E-1D0B-44E3-850F-4940AB1DAC0C}" type="sibTrans" cxnId="{3251EAF8-75B1-4A5B-9A81-05FA40B7B3B5}">
      <dgm:prSet/>
      <dgm:spPr/>
      <dgm:t>
        <a:bodyPr/>
        <a:lstStyle/>
        <a:p>
          <a:endParaRPr lang="en-US"/>
        </a:p>
      </dgm:t>
    </dgm:pt>
    <dgm:pt modelId="{D5745B97-B0BC-4EB3-BDB3-3E45EF6D7BED}">
      <dgm:prSet/>
      <dgm:spPr/>
      <dgm:t>
        <a:bodyPr/>
        <a:lstStyle/>
        <a:p>
          <a:r>
            <a:rPr lang="cs-CZ"/>
            <a:t>Správní delikty ostatní</a:t>
          </a:r>
          <a:endParaRPr lang="en-US"/>
        </a:p>
      </dgm:t>
    </dgm:pt>
    <dgm:pt modelId="{A655809A-2D51-427D-AA52-00654A18CB11}" type="parTrans" cxnId="{62B3DCB8-D65D-4941-879D-7D1D01AE9D48}">
      <dgm:prSet/>
      <dgm:spPr/>
      <dgm:t>
        <a:bodyPr/>
        <a:lstStyle/>
        <a:p>
          <a:endParaRPr lang="en-US"/>
        </a:p>
      </dgm:t>
    </dgm:pt>
    <dgm:pt modelId="{1EDDFA92-413A-413B-B00F-BA93411FC369}" type="sibTrans" cxnId="{62B3DCB8-D65D-4941-879D-7D1D01AE9D48}">
      <dgm:prSet/>
      <dgm:spPr/>
      <dgm:t>
        <a:bodyPr/>
        <a:lstStyle/>
        <a:p>
          <a:endParaRPr lang="en-US"/>
        </a:p>
      </dgm:t>
    </dgm:pt>
    <dgm:pt modelId="{31AA57B2-C6C1-49D0-902E-5B491D8B282A}" type="pres">
      <dgm:prSet presAssocID="{3033AAB8-95FE-45A6-8529-34005A45AA8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37EECDF4-29CD-48E0-B877-21823B16A83A}" type="pres">
      <dgm:prSet presAssocID="{3EBA4A55-1761-4576-A39C-B98E3FC04712}" presName="thickLine" presStyleLbl="alignNode1" presStyleIdx="0" presStyleCnt="5"/>
      <dgm:spPr/>
    </dgm:pt>
    <dgm:pt modelId="{036AFC39-03D2-4399-9F38-902C4CB3EAEC}" type="pres">
      <dgm:prSet presAssocID="{3EBA4A55-1761-4576-A39C-B98E3FC04712}" presName="horz1" presStyleCnt="0"/>
      <dgm:spPr/>
    </dgm:pt>
    <dgm:pt modelId="{D05B4AB6-7DBB-424F-B809-B798EA6F5736}" type="pres">
      <dgm:prSet presAssocID="{3EBA4A55-1761-4576-A39C-B98E3FC04712}" presName="tx1" presStyleLbl="revTx" presStyleIdx="0" presStyleCnt="5"/>
      <dgm:spPr/>
      <dgm:t>
        <a:bodyPr/>
        <a:lstStyle/>
        <a:p>
          <a:endParaRPr lang="cs-CZ"/>
        </a:p>
      </dgm:t>
    </dgm:pt>
    <dgm:pt modelId="{E34853ED-FFDD-422C-A1C3-B9EC54180A4E}" type="pres">
      <dgm:prSet presAssocID="{3EBA4A55-1761-4576-A39C-B98E3FC04712}" presName="vert1" presStyleCnt="0"/>
      <dgm:spPr/>
    </dgm:pt>
    <dgm:pt modelId="{421AF752-54C3-4DE7-9BE5-6C1C49B4775F}" type="pres">
      <dgm:prSet presAssocID="{80558809-6453-4C93-B8D3-0626E469BD24}" presName="thickLine" presStyleLbl="alignNode1" presStyleIdx="1" presStyleCnt="5"/>
      <dgm:spPr/>
    </dgm:pt>
    <dgm:pt modelId="{D9ABF85D-5376-4F70-9A61-205B7AA70E93}" type="pres">
      <dgm:prSet presAssocID="{80558809-6453-4C93-B8D3-0626E469BD24}" presName="horz1" presStyleCnt="0"/>
      <dgm:spPr/>
    </dgm:pt>
    <dgm:pt modelId="{91C76159-0EB9-4E2D-9199-64B898B4FC05}" type="pres">
      <dgm:prSet presAssocID="{80558809-6453-4C93-B8D3-0626E469BD24}" presName="tx1" presStyleLbl="revTx" presStyleIdx="1" presStyleCnt="5"/>
      <dgm:spPr/>
      <dgm:t>
        <a:bodyPr/>
        <a:lstStyle/>
        <a:p>
          <a:endParaRPr lang="cs-CZ"/>
        </a:p>
      </dgm:t>
    </dgm:pt>
    <dgm:pt modelId="{C6BFB247-AFB7-47FC-BE9D-91E81F3BBA60}" type="pres">
      <dgm:prSet presAssocID="{80558809-6453-4C93-B8D3-0626E469BD24}" presName="vert1" presStyleCnt="0"/>
      <dgm:spPr/>
    </dgm:pt>
    <dgm:pt modelId="{1B6E683B-AB74-48BF-ADE9-A6DE38EA5623}" type="pres">
      <dgm:prSet presAssocID="{2FAB85CF-F27C-438E-B1AF-D9509076BD6E}" presName="thickLine" presStyleLbl="alignNode1" presStyleIdx="2" presStyleCnt="5"/>
      <dgm:spPr/>
    </dgm:pt>
    <dgm:pt modelId="{BA004D4A-3D1F-4FCB-8ECF-4C88A632FD18}" type="pres">
      <dgm:prSet presAssocID="{2FAB85CF-F27C-438E-B1AF-D9509076BD6E}" presName="horz1" presStyleCnt="0"/>
      <dgm:spPr/>
    </dgm:pt>
    <dgm:pt modelId="{82C5EDDD-D9F2-4F83-96E7-01D70E97D4B9}" type="pres">
      <dgm:prSet presAssocID="{2FAB85CF-F27C-438E-B1AF-D9509076BD6E}" presName="tx1" presStyleLbl="revTx" presStyleIdx="2" presStyleCnt="5"/>
      <dgm:spPr/>
      <dgm:t>
        <a:bodyPr/>
        <a:lstStyle/>
        <a:p>
          <a:endParaRPr lang="cs-CZ"/>
        </a:p>
      </dgm:t>
    </dgm:pt>
    <dgm:pt modelId="{1400FD74-11AB-48BA-84B8-F8C1F2D37495}" type="pres">
      <dgm:prSet presAssocID="{2FAB85CF-F27C-438E-B1AF-D9509076BD6E}" presName="vert1" presStyleCnt="0"/>
      <dgm:spPr/>
    </dgm:pt>
    <dgm:pt modelId="{72ADE1B3-564D-4EC7-929B-E13C12333025}" type="pres">
      <dgm:prSet presAssocID="{E12E1C75-3183-47AD-8C96-B6EB38A0160F}" presName="thickLine" presStyleLbl="alignNode1" presStyleIdx="3" presStyleCnt="5"/>
      <dgm:spPr/>
    </dgm:pt>
    <dgm:pt modelId="{6C0CEF6B-7EC4-48A4-9FA4-1D03A690AE84}" type="pres">
      <dgm:prSet presAssocID="{E12E1C75-3183-47AD-8C96-B6EB38A0160F}" presName="horz1" presStyleCnt="0"/>
      <dgm:spPr/>
    </dgm:pt>
    <dgm:pt modelId="{1DE94214-CAF2-46D0-9D91-A8740FEF75F8}" type="pres">
      <dgm:prSet presAssocID="{E12E1C75-3183-47AD-8C96-B6EB38A0160F}" presName="tx1" presStyleLbl="revTx" presStyleIdx="3" presStyleCnt="5"/>
      <dgm:spPr/>
      <dgm:t>
        <a:bodyPr/>
        <a:lstStyle/>
        <a:p>
          <a:endParaRPr lang="cs-CZ"/>
        </a:p>
      </dgm:t>
    </dgm:pt>
    <dgm:pt modelId="{2E1E13CB-BC88-4855-A38C-2B15C503BAA0}" type="pres">
      <dgm:prSet presAssocID="{E12E1C75-3183-47AD-8C96-B6EB38A0160F}" presName="vert1" presStyleCnt="0"/>
      <dgm:spPr/>
    </dgm:pt>
    <dgm:pt modelId="{610E8C27-44E1-4B0E-A2B4-B5FB638E616B}" type="pres">
      <dgm:prSet presAssocID="{D5745B97-B0BC-4EB3-BDB3-3E45EF6D7BED}" presName="thickLine" presStyleLbl="alignNode1" presStyleIdx="4" presStyleCnt="5"/>
      <dgm:spPr/>
    </dgm:pt>
    <dgm:pt modelId="{58982521-FC6A-47B2-83C1-6327EA5EEA98}" type="pres">
      <dgm:prSet presAssocID="{D5745B97-B0BC-4EB3-BDB3-3E45EF6D7BED}" presName="horz1" presStyleCnt="0"/>
      <dgm:spPr/>
    </dgm:pt>
    <dgm:pt modelId="{FA1B6421-BD0B-4290-91A1-11FDCDDC60CE}" type="pres">
      <dgm:prSet presAssocID="{D5745B97-B0BC-4EB3-BDB3-3E45EF6D7BED}" presName="tx1" presStyleLbl="revTx" presStyleIdx="4" presStyleCnt="5"/>
      <dgm:spPr/>
      <dgm:t>
        <a:bodyPr/>
        <a:lstStyle/>
        <a:p>
          <a:endParaRPr lang="cs-CZ"/>
        </a:p>
      </dgm:t>
    </dgm:pt>
    <dgm:pt modelId="{DCFDE213-BDFB-40A9-81CD-ED86F081ED5A}" type="pres">
      <dgm:prSet presAssocID="{D5745B97-B0BC-4EB3-BDB3-3E45EF6D7BED}" presName="vert1" presStyleCnt="0"/>
      <dgm:spPr/>
    </dgm:pt>
  </dgm:ptLst>
  <dgm:cxnLst>
    <dgm:cxn modelId="{161F476E-59A6-4DEC-B4C5-A2377CB5EFBF}" type="presOf" srcId="{80558809-6453-4C93-B8D3-0626E469BD24}" destId="{91C76159-0EB9-4E2D-9199-64B898B4FC05}" srcOrd="0" destOrd="0" presId="urn:microsoft.com/office/officeart/2008/layout/LinedList"/>
    <dgm:cxn modelId="{21B75BC0-BDBF-4CF1-AA28-C09B23F6F2B5}" type="presOf" srcId="{2FAB85CF-F27C-438E-B1AF-D9509076BD6E}" destId="{82C5EDDD-D9F2-4F83-96E7-01D70E97D4B9}" srcOrd="0" destOrd="0" presId="urn:microsoft.com/office/officeart/2008/layout/LinedList"/>
    <dgm:cxn modelId="{3251EAF8-75B1-4A5B-9A81-05FA40B7B3B5}" srcId="{3033AAB8-95FE-45A6-8529-34005A45AA86}" destId="{E12E1C75-3183-47AD-8C96-B6EB38A0160F}" srcOrd="3" destOrd="0" parTransId="{AE04488F-768D-43C4-B2DF-6E3AFFCF8CE4}" sibTransId="{CB1F829E-1D0B-44E3-850F-4940AB1DAC0C}"/>
    <dgm:cxn modelId="{ED4C836D-5C99-4F5F-8128-8A9C94EAB9D2}" type="presOf" srcId="{E12E1C75-3183-47AD-8C96-B6EB38A0160F}" destId="{1DE94214-CAF2-46D0-9D91-A8740FEF75F8}" srcOrd="0" destOrd="0" presId="urn:microsoft.com/office/officeart/2008/layout/LinedList"/>
    <dgm:cxn modelId="{6EBD9BEE-E2D8-4E33-992D-00EB5BF47874}" type="presOf" srcId="{3EBA4A55-1761-4576-A39C-B98E3FC04712}" destId="{D05B4AB6-7DBB-424F-B809-B798EA6F5736}" srcOrd="0" destOrd="0" presId="urn:microsoft.com/office/officeart/2008/layout/LinedList"/>
    <dgm:cxn modelId="{62B3DCB8-D65D-4941-879D-7D1D01AE9D48}" srcId="{3033AAB8-95FE-45A6-8529-34005A45AA86}" destId="{D5745B97-B0BC-4EB3-BDB3-3E45EF6D7BED}" srcOrd="4" destOrd="0" parTransId="{A655809A-2D51-427D-AA52-00654A18CB11}" sibTransId="{1EDDFA92-413A-413B-B00F-BA93411FC369}"/>
    <dgm:cxn modelId="{74CFDF88-EB62-4E3B-9B74-13A94042DC8F}" type="presOf" srcId="{D5745B97-B0BC-4EB3-BDB3-3E45EF6D7BED}" destId="{FA1B6421-BD0B-4290-91A1-11FDCDDC60CE}" srcOrd="0" destOrd="0" presId="urn:microsoft.com/office/officeart/2008/layout/LinedList"/>
    <dgm:cxn modelId="{53AFAB47-F10B-46BC-A4B9-10787E0AB1EF}" srcId="{3033AAB8-95FE-45A6-8529-34005A45AA86}" destId="{2FAB85CF-F27C-438E-B1AF-D9509076BD6E}" srcOrd="2" destOrd="0" parTransId="{5667C6FE-20E3-404F-8AB6-04313A521280}" sibTransId="{1709DA08-E074-4BD0-8F0E-B7A982405205}"/>
    <dgm:cxn modelId="{A5162176-B21B-440C-9F44-2E6922310B7F}" type="presOf" srcId="{3033AAB8-95FE-45A6-8529-34005A45AA86}" destId="{31AA57B2-C6C1-49D0-902E-5B491D8B282A}" srcOrd="0" destOrd="0" presId="urn:microsoft.com/office/officeart/2008/layout/LinedList"/>
    <dgm:cxn modelId="{8BFF0CC0-DF90-4F52-8910-A1804E20C755}" srcId="{3033AAB8-95FE-45A6-8529-34005A45AA86}" destId="{80558809-6453-4C93-B8D3-0626E469BD24}" srcOrd="1" destOrd="0" parTransId="{815C08BD-B970-495F-85DA-6B94F824FD62}" sibTransId="{C1FA3734-C078-4563-ACE1-E808D8C457CB}"/>
    <dgm:cxn modelId="{6DEDAD61-7D41-403F-9575-0BA1D23A26BB}" srcId="{3033AAB8-95FE-45A6-8529-34005A45AA86}" destId="{3EBA4A55-1761-4576-A39C-B98E3FC04712}" srcOrd="0" destOrd="0" parTransId="{AB14F4F5-86F9-453A-A31E-52B15EFA864B}" sibTransId="{967472E9-F273-4609-861D-232166F2F567}"/>
    <dgm:cxn modelId="{75DA575C-0A0F-472F-BB4F-ED6EB09C6D09}" type="presParOf" srcId="{31AA57B2-C6C1-49D0-902E-5B491D8B282A}" destId="{37EECDF4-29CD-48E0-B877-21823B16A83A}" srcOrd="0" destOrd="0" presId="urn:microsoft.com/office/officeart/2008/layout/LinedList"/>
    <dgm:cxn modelId="{FB5271E5-D771-45CB-9940-F43B11D3D053}" type="presParOf" srcId="{31AA57B2-C6C1-49D0-902E-5B491D8B282A}" destId="{036AFC39-03D2-4399-9F38-902C4CB3EAEC}" srcOrd="1" destOrd="0" presId="urn:microsoft.com/office/officeart/2008/layout/LinedList"/>
    <dgm:cxn modelId="{B28CEC28-DF4F-42B1-ADA3-E609B77C191D}" type="presParOf" srcId="{036AFC39-03D2-4399-9F38-902C4CB3EAEC}" destId="{D05B4AB6-7DBB-424F-B809-B798EA6F5736}" srcOrd="0" destOrd="0" presId="urn:microsoft.com/office/officeart/2008/layout/LinedList"/>
    <dgm:cxn modelId="{EDAD8F31-ABD5-47DA-8C0F-07CF6EC53CB0}" type="presParOf" srcId="{036AFC39-03D2-4399-9F38-902C4CB3EAEC}" destId="{E34853ED-FFDD-422C-A1C3-B9EC54180A4E}" srcOrd="1" destOrd="0" presId="urn:microsoft.com/office/officeart/2008/layout/LinedList"/>
    <dgm:cxn modelId="{11EEB663-9414-4B5B-9EF5-A5249D454029}" type="presParOf" srcId="{31AA57B2-C6C1-49D0-902E-5B491D8B282A}" destId="{421AF752-54C3-4DE7-9BE5-6C1C49B4775F}" srcOrd="2" destOrd="0" presId="urn:microsoft.com/office/officeart/2008/layout/LinedList"/>
    <dgm:cxn modelId="{6F318B69-43AA-4BB8-A7D3-305D782D49FE}" type="presParOf" srcId="{31AA57B2-C6C1-49D0-902E-5B491D8B282A}" destId="{D9ABF85D-5376-4F70-9A61-205B7AA70E93}" srcOrd="3" destOrd="0" presId="urn:microsoft.com/office/officeart/2008/layout/LinedList"/>
    <dgm:cxn modelId="{6F2CCACE-F7F6-473D-86BB-2FFB9CF18F45}" type="presParOf" srcId="{D9ABF85D-5376-4F70-9A61-205B7AA70E93}" destId="{91C76159-0EB9-4E2D-9199-64B898B4FC05}" srcOrd="0" destOrd="0" presId="urn:microsoft.com/office/officeart/2008/layout/LinedList"/>
    <dgm:cxn modelId="{AEF27C53-AA99-46EF-B448-E2BC48A24D43}" type="presParOf" srcId="{D9ABF85D-5376-4F70-9A61-205B7AA70E93}" destId="{C6BFB247-AFB7-47FC-BE9D-91E81F3BBA60}" srcOrd="1" destOrd="0" presId="urn:microsoft.com/office/officeart/2008/layout/LinedList"/>
    <dgm:cxn modelId="{1C5A8B39-1E84-4740-AC6D-E374EFD55B00}" type="presParOf" srcId="{31AA57B2-C6C1-49D0-902E-5B491D8B282A}" destId="{1B6E683B-AB74-48BF-ADE9-A6DE38EA5623}" srcOrd="4" destOrd="0" presId="urn:microsoft.com/office/officeart/2008/layout/LinedList"/>
    <dgm:cxn modelId="{B91748E4-1286-488F-92E4-26298060BD43}" type="presParOf" srcId="{31AA57B2-C6C1-49D0-902E-5B491D8B282A}" destId="{BA004D4A-3D1F-4FCB-8ECF-4C88A632FD18}" srcOrd="5" destOrd="0" presId="urn:microsoft.com/office/officeart/2008/layout/LinedList"/>
    <dgm:cxn modelId="{DB798BB0-5B08-4372-8297-8201DCD01F59}" type="presParOf" srcId="{BA004D4A-3D1F-4FCB-8ECF-4C88A632FD18}" destId="{82C5EDDD-D9F2-4F83-96E7-01D70E97D4B9}" srcOrd="0" destOrd="0" presId="urn:microsoft.com/office/officeart/2008/layout/LinedList"/>
    <dgm:cxn modelId="{8EA9A0C3-79FB-4C32-B9A8-7D395BAA4326}" type="presParOf" srcId="{BA004D4A-3D1F-4FCB-8ECF-4C88A632FD18}" destId="{1400FD74-11AB-48BA-84B8-F8C1F2D37495}" srcOrd="1" destOrd="0" presId="urn:microsoft.com/office/officeart/2008/layout/LinedList"/>
    <dgm:cxn modelId="{FDF16FE5-C991-4FC8-AFD8-0A6E279CE5F9}" type="presParOf" srcId="{31AA57B2-C6C1-49D0-902E-5B491D8B282A}" destId="{72ADE1B3-564D-4EC7-929B-E13C12333025}" srcOrd="6" destOrd="0" presId="urn:microsoft.com/office/officeart/2008/layout/LinedList"/>
    <dgm:cxn modelId="{4764893B-F27E-47B6-A09E-E55D18923D39}" type="presParOf" srcId="{31AA57B2-C6C1-49D0-902E-5B491D8B282A}" destId="{6C0CEF6B-7EC4-48A4-9FA4-1D03A690AE84}" srcOrd="7" destOrd="0" presId="urn:microsoft.com/office/officeart/2008/layout/LinedList"/>
    <dgm:cxn modelId="{FD8F7F03-C3E0-4958-A269-65930E2135EB}" type="presParOf" srcId="{6C0CEF6B-7EC4-48A4-9FA4-1D03A690AE84}" destId="{1DE94214-CAF2-46D0-9D91-A8740FEF75F8}" srcOrd="0" destOrd="0" presId="urn:microsoft.com/office/officeart/2008/layout/LinedList"/>
    <dgm:cxn modelId="{795FE529-C4EB-42A6-BA62-B5FA5A6105F4}" type="presParOf" srcId="{6C0CEF6B-7EC4-48A4-9FA4-1D03A690AE84}" destId="{2E1E13CB-BC88-4855-A38C-2B15C503BAA0}" srcOrd="1" destOrd="0" presId="urn:microsoft.com/office/officeart/2008/layout/LinedList"/>
    <dgm:cxn modelId="{85CDFBE3-7F5A-4031-BB0A-E52707C1B11D}" type="presParOf" srcId="{31AA57B2-C6C1-49D0-902E-5B491D8B282A}" destId="{610E8C27-44E1-4B0E-A2B4-B5FB638E616B}" srcOrd="8" destOrd="0" presId="urn:microsoft.com/office/officeart/2008/layout/LinedList"/>
    <dgm:cxn modelId="{2860AD16-C563-40AB-A006-C8E9A1355E46}" type="presParOf" srcId="{31AA57B2-C6C1-49D0-902E-5B491D8B282A}" destId="{58982521-FC6A-47B2-83C1-6327EA5EEA98}" srcOrd="9" destOrd="0" presId="urn:microsoft.com/office/officeart/2008/layout/LinedList"/>
    <dgm:cxn modelId="{EC69F64E-D465-4D42-8C13-5DC48777C24C}" type="presParOf" srcId="{58982521-FC6A-47B2-83C1-6327EA5EEA98}" destId="{FA1B6421-BD0B-4290-91A1-11FDCDDC60CE}" srcOrd="0" destOrd="0" presId="urn:microsoft.com/office/officeart/2008/layout/LinedList"/>
    <dgm:cxn modelId="{FBB946FC-5AC0-4254-8BC6-B4039F090E1F}" type="presParOf" srcId="{58982521-FC6A-47B2-83C1-6327EA5EEA98}" destId="{DCFDE213-BDFB-40A9-81CD-ED86F081ED5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822FA2-84E9-4016-9CBE-D0C4E6FC89E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3FA3F15-365B-49D2-8693-888E308E5DB1}">
      <dgm:prSet/>
      <dgm:spPr/>
      <dgm:t>
        <a:bodyPr/>
        <a:lstStyle/>
        <a:p>
          <a:r>
            <a:rPr lang="cs-CZ"/>
            <a:t>Subjekty </a:t>
          </a:r>
          <a:endParaRPr lang="en-US"/>
        </a:p>
      </dgm:t>
    </dgm:pt>
    <dgm:pt modelId="{DA1310F6-E2EC-472B-8A1E-461917598FC9}" type="parTrans" cxnId="{FD2AA8F5-4772-4C8A-9765-28382C1DA6BF}">
      <dgm:prSet/>
      <dgm:spPr/>
      <dgm:t>
        <a:bodyPr/>
        <a:lstStyle/>
        <a:p>
          <a:endParaRPr lang="en-US"/>
        </a:p>
      </dgm:t>
    </dgm:pt>
    <dgm:pt modelId="{6716AE8A-118B-4017-8BF3-086F94EA5B07}" type="sibTrans" cxnId="{FD2AA8F5-4772-4C8A-9765-28382C1DA6BF}">
      <dgm:prSet/>
      <dgm:spPr/>
      <dgm:t>
        <a:bodyPr/>
        <a:lstStyle/>
        <a:p>
          <a:endParaRPr lang="en-US"/>
        </a:p>
      </dgm:t>
    </dgm:pt>
    <dgm:pt modelId="{2BA30C25-9E89-47B3-9F30-D5A18908372B}">
      <dgm:prSet/>
      <dgm:spPr/>
      <dgm:t>
        <a:bodyPr/>
        <a:lstStyle/>
        <a:p>
          <a:r>
            <a:rPr lang="cs-CZ"/>
            <a:t>Osoba fyzická</a:t>
          </a:r>
          <a:endParaRPr lang="en-US"/>
        </a:p>
      </dgm:t>
    </dgm:pt>
    <dgm:pt modelId="{0C01789E-41DC-4DC7-876A-A4069643C6F6}" type="parTrans" cxnId="{2272592C-7D06-4EC5-AB23-9E4B21C120E0}">
      <dgm:prSet/>
      <dgm:spPr/>
      <dgm:t>
        <a:bodyPr/>
        <a:lstStyle/>
        <a:p>
          <a:endParaRPr lang="en-US"/>
        </a:p>
      </dgm:t>
    </dgm:pt>
    <dgm:pt modelId="{B4D46711-6D7E-4D1F-93B1-4F1F04A42DCE}" type="sibTrans" cxnId="{2272592C-7D06-4EC5-AB23-9E4B21C120E0}">
      <dgm:prSet/>
      <dgm:spPr/>
      <dgm:t>
        <a:bodyPr/>
        <a:lstStyle/>
        <a:p>
          <a:endParaRPr lang="en-US"/>
        </a:p>
      </dgm:t>
    </dgm:pt>
    <dgm:pt modelId="{5B7FA61D-AF37-497A-9B29-07C6A1C424BD}">
      <dgm:prSet/>
      <dgm:spPr/>
      <dgm:t>
        <a:bodyPr/>
        <a:lstStyle/>
        <a:p>
          <a:r>
            <a:rPr lang="cs-CZ" dirty="0"/>
            <a:t>Osoba právnická</a:t>
          </a:r>
          <a:endParaRPr lang="en-US" dirty="0"/>
        </a:p>
      </dgm:t>
    </dgm:pt>
    <dgm:pt modelId="{D9D9CA37-5CF3-4F0B-A81E-54F9EEA393BF}" type="parTrans" cxnId="{0FC2DBF9-C1C3-4BA4-8316-4C678239BDD1}">
      <dgm:prSet/>
      <dgm:spPr/>
      <dgm:t>
        <a:bodyPr/>
        <a:lstStyle/>
        <a:p>
          <a:endParaRPr lang="en-US"/>
        </a:p>
      </dgm:t>
    </dgm:pt>
    <dgm:pt modelId="{0CAEA57D-4D5F-4145-8CCA-EAA23C9AABC8}" type="sibTrans" cxnId="{0FC2DBF9-C1C3-4BA4-8316-4C678239BDD1}">
      <dgm:prSet/>
      <dgm:spPr/>
      <dgm:t>
        <a:bodyPr/>
        <a:lstStyle/>
        <a:p>
          <a:endParaRPr lang="en-US"/>
        </a:p>
      </dgm:t>
    </dgm:pt>
    <dgm:pt modelId="{B55C45DB-9DD5-41AE-A588-E8FF0AF20A17}">
      <dgm:prSet/>
      <dgm:spPr/>
      <dgm:t>
        <a:bodyPr/>
        <a:lstStyle/>
        <a:p>
          <a:r>
            <a:rPr lang="cs-CZ"/>
            <a:t>Obsah</a:t>
          </a:r>
          <a:endParaRPr lang="en-US"/>
        </a:p>
      </dgm:t>
    </dgm:pt>
    <dgm:pt modelId="{81C66F7C-B375-4E9E-A3BA-393BC65677D1}" type="parTrans" cxnId="{20180FB7-1A8B-4FEF-9727-9FC52A040955}">
      <dgm:prSet/>
      <dgm:spPr/>
      <dgm:t>
        <a:bodyPr/>
        <a:lstStyle/>
        <a:p>
          <a:endParaRPr lang="en-US"/>
        </a:p>
      </dgm:t>
    </dgm:pt>
    <dgm:pt modelId="{14AEFF87-CEDE-47F4-8DAA-76FCCEFAC677}" type="sibTrans" cxnId="{20180FB7-1A8B-4FEF-9727-9FC52A040955}">
      <dgm:prSet/>
      <dgm:spPr/>
      <dgm:t>
        <a:bodyPr/>
        <a:lstStyle/>
        <a:p>
          <a:endParaRPr lang="en-US"/>
        </a:p>
      </dgm:t>
    </dgm:pt>
    <dgm:pt modelId="{F8046885-8CB2-498C-8A99-34BB23E4B102}">
      <dgm:prSet/>
      <dgm:spPr/>
      <dgm:t>
        <a:bodyPr/>
        <a:lstStyle/>
        <a:p>
          <a:r>
            <a:rPr lang="cs-CZ"/>
            <a:t>Právo </a:t>
          </a:r>
          <a:endParaRPr lang="en-US"/>
        </a:p>
      </dgm:t>
    </dgm:pt>
    <dgm:pt modelId="{D06060E9-DFBA-44A2-A726-73CA58C2E7F8}" type="parTrans" cxnId="{33FBB756-B291-4F69-A73C-5D6E3E5AC026}">
      <dgm:prSet/>
      <dgm:spPr/>
      <dgm:t>
        <a:bodyPr/>
        <a:lstStyle/>
        <a:p>
          <a:endParaRPr lang="en-US"/>
        </a:p>
      </dgm:t>
    </dgm:pt>
    <dgm:pt modelId="{88C16C30-364C-4E5A-B928-339F62F078C4}" type="sibTrans" cxnId="{33FBB756-B291-4F69-A73C-5D6E3E5AC026}">
      <dgm:prSet/>
      <dgm:spPr/>
      <dgm:t>
        <a:bodyPr/>
        <a:lstStyle/>
        <a:p>
          <a:endParaRPr lang="en-US"/>
        </a:p>
      </dgm:t>
    </dgm:pt>
    <dgm:pt modelId="{4A5C8994-CAFF-472D-A1DA-918D08CF1D75}">
      <dgm:prSet/>
      <dgm:spPr/>
      <dgm:t>
        <a:bodyPr/>
        <a:lstStyle/>
        <a:p>
          <a:r>
            <a:rPr lang="cs-CZ"/>
            <a:t>Povinnost</a:t>
          </a:r>
          <a:endParaRPr lang="en-US"/>
        </a:p>
      </dgm:t>
    </dgm:pt>
    <dgm:pt modelId="{5F55FB0F-A309-48E1-A527-928194B193A9}" type="parTrans" cxnId="{E61CA929-FFA8-4D65-AB8C-DE90BDA27D37}">
      <dgm:prSet/>
      <dgm:spPr/>
      <dgm:t>
        <a:bodyPr/>
        <a:lstStyle/>
        <a:p>
          <a:endParaRPr lang="en-US"/>
        </a:p>
      </dgm:t>
    </dgm:pt>
    <dgm:pt modelId="{4DCB78C9-12BE-45BC-9FFA-98C027465F88}" type="sibTrans" cxnId="{E61CA929-FFA8-4D65-AB8C-DE90BDA27D37}">
      <dgm:prSet/>
      <dgm:spPr/>
      <dgm:t>
        <a:bodyPr/>
        <a:lstStyle/>
        <a:p>
          <a:endParaRPr lang="en-US"/>
        </a:p>
      </dgm:t>
    </dgm:pt>
    <dgm:pt modelId="{19CD7A24-25BC-4668-A107-B0EEDBC29A30}">
      <dgm:prSet/>
      <dgm:spPr/>
      <dgm:t>
        <a:bodyPr/>
        <a:lstStyle/>
        <a:p>
          <a:r>
            <a:rPr lang="cs-CZ"/>
            <a:t>Předmět (objekt)</a:t>
          </a:r>
          <a:endParaRPr lang="en-US"/>
        </a:p>
      </dgm:t>
    </dgm:pt>
    <dgm:pt modelId="{425EFC6F-D90D-4BB0-A956-A1DE604FAB28}" type="parTrans" cxnId="{88545DF2-59E0-4981-9524-4A51D5F561C5}">
      <dgm:prSet/>
      <dgm:spPr/>
      <dgm:t>
        <a:bodyPr/>
        <a:lstStyle/>
        <a:p>
          <a:endParaRPr lang="en-US"/>
        </a:p>
      </dgm:t>
    </dgm:pt>
    <dgm:pt modelId="{1165FBBD-12D5-4CF1-B191-9FE9F9CD6B9D}" type="sibTrans" cxnId="{88545DF2-59E0-4981-9524-4A51D5F561C5}">
      <dgm:prSet/>
      <dgm:spPr/>
      <dgm:t>
        <a:bodyPr/>
        <a:lstStyle/>
        <a:p>
          <a:endParaRPr lang="en-US"/>
        </a:p>
      </dgm:t>
    </dgm:pt>
    <dgm:pt modelId="{7477981C-E75D-4996-BEBA-4BE1FD7C1EE9}" type="pres">
      <dgm:prSet presAssocID="{61822FA2-84E9-4016-9CBE-D0C4E6FC89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01D920E-B2FC-4E81-B3CE-18EB12817662}" type="pres">
      <dgm:prSet presAssocID="{E3FA3F15-365B-49D2-8693-888E308E5DB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58C82E-4726-4EB5-BF1C-9855D41FEFD6}" type="pres">
      <dgm:prSet presAssocID="{E3FA3F15-365B-49D2-8693-888E308E5DB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DC6D04-3213-4053-AC6C-BC4F0B02A423}" type="pres">
      <dgm:prSet presAssocID="{B55C45DB-9DD5-41AE-A588-E8FF0AF20A1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83807F-42F3-40E2-B5E9-E19A1CA7F468}" type="pres">
      <dgm:prSet presAssocID="{B55C45DB-9DD5-41AE-A588-E8FF0AF20A1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845607-0B55-4688-A9CD-AE80637EEDEC}" type="pres">
      <dgm:prSet presAssocID="{19CD7A24-25BC-4668-A107-B0EEDBC29A3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BD514D8-5543-4FCE-B58D-888E1A6297ED}" type="presOf" srcId="{F8046885-8CB2-498C-8A99-34BB23E4B102}" destId="{F383807F-42F3-40E2-B5E9-E19A1CA7F468}" srcOrd="0" destOrd="0" presId="urn:microsoft.com/office/officeart/2005/8/layout/vList2"/>
    <dgm:cxn modelId="{8C400D7A-F4F4-4A73-8459-112E6C0F435F}" type="presOf" srcId="{E3FA3F15-365B-49D2-8693-888E308E5DB1}" destId="{001D920E-B2FC-4E81-B3CE-18EB12817662}" srcOrd="0" destOrd="0" presId="urn:microsoft.com/office/officeart/2005/8/layout/vList2"/>
    <dgm:cxn modelId="{7CF58CD4-F007-4491-8EAB-3D7239A3A8F0}" type="presOf" srcId="{4A5C8994-CAFF-472D-A1DA-918D08CF1D75}" destId="{F383807F-42F3-40E2-B5E9-E19A1CA7F468}" srcOrd="0" destOrd="1" presId="urn:microsoft.com/office/officeart/2005/8/layout/vList2"/>
    <dgm:cxn modelId="{2272592C-7D06-4EC5-AB23-9E4B21C120E0}" srcId="{E3FA3F15-365B-49D2-8693-888E308E5DB1}" destId="{2BA30C25-9E89-47B3-9F30-D5A18908372B}" srcOrd="0" destOrd="0" parTransId="{0C01789E-41DC-4DC7-876A-A4069643C6F6}" sibTransId="{B4D46711-6D7E-4D1F-93B1-4F1F04A42DCE}"/>
    <dgm:cxn modelId="{2CECC9F9-5F05-4DB8-8856-3C6233D061FF}" type="presOf" srcId="{5B7FA61D-AF37-497A-9B29-07C6A1C424BD}" destId="{5058C82E-4726-4EB5-BF1C-9855D41FEFD6}" srcOrd="0" destOrd="1" presId="urn:microsoft.com/office/officeart/2005/8/layout/vList2"/>
    <dgm:cxn modelId="{33FBB756-B291-4F69-A73C-5D6E3E5AC026}" srcId="{B55C45DB-9DD5-41AE-A588-E8FF0AF20A17}" destId="{F8046885-8CB2-498C-8A99-34BB23E4B102}" srcOrd="0" destOrd="0" parTransId="{D06060E9-DFBA-44A2-A726-73CA58C2E7F8}" sibTransId="{88C16C30-364C-4E5A-B928-339F62F078C4}"/>
    <dgm:cxn modelId="{03DA5194-D2A2-4FD3-898A-997FBF73D0BC}" type="presOf" srcId="{61822FA2-84E9-4016-9CBE-D0C4E6FC89EB}" destId="{7477981C-E75D-4996-BEBA-4BE1FD7C1EE9}" srcOrd="0" destOrd="0" presId="urn:microsoft.com/office/officeart/2005/8/layout/vList2"/>
    <dgm:cxn modelId="{191BC6FA-1368-4C7F-9F36-9A0827EB2216}" type="presOf" srcId="{B55C45DB-9DD5-41AE-A588-E8FF0AF20A17}" destId="{15DC6D04-3213-4053-AC6C-BC4F0B02A423}" srcOrd="0" destOrd="0" presId="urn:microsoft.com/office/officeart/2005/8/layout/vList2"/>
    <dgm:cxn modelId="{553E53F1-C992-475C-B377-AE1A8F011D5A}" type="presOf" srcId="{19CD7A24-25BC-4668-A107-B0EEDBC29A30}" destId="{46845607-0B55-4688-A9CD-AE80637EEDEC}" srcOrd="0" destOrd="0" presId="urn:microsoft.com/office/officeart/2005/8/layout/vList2"/>
    <dgm:cxn modelId="{FD2AA8F5-4772-4C8A-9765-28382C1DA6BF}" srcId="{61822FA2-84E9-4016-9CBE-D0C4E6FC89EB}" destId="{E3FA3F15-365B-49D2-8693-888E308E5DB1}" srcOrd="0" destOrd="0" parTransId="{DA1310F6-E2EC-472B-8A1E-461917598FC9}" sibTransId="{6716AE8A-118B-4017-8BF3-086F94EA5B07}"/>
    <dgm:cxn modelId="{0B34FDCB-B98C-495F-8A7A-049AC82B2325}" type="presOf" srcId="{2BA30C25-9E89-47B3-9F30-D5A18908372B}" destId="{5058C82E-4726-4EB5-BF1C-9855D41FEFD6}" srcOrd="0" destOrd="0" presId="urn:microsoft.com/office/officeart/2005/8/layout/vList2"/>
    <dgm:cxn modelId="{88545DF2-59E0-4981-9524-4A51D5F561C5}" srcId="{61822FA2-84E9-4016-9CBE-D0C4E6FC89EB}" destId="{19CD7A24-25BC-4668-A107-B0EEDBC29A30}" srcOrd="2" destOrd="0" parTransId="{425EFC6F-D90D-4BB0-A956-A1DE604FAB28}" sibTransId="{1165FBBD-12D5-4CF1-B191-9FE9F9CD6B9D}"/>
    <dgm:cxn modelId="{20180FB7-1A8B-4FEF-9727-9FC52A040955}" srcId="{61822FA2-84E9-4016-9CBE-D0C4E6FC89EB}" destId="{B55C45DB-9DD5-41AE-A588-E8FF0AF20A17}" srcOrd="1" destOrd="0" parTransId="{81C66F7C-B375-4E9E-A3BA-393BC65677D1}" sibTransId="{14AEFF87-CEDE-47F4-8DAA-76FCCEFAC677}"/>
    <dgm:cxn modelId="{0FC2DBF9-C1C3-4BA4-8316-4C678239BDD1}" srcId="{E3FA3F15-365B-49D2-8693-888E308E5DB1}" destId="{5B7FA61D-AF37-497A-9B29-07C6A1C424BD}" srcOrd="1" destOrd="0" parTransId="{D9D9CA37-5CF3-4F0B-A81E-54F9EEA393BF}" sibTransId="{0CAEA57D-4D5F-4145-8CCA-EAA23C9AABC8}"/>
    <dgm:cxn modelId="{E61CA929-FFA8-4D65-AB8C-DE90BDA27D37}" srcId="{B55C45DB-9DD5-41AE-A588-E8FF0AF20A17}" destId="{4A5C8994-CAFF-472D-A1DA-918D08CF1D75}" srcOrd="1" destOrd="0" parTransId="{5F55FB0F-A309-48E1-A527-928194B193A9}" sibTransId="{4DCB78C9-12BE-45BC-9FFA-98C027465F88}"/>
    <dgm:cxn modelId="{6474AE72-C854-4A1A-A7EF-25429016AEB7}" type="presParOf" srcId="{7477981C-E75D-4996-BEBA-4BE1FD7C1EE9}" destId="{001D920E-B2FC-4E81-B3CE-18EB12817662}" srcOrd="0" destOrd="0" presId="urn:microsoft.com/office/officeart/2005/8/layout/vList2"/>
    <dgm:cxn modelId="{AEC966E3-6754-4B39-A636-0550CCA41F77}" type="presParOf" srcId="{7477981C-E75D-4996-BEBA-4BE1FD7C1EE9}" destId="{5058C82E-4726-4EB5-BF1C-9855D41FEFD6}" srcOrd="1" destOrd="0" presId="urn:microsoft.com/office/officeart/2005/8/layout/vList2"/>
    <dgm:cxn modelId="{8B395FBE-ABEB-41CD-8B26-60D3C6EB6B27}" type="presParOf" srcId="{7477981C-E75D-4996-BEBA-4BE1FD7C1EE9}" destId="{15DC6D04-3213-4053-AC6C-BC4F0B02A423}" srcOrd="2" destOrd="0" presId="urn:microsoft.com/office/officeart/2005/8/layout/vList2"/>
    <dgm:cxn modelId="{0985CC29-22A8-4AFB-8832-10008506A839}" type="presParOf" srcId="{7477981C-E75D-4996-BEBA-4BE1FD7C1EE9}" destId="{F383807F-42F3-40E2-B5E9-E19A1CA7F468}" srcOrd="3" destOrd="0" presId="urn:microsoft.com/office/officeart/2005/8/layout/vList2"/>
    <dgm:cxn modelId="{E298F229-803F-468D-BE82-EAB78B787CA9}" type="presParOf" srcId="{7477981C-E75D-4996-BEBA-4BE1FD7C1EE9}" destId="{46845607-0B55-4688-A9CD-AE80637EEDE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788C95-288E-4FBE-9E6B-DA61E7AEB6BF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13DCE87-6F4F-4E01-9553-85ECBD83CF57}">
      <dgm:prSet/>
      <dgm:spPr/>
      <dgm:t>
        <a:bodyPr/>
        <a:lstStyle/>
        <a:p>
          <a:r>
            <a:rPr lang="cs-CZ"/>
            <a:t>Způsobilost k právům a povinnostem</a:t>
          </a:r>
          <a:endParaRPr lang="en-US"/>
        </a:p>
      </dgm:t>
    </dgm:pt>
    <dgm:pt modelId="{0AE7873A-2270-4695-8DA4-2C61CD303917}" type="parTrans" cxnId="{A3433F09-E685-438C-B050-3AC1B4C2BD12}">
      <dgm:prSet/>
      <dgm:spPr/>
      <dgm:t>
        <a:bodyPr/>
        <a:lstStyle/>
        <a:p>
          <a:endParaRPr lang="en-US"/>
        </a:p>
      </dgm:t>
    </dgm:pt>
    <dgm:pt modelId="{8114E4E6-7D3E-4C8A-B2EA-0630188F00EE}" type="sibTrans" cxnId="{A3433F09-E685-438C-B050-3AC1B4C2BD12}">
      <dgm:prSet/>
      <dgm:spPr/>
      <dgm:t>
        <a:bodyPr/>
        <a:lstStyle/>
        <a:p>
          <a:endParaRPr lang="en-US"/>
        </a:p>
      </dgm:t>
    </dgm:pt>
    <dgm:pt modelId="{91BA4A84-E187-4FE4-8350-DA8B59DBBC59}">
      <dgm:prSet/>
      <dgm:spPr/>
      <dgm:t>
        <a:bodyPr/>
        <a:lstStyle/>
        <a:p>
          <a:r>
            <a:rPr lang="cs-CZ"/>
            <a:t>Způsobilost k právním úkonům (jednáním)</a:t>
          </a:r>
          <a:endParaRPr lang="en-US"/>
        </a:p>
      </dgm:t>
    </dgm:pt>
    <dgm:pt modelId="{424D6D25-9EE3-4FBD-A203-C0966C108A4E}" type="parTrans" cxnId="{513B441B-FD86-45E1-A794-E5919D81FAC7}">
      <dgm:prSet/>
      <dgm:spPr/>
      <dgm:t>
        <a:bodyPr/>
        <a:lstStyle/>
        <a:p>
          <a:endParaRPr lang="en-US"/>
        </a:p>
      </dgm:t>
    </dgm:pt>
    <dgm:pt modelId="{11CE19F1-EBE9-4BF7-9DAD-71C296B6A1A7}" type="sibTrans" cxnId="{513B441B-FD86-45E1-A794-E5919D81FAC7}">
      <dgm:prSet/>
      <dgm:spPr/>
      <dgm:t>
        <a:bodyPr/>
        <a:lstStyle/>
        <a:p>
          <a:endParaRPr lang="en-US"/>
        </a:p>
      </dgm:t>
    </dgm:pt>
    <dgm:pt modelId="{9B12691A-269F-4E8A-8520-4C0DB5B3012F}">
      <dgm:prSet/>
      <dgm:spPr/>
      <dgm:t>
        <a:bodyPr/>
        <a:lstStyle/>
        <a:p>
          <a:r>
            <a:rPr lang="cs-CZ"/>
            <a:t>Způsobilost k protiprávnímu jednání (resp. způsobilost k právní odpovědnosti)</a:t>
          </a:r>
          <a:endParaRPr lang="en-US"/>
        </a:p>
      </dgm:t>
    </dgm:pt>
    <dgm:pt modelId="{86829904-6F52-4B9C-92CB-45A98C2B05A8}" type="parTrans" cxnId="{6F358AC1-9774-4B02-A042-9323C837E333}">
      <dgm:prSet/>
      <dgm:spPr/>
      <dgm:t>
        <a:bodyPr/>
        <a:lstStyle/>
        <a:p>
          <a:endParaRPr lang="en-US"/>
        </a:p>
      </dgm:t>
    </dgm:pt>
    <dgm:pt modelId="{A52FF70D-0291-4261-8DC2-EBE8E4CA80AC}" type="sibTrans" cxnId="{6F358AC1-9774-4B02-A042-9323C837E333}">
      <dgm:prSet/>
      <dgm:spPr/>
      <dgm:t>
        <a:bodyPr/>
        <a:lstStyle/>
        <a:p>
          <a:endParaRPr lang="en-US"/>
        </a:p>
      </dgm:t>
    </dgm:pt>
    <dgm:pt modelId="{F23B9AFE-76E6-4563-804C-A6F3F9124E92}">
      <dgm:prSet/>
      <dgm:spPr/>
      <dgm:t>
        <a:bodyPr/>
        <a:lstStyle/>
        <a:p>
          <a:r>
            <a:rPr lang="cs-CZ"/>
            <a:t>Způsobilost procení</a:t>
          </a:r>
          <a:endParaRPr lang="en-US"/>
        </a:p>
      </dgm:t>
    </dgm:pt>
    <dgm:pt modelId="{CE555F66-9B8F-4BDD-A933-82259465E924}" type="parTrans" cxnId="{C132DDCE-B92E-41A2-A65B-52371CE867BF}">
      <dgm:prSet/>
      <dgm:spPr/>
      <dgm:t>
        <a:bodyPr/>
        <a:lstStyle/>
        <a:p>
          <a:endParaRPr lang="en-US"/>
        </a:p>
      </dgm:t>
    </dgm:pt>
    <dgm:pt modelId="{3F10D76C-B953-4BF2-B5A5-7E2394C9E041}" type="sibTrans" cxnId="{C132DDCE-B92E-41A2-A65B-52371CE867BF}">
      <dgm:prSet/>
      <dgm:spPr/>
      <dgm:t>
        <a:bodyPr/>
        <a:lstStyle/>
        <a:p>
          <a:endParaRPr lang="en-US"/>
        </a:p>
      </dgm:t>
    </dgm:pt>
    <dgm:pt modelId="{5A9B2565-811F-4985-B20D-94D4AFA76EE8}" type="pres">
      <dgm:prSet presAssocID="{80788C95-288E-4FBE-9E6B-DA61E7AEB6B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5D3EA734-831E-486B-A546-2D5526CBD617}" type="pres">
      <dgm:prSet presAssocID="{D13DCE87-6F4F-4E01-9553-85ECBD83CF57}" presName="thickLine" presStyleLbl="alignNode1" presStyleIdx="0" presStyleCnt="4"/>
      <dgm:spPr/>
    </dgm:pt>
    <dgm:pt modelId="{D2A2938C-8AE1-412C-BC79-56302CDF16DA}" type="pres">
      <dgm:prSet presAssocID="{D13DCE87-6F4F-4E01-9553-85ECBD83CF57}" presName="horz1" presStyleCnt="0"/>
      <dgm:spPr/>
    </dgm:pt>
    <dgm:pt modelId="{3FA8D45C-8F86-48D8-8C8D-17389A4DBF2B}" type="pres">
      <dgm:prSet presAssocID="{D13DCE87-6F4F-4E01-9553-85ECBD83CF57}" presName="tx1" presStyleLbl="revTx" presStyleIdx="0" presStyleCnt="4"/>
      <dgm:spPr/>
      <dgm:t>
        <a:bodyPr/>
        <a:lstStyle/>
        <a:p>
          <a:endParaRPr lang="cs-CZ"/>
        </a:p>
      </dgm:t>
    </dgm:pt>
    <dgm:pt modelId="{F99E82C0-EFF8-4372-8C18-7F56FCE71FF6}" type="pres">
      <dgm:prSet presAssocID="{D13DCE87-6F4F-4E01-9553-85ECBD83CF57}" presName="vert1" presStyleCnt="0"/>
      <dgm:spPr/>
    </dgm:pt>
    <dgm:pt modelId="{C338A216-2BA3-4F01-A435-9BEED0BF9720}" type="pres">
      <dgm:prSet presAssocID="{91BA4A84-E187-4FE4-8350-DA8B59DBBC59}" presName="thickLine" presStyleLbl="alignNode1" presStyleIdx="1" presStyleCnt="4"/>
      <dgm:spPr/>
    </dgm:pt>
    <dgm:pt modelId="{559067F3-3BC7-41A3-A8B5-390598CA33B8}" type="pres">
      <dgm:prSet presAssocID="{91BA4A84-E187-4FE4-8350-DA8B59DBBC59}" presName="horz1" presStyleCnt="0"/>
      <dgm:spPr/>
    </dgm:pt>
    <dgm:pt modelId="{78535B1D-B596-41CB-A7C2-687B89C642E3}" type="pres">
      <dgm:prSet presAssocID="{91BA4A84-E187-4FE4-8350-DA8B59DBBC59}" presName="tx1" presStyleLbl="revTx" presStyleIdx="1" presStyleCnt="4"/>
      <dgm:spPr/>
      <dgm:t>
        <a:bodyPr/>
        <a:lstStyle/>
        <a:p>
          <a:endParaRPr lang="cs-CZ"/>
        </a:p>
      </dgm:t>
    </dgm:pt>
    <dgm:pt modelId="{FD8BA5E1-A9E0-41EB-B419-F32C6FF28210}" type="pres">
      <dgm:prSet presAssocID="{91BA4A84-E187-4FE4-8350-DA8B59DBBC59}" presName="vert1" presStyleCnt="0"/>
      <dgm:spPr/>
    </dgm:pt>
    <dgm:pt modelId="{B37A0C36-2792-45B0-88C1-F9880B3945E7}" type="pres">
      <dgm:prSet presAssocID="{9B12691A-269F-4E8A-8520-4C0DB5B3012F}" presName="thickLine" presStyleLbl="alignNode1" presStyleIdx="2" presStyleCnt="4"/>
      <dgm:spPr/>
    </dgm:pt>
    <dgm:pt modelId="{DAC2902E-4D99-4656-BB8B-5CF8463BA941}" type="pres">
      <dgm:prSet presAssocID="{9B12691A-269F-4E8A-8520-4C0DB5B3012F}" presName="horz1" presStyleCnt="0"/>
      <dgm:spPr/>
    </dgm:pt>
    <dgm:pt modelId="{FE6AE871-7664-4D45-BF65-E0CB75CCE53D}" type="pres">
      <dgm:prSet presAssocID="{9B12691A-269F-4E8A-8520-4C0DB5B3012F}" presName="tx1" presStyleLbl="revTx" presStyleIdx="2" presStyleCnt="4"/>
      <dgm:spPr/>
      <dgm:t>
        <a:bodyPr/>
        <a:lstStyle/>
        <a:p>
          <a:endParaRPr lang="cs-CZ"/>
        </a:p>
      </dgm:t>
    </dgm:pt>
    <dgm:pt modelId="{7A001BC5-AE89-40E2-912F-DAEB0BA4BD15}" type="pres">
      <dgm:prSet presAssocID="{9B12691A-269F-4E8A-8520-4C0DB5B3012F}" presName="vert1" presStyleCnt="0"/>
      <dgm:spPr/>
    </dgm:pt>
    <dgm:pt modelId="{210676FB-A346-43A3-87E7-ABE7D9E93B4C}" type="pres">
      <dgm:prSet presAssocID="{F23B9AFE-76E6-4563-804C-A6F3F9124E92}" presName="thickLine" presStyleLbl="alignNode1" presStyleIdx="3" presStyleCnt="4"/>
      <dgm:spPr/>
    </dgm:pt>
    <dgm:pt modelId="{0E8EE2AF-FF57-4B29-9DD4-FF511CA41A2D}" type="pres">
      <dgm:prSet presAssocID="{F23B9AFE-76E6-4563-804C-A6F3F9124E92}" presName="horz1" presStyleCnt="0"/>
      <dgm:spPr/>
    </dgm:pt>
    <dgm:pt modelId="{94779CAF-5DFD-42B3-BB18-6A23939CAC29}" type="pres">
      <dgm:prSet presAssocID="{F23B9AFE-76E6-4563-804C-A6F3F9124E92}" presName="tx1" presStyleLbl="revTx" presStyleIdx="3" presStyleCnt="4"/>
      <dgm:spPr/>
      <dgm:t>
        <a:bodyPr/>
        <a:lstStyle/>
        <a:p>
          <a:endParaRPr lang="cs-CZ"/>
        </a:p>
      </dgm:t>
    </dgm:pt>
    <dgm:pt modelId="{F1376454-A543-42BD-B7CE-FDAD5CCAA64F}" type="pres">
      <dgm:prSet presAssocID="{F23B9AFE-76E6-4563-804C-A6F3F9124E92}" presName="vert1" presStyleCnt="0"/>
      <dgm:spPr/>
    </dgm:pt>
  </dgm:ptLst>
  <dgm:cxnLst>
    <dgm:cxn modelId="{A3433F09-E685-438C-B050-3AC1B4C2BD12}" srcId="{80788C95-288E-4FBE-9E6B-DA61E7AEB6BF}" destId="{D13DCE87-6F4F-4E01-9553-85ECBD83CF57}" srcOrd="0" destOrd="0" parTransId="{0AE7873A-2270-4695-8DA4-2C61CD303917}" sibTransId="{8114E4E6-7D3E-4C8A-B2EA-0630188F00EE}"/>
    <dgm:cxn modelId="{C132DDCE-B92E-41A2-A65B-52371CE867BF}" srcId="{80788C95-288E-4FBE-9E6B-DA61E7AEB6BF}" destId="{F23B9AFE-76E6-4563-804C-A6F3F9124E92}" srcOrd="3" destOrd="0" parTransId="{CE555F66-9B8F-4BDD-A933-82259465E924}" sibTransId="{3F10D76C-B953-4BF2-B5A5-7E2394C9E041}"/>
    <dgm:cxn modelId="{6F358AC1-9774-4B02-A042-9323C837E333}" srcId="{80788C95-288E-4FBE-9E6B-DA61E7AEB6BF}" destId="{9B12691A-269F-4E8A-8520-4C0DB5B3012F}" srcOrd="2" destOrd="0" parTransId="{86829904-6F52-4B9C-92CB-45A98C2B05A8}" sibTransId="{A52FF70D-0291-4261-8DC2-EBE8E4CA80AC}"/>
    <dgm:cxn modelId="{3E366CB3-34E6-4AF8-9865-D35FCB4931CC}" type="presOf" srcId="{D13DCE87-6F4F-4E01-9553-85ECBD83CF57}" destId="{3FA8D45C-8F86-48D8-8C8D-17389A4DBF2B}" srcOrd="0" destOrd="0" presId="urn:microsoft.com/office/officeart/2008/layout/LinedList"/>
    <dgm:cxn modelId="{3BF0E152-3392-49B2-92BC-CE85B9A09CC5}" type="presOf" srcId="{F23B9AFE-76E6-4563-804C-A6F3F9124E92}" destId="{94779CAF-5DFD-42B3-BB18-6A23939CAC29}" srcOrd="0" destOrd="0" presId="urn:microsoft.com/office/officeart/2008/layout/LinedList"/>
    <dgm:cxn modelId="{0F94F866-9FE4-4DDE-803E-8EF689AC6A3B}" type="presOf" srcId="{9B12691A-269F-4E8A-8520-4C0DB5B3012F}" destId="{FE6AE871-7664-4D45-BF65-E0CB75CCE53D}" srcOrd="0" destOrd="0" presId="urn:microsoft.com/office/officeart/2008/layout/LinedList"/>
    <dgm:cxn modelId="{513B441B-FD86-45E1-A794-E5919D81FAC7}" srcId="{80788C95-288E-4FBE-9E6B-DA61E7AEB6BF}" destId="{91BA4A84-E187-4FE4-8350-DA8B59DBBC59}" srcOrd="1" destOrd="0" parTransId="{424D6D25-9EE3-4FBD-A203-C0966C108A4E}" sibTransId="{11CE19F1-EBE9-4BF7-9DAD-71C296B6A1A7}"/>
    <dgm:cxn modelId="{A6D90651-3A60-4F88-BFF1-A4009105A0E9}" type="presOf" srcId="{80788C95-288E-4FBE-9E6B-DA61E7AEB6BF}" destId="{5A9B2565-811F-4985-B20D-94D4AFA76EE8}" srcOrd="0" destOrd="0" presId="urn:microsoft.com/office/officeart/2008/layout/LinedList"/>
    <dgm:cxn modelId="{17952583-1DD1-4C26-A5CF-ED8AD8D02733}" type="presOf" srcId="{91BA4A84-E187-4FE4-8350-DA8B59DBBC59}" destId="{78535B1D-B596-41CB-A7C2-687B89C642E3}" srcOrd="0" destOrd="0" presId="urn:microsoft.com/office/officeart/2008/layout/LinedList"/>
    <dgm:cxn modelId="{681588F6-8D34-4D65-A4DA-2D8F9A2792F5}" type="presParOf" srcId="{5A9B2565-811F-4985-B20D-94D4AFA76EE8}" destId="{5D3EA734-831E-486B-A546-2D5526CBD617}" srcOrd="0" destOrd="0" presId="urn:microsoft.com/office/officeart/2008/layout/LinedList"/>
    <dgm:cxn modelId="{EDED522C-3FB0-494C-BC77-83E9F8369A37}" type="presParOf" srcId="{5A9B2565-811F-4985-B20D-94D4AFA76EE8}" destId="{D2A2938C-8AE1-412C-BC79-56302CDF16DA}" srcOrd="1" destOrd="0" presId="urn:microsoft.com/office/officeart/2008/layout/LinedList"/>
    <dgm:cxn modelId="{5C7AB4B1-4D9F-4FD0-8DD1-B33572D8E807}" type="presParOf" srcId="{D2A2938C-8AE1-412C-BC79-56302CDF16DA}" destId="{3FA8D45C-8F86-48D8-8C8D-17389A4DBF2B}" srcOrd="0" destOrd="0" presId="urn:microsoft.com/office/officeart/2008/layout/LinedList"/>
    <dgm:cxn modelId="{3385932C-58DE-4C43-B507-BA8CB1BF6527}" type="presParOf" srcId="{D2A2938C-8AE1-412C-BC79-56302CDF16DA}" destId="{F99E82C0-EFF8-4372-8C18-7F56FCE71FF6}" srcOrd="1" destOrd="0" presId="urn:microsoft.com/office/officeart/2008/layout/LinedList"/>
    <dgm:cxn modelId="{58043243-A278-4E2D-8E64-43F71023C9B5}" type="presParOf" srcId="{5A9B2565-811F-4985-B20D-94D4AFA76EE8}" destId="{C338A216-2BA3-4F01-A435-9BEED0BF9720}" srcOrd="2" destOrd="0" presId="urn:microsoft.com/office/officeart/2008/layout/LinedList"/>
    <dgm:cxn modelId="{A39C8B22-C692-426B-B359-7F209CD958C3}" type="presParOf" srcId="{5A9B2565-811F-4985-B20D-94D4AFA76EE8}" destId="{559067F3-3BC7-41A3-A8B5-390598CA33B8}" srcOrd="3" destOrd="0" presId="urn:microsoft.com/office/officeart/2008/layout/LinedList"/>
    <dgm:cxn modelId="{9ACCC49A-74B1-4B1C-A657-9313045CAC0C}" type="presParOf" srcId="{559067F3-3BC7-41A3-A8B5-390598CA33B8}" destId="{78535B1D-B596-41CB-A7C2-687B89C642E3}" srcOrd="0" destOrd="0" presId="urn:microsoft.com/office/officeart/2008/layout/LinedList"/>
    <dgm:cxn modelId="{5FE318BC-40CB-470C-9EF4-A1885C79813C}" type="presParOf" srcId="{559067F3-3BC7-41A3-A8B5-390598CA33B8}" destId="{FD8BA5E1-A9E0-41EB-B419-F32C6FF28210}" srcOrd="1" destOrd="0" presId="urn:microsoft.com/office/officeart/2008/layout/LinedList"/>
    <dgm:cxn modelId="{7B16C2A9-FDB8-4BA3-8FDA-2FFED20B6E2A}" type="presParOf" srcId="{5A9B2565-811F-4985-B20D-94D4AFA76EE8}" destId="{B37A0C36-2792-45B0-88C1-F9880B3945E7}" srcOrd="4" destOrd="0" presId="urn:microsoft.com/office/officeart/2008/layout/LinedList"/>
    <dgm:cxn modelId="{4BAAE402-102D-43E1-A04F-167944969FA0}" type="presParOf" srcId="{5A9B2565-811F-4985-B20D-94D4AFA76EE8}" destId="{DAC2902E-4D99-4656-BB8B-5CF8463BA941}" srcOrd="5" destOrd="0" presId="urn:microsoft.com/office/officeart/2008/layout/LinedList"/>
    <dgm:cxn modelId="{AB0A6C71-2923-44BE-BB7A-A9BB2E5E1DB5}" type="presParOf" srcId="{DAC2902E-4D99-4656-BB8B-5CF8463BA941}" destId="{FE6AE871-7664-4D45-BF65-E0CB75CCE53D}" srcOrd="0" destOrd="0" presId="urn:microsoft.com/office/officeart/2008/layout/LinedList"/>
    <dgm:cxn modelId="{81183D5E-A853-4BCC-BCE3-631C356B9BA1}" type="presParOf" srcId="{DAC2902E-4D99-4656-BB8B-5CF8463BA941}" destId="{7A001BC5-AE89-40E2-912F-DAEB0BA4BD15}" srcOrd="1" destOrd="0" presId="urn:microsoft.com/office/officeart/2008/layout/LinedList"/>
    <dgm:cxn modelId="{4674F751-A084-4DD8-A57A-A03C57242B65}" type="presParOf" srcId="{5A9B2565-811F-4985-B20D-94D4AFA76EE8}" destId="{210676FB-A346-43A3-87E7-ABE7D9E93B4C}" srcOrd="6" destOrd="0" presId="urn:microsoft.com/office/officeart/2008/layout/LinedList"/>
    <dgm:cxn modelId="{4ACCE618-3A37-46E7-B737-6EB7E06D613F}" type="presParOf" srcId="{5A9B2565-811F-4985-B20D-94D4AFA76EE8}" destId="{0E8EE2AF-FF57-4B29-9DD4-FF511CA41A2D}" srcOrd="7" destOrd="0" presId="urn:microsoft.com/office/officeart/2008/layout/LinedList"/>
    <dgm:cxn modelId="{2BD1D4BA-F753-4040-B722-F99A9AFB2D0D}" type="presParOf" srcId="{0E8EE2AF-FF57-4B29-9DD4-FF511CA41A2D}" destId="{94779CAF-5DFD-42B3-BB18-6A23939CAC29}" srcOrd="0" destOrd="0" presId="urn:microsoft.com/office/officeart/2008/layout/LinedList"/>
    <dgm:cxn modelId="{3CC6BC12-3FF0-49C0-A9F0-A88F3C82DF36}" type="presParOf" srcId="{0E8EE2AF-FF57-4B29-9DD4-FF511CA41A2D}" destId="{F1376454-A543-42BD-B7CE-FDAD5CCAA64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C6BA30-A2C2-499B-B78D-35B3887D53AC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726E0129-7422-48A0-B3FA-D67790244306}">
      <dgm:prSet/>
      <dgm:spPr/>
      <dgm:t>
        <a:bodyPr/>
        <a:lstStyle/>
        <a:p>
          <a:r>
            <a:rPr lang="cs-CZ"/>
            <a:t>Fyzické osoby</a:t>
          </a:r>
          <a:endParaRPr lang="en-US"/>
        </a:p>
      </dgm:t>
    </dgm:pt>
    <dgm:pt modelId="{81360FFA-EEB6-4B5D-A57C-AD9AB7E321A4}" type="parTrans" cxnId="{C6A3A25A-A626-4EF5-806E-2AD1071975EE}">
      <dgm:prSet/>
      <dgm:spPr/>
      <dgm:t>
        <a:bodyPr/>
        <a:lstStyle/>
        <a:p>
          <a:endParaRPr lang="en-US"/>
        </a:p>
      </dgm:t>
    </dgm:pt>
    <dgm:pt modelId="{37597346-F5E8-4CD5-80CF-A811BD77DFC4}" type="sibTrans" cxnId="{C6A3A25A-A626-4EF5-806E-2AD1071975EE}">
      <dgm:prSet/>
      <dgm:spPr/>
      <dgm:t>
        <a:bodyPr/>
        <a:lstStyle/>
        <a:p>
          <a:endParaRPr lang="en-US"/>
        </a:p>
      </dgm:t>
    </dgm:pt>
    <dgm:pt modelId="{0FC4C00B-ACAB-43B0-9816-0AAF02DC49E8}">
      <dgm:prSet/>
      <dgm:spPr/>
      <dgm:t>
        <a:bodyPr/>
        <a:lstStyle/>
        <a:p>
          <a:r>
            <a:rPr lang="cs-CZ"/>
            <a:t>Právnické osoby</a:t>
          </a:r>
          <a:endParaRPr lang="en-US"/>
        </a:p>
      </dgm:t>
    </dgm:pt>
    <dgm:pt modelId="{81CC734B-B102-49A6-9FBE-4023196A1EA1}" type="parTrans" cxnId="{86A85E1A-29BC-47E7-8605-51F589B81EAC}">
      <dgm:prSet/>
      <dgm:spPr/>
      <dgm:t>
        <a:bodyPr/>
        <a:lstStyle/>
        <a:p>
          <a:endParaRPr lang="en-US"/>
        </a:p>
      </dgm:t>
    </dgm:pt>
    <dgm:pt modelId="{9BD790B0-FEBB-4E7D-881C-C335A00C8B13}" type="sibTrans" cxnId="{86A85E1A-29BC-47E7-8605-51F589B81EAC}">
      <dgm:prSet/>
      <dgm:spPr/>
      <dgm:t>
        <a:bodyPr/>
        <a:lstStyle/>
        <a:p>
          <a:endParaRPr lang="en-US"/>
        </a:p>
      </dgm:t>
    </dgm:pt>
    <dgm:pt modelId="{1CE453D8-32BB-4B1E-B1E5-54BED63DD36A}">
      <dgm:prSet/>
      <dgm:spPr/>
      <dgm:t>
        <a:bodyPr/>
        <a:lstStyle/>
        <a:p>
          <a:r>
            <a:rPr lang="cs-CZ"/>
            <a:t>Orgány veřejné správy</a:t>
          </a:r>
          <a:endParaRPr lang="en-US"/>
        </a:p>
      </dgm:t>
    </dgm:pt>
    <dgm:pt modelId="{CAEEE5F3-FA51-4D96-A15E-C57751D466ED}" type="parTrans" cxnId="{80DBBDDE-BB33-4FDF-A87E-FF8A942F1F66}">
      <dgm:prSet/>
      <dgm:spPr/>
      <dgm:t>
        <a:bodyPr/>
        <a:lstStyle/>
        <a:p>
          <a:endParaRPr lang="en-US"/>
        </a:p>
      </dgm:t>
    </dgm:pt>
    <dgm:pt modelId="{1ED21646-AA72-4F4A-BA93-53107E5BE1D5}" type="sibTrans" cxnId="{80DBBDDE-BB33-4FDF-A87E-FF8A942F1F66}">
      <dgm:prSet/>
      <dgm:spPr/>
      <dgm:t>
        <a:bodyPr/>
        <a:lstStyle/>
        <a:p>
          <a:endParaRPr lang="en-US"/>
        </a:p>
      </dgm:t>
    </dgm:pt>
    <dgm:pt modelId="{C82DB985-F5B9-4097-9950-D6DF941B36F9}">
      <dgm:prSet/>
      <dgm:spPr/>
      <dgm:t>
        <a:bodyPr/>
        <a:lstStyle/>
        <a:p>
          <a:r>
            <a:rPr lang="cs-CZ"/>
            <a:t>Stát </a:t>
          </a:r>
          <a:endParaRPr lang="en-US"/>
        </a:p>
      </dgm:t>
    </dgm:pt>
    <dgm:pt modelId="{5576A523-F790-4D6E-B660-EA1FE546A849}" type="parTrans" cxnId="{F05E9739-1F86-4B01-8162-C5A0E40CEBC4}">
      <dgm:prSet/>
      <dgm:spPr/>
      <dgm:t>
        <a:bodyPr/>
        <a:lstStyle/>
        <a:p>
          <a:endParaRPr lang="en-US"/>
        </a:p>
      </dgm:t>
    </dgm:pt>
    <dgm:pt modelId="{ECF74CCC-CDDE-4A65-AA54-24CC1AF7258C}" type="sibTrans" cxnId="{F05E9739-1F86-4B01-8162-C5A0E40CEBC4}">
      <dgm:prSet/>
      <dgm:spPr/>
      <dgm:t>
        <a:bodyPr/>
        <a:lstStyle/>
        <a:p>
          <a:endParaRPr lang="en-US"/>
        </a:p>
      </dgm:t>
    </dgm:pt>
    <dgm:pt modelId="{0FC2EDF2-8D48-4AF6-A293-F8BD9FF60136}" type="pres">
      <dgm:prSet presAssocID="{0BC6BA30-A2C2-499B-B78D-35B3887D53A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9CC5C6F7-E6C0-4FF6-8714-DC9A9AE5B5E0}" type="pres">
      <dgm:prSet presAssocID="{726E0129-7422-48A0-B3FA-D67790244306}" presName="thickLine" presStyleLbl="alignNode1" presStyleIdx="0" presStyleCnt="4"/>
      <dgm:spPr/>
    </dgm:pt>
    <dgm:pt modelId="{D0443D08-7D0E-4FB5-93BE-3DF7DF0FD94B}" type="pres">
      <dgm:prSet presAssocID="{726E0129-7422-48A0-B3FA-D67790244306}" presName="horz1" presStyleCnt="0"/>
      <dgm:spPr/>
    </dgm:pt>
    <dgm:pt modelId="{47B0395E-DDA7-4A25-B21C-D34D62910243}" type="pres">
      <dgm:prSet presAssocID="{726E0129-7422-48A0-B3FA-D67790244306}" presName="tx1" presStyleLbl="revTx" presStyleIdx="0" presStyleCnt="4"/>
      <dgm:spPr/>
      <dgm:t>
        <a:bodyPr/>
        <a:lstStyle/>
        <a:p>
          <a:endParaRPr lang="cs-CZ"/>
        </a:p>
      </dgm:t>
    </dgm:pt>
    <dgm:pt modelId="{B6FA03F8-ECA4-4873-A38E-BA16F252D813}" type="pres">
      <dgm:prSet presAssocID="{726E0129-7422-48A0-B3FA-D67790244306}" presName="vert1" presStyleCnt="0"/>
      <dgm:spPr/>
    </dgm:pt>
    <dgm:pt modelId="{FB953A84-1532-47DE-8A44-51F01A78BB5B}" type="pres">
      <dgm:prSet presAssocID="{0FC4C00B-ACAB-43B0-9816-0AAF02DC49E8}" presName="thickLine" presStyleLbl="alignNode1" presStyleIdx="1" presStyleCnt="4"/>
      <dgm:spPr/>
    </dgm:pt>
    <dgm:pt modelId="{9FD64784-1E7C-45D5-8B6E-77B5682BD43E}" type="pres">
      <dgm:prSet presAssocID="{0FC4C00B-ACAB-43B0-9816-0AAF02DC49E8}" presName="horz1" presStyleCnt="0"/>
      <dgm:spPr/>
    </dgm:pt>
    <dgm:pt modelId="{CBD9327F-4B22-409D-B1AF-1F33E8BD979C}" type="pres">
      <dgm:prSet presAssocID="{0FC4C00B-ACAB-43B0-9816-0AAF02DC49E8}" presName="tx1" presStyleLbl="revTx" presStyleIdx="1" presStyleCnt="4"/>
      <dgm:spPr/>
      <dgm:t>
        <a:bodyPr/>
        <a:lstStyle/>
        <a:p>
          <a:endParaRPr lang="cs-CZ"/>
        </a:p>
      </dgm:t>
    </dgm:pt>
    <dgm:pt modelId="{2F8B1CF5-CF1E-4623-9221-61883A5887CF}" type="pres">
      <dgm:prSet presAssocID="{0FC4C00B-ACAB-43B0-9816-0AAF02DC49E8}" presName="vert1" presStyleCnt="0"/>
      <dgm:spPr/>
    </dgm:pt>
    <dgm:pt modelId="{FE6CD6DF-3011-4728-990C-58CEDDDC77D6}" type="pres">
      <dgm:prSet presAssocID="{1CE453D8-32BB-4B1E-B1E5-54BED63DD36A}" presName="thickLine" presStyleLbl="alignNode1" presStyleIdx="2" presStyleCnt="4"/>
      <dgm:spPr/>
    </dgm:pt>
    <dgm:pt modelId="{6AF84EA2-0FE9-4ADD-819E-341CBC4557BD}" type="pres">
      <dgm:prSet presAssocID="{1CE453D8-32BB-4B1E-B1E5-54BED63DD36A}" presName="horz1" presStyleCnt="0"/>
      <dgm:spPr/>
    </dgm:pt>
    <dgm:pt modelId="{E2D85863-5CE6-4DC5-811D-4B4A2BBD2830}" type="pres">
      <dgm:prSet presAssocID="{1CE453D8-32BB-4B1E-B1E5-54BED63DD36A}" presName="tx1" presStyleLbl="revTx" presStyleIdx="2" presStyleCnt="4"/>
      <dgm:spPr/>
      <dgm:t>
        <a:bodyPr/>
        <a:lstStyle/>
        <a:p>
          <a:endParaRPr lang="cs-CZ"/>
        </a:p>
      </dgm:t>
    </dgm:pt>
    <dgm:pt modelId="{ADE439C9-FACF-4B82-B5AE-BA2495327BAC}" type="pres">
      <dgm:prSet presAssocID="{1CE453D8-32BB-4B1E-B1E5-54BED63DD36A}" presName="vert1" presStyleCnt="0"/>
      <dgm:spPr/>
    </dgm:pt>
    <dgm:pt modelId="{7ED64D66-B72C-4025-B935-B598D6F78756}" type="pres">
      <dgm:prSet presAssocID="{C82DB985-F5B9-4097-9950-D6DF941B36F9}" presName="thickLine" presStyleLbl="alignNode1" presStyleIdx="3" presStyleCnt="4"/>
      <dgm:spPr/>
    </dgm:pt>
    <dgm:pt modelId="{7A2C4382-7A10-4D75-BFFC-B0171C5213B6}" type="pres">
      <dgm:prSet presAssocID="{C82DB985-F5B9-4097-9950-D6DF941B36F9}" presName="horz1" presStyleCnt="0"/>
      <dgm:spPr/>
    </dgm:pt>
    <dgm:pt modelId="{75B980BF-4039-4D3D-B31E-53207A0C0A8E}" type="pres">
      <dgm:prSet presAssocID="{C82DB985-F5B9-4097-9950-D6DF941B36F9}" presName="tx1" presStyleLbl="revTx" presStyleIdx="3" presStyleCnt="4"/>
      <dgm:spPr/>
      <dgm:t>
        <a:bodyPr/>
        <a:lstStyle/>
        <a:p>
          <a:endParaRPr lang="cs-CZ"/>
        </a:p>
      </dgm:t>
    </dgm:pt>
    <dgm:pt modelId="{9E7F19C7-5984-4E1D-9B09-F0FDD3C5379E}" type="pres">
      <dgm:prSet presAssocID="{C82DB985-F5B9-4097-9950-D6DF941B36F9}" presName="vert1" presStyleCnt="0"/>
      <dgm:spPr/>
    </dgm:pt>
  </dgm:ptLst>
  <dgm:cxnLst>
    <dgm:cxn modelId="{7880918E-F5AA-49CA-B0B5-C154EE02B51D}" type="presOf" srcId="{726E0129-7422-48A0-B3FA-D67790244306}" destId="{47B0395E-DDA7-4A25-B21C-D34D62910243}" srcOrd="0" destOrd="0" presId="urn:microsoft.com/office/officeart/2008/layout/LinedList"/>
    <dgm:cxn modelId="{5421551D-664A-4734-9A0A-18DE172921C4}" type="presOf" srcId="{C82DB985-F5B9-4097-9950-D6DF941B36F9}" destId="{75B980BF-4039-4D3D-B31E-53207A0C0A8E}" srcOrd="0" destOrd="0" presId="urn:microsoft.com/office/officeart/2008/layout/LinedList"/>
    <dgm:cxn modelId="{7AEF004D-9F4E-484B-9584-13DD3A1608E8}" type="presOf" srcId="{0BC6BA30-A2C2-499B-B78D-35B3887D53AC}" destId="{0FC2EDF2-8D48-4AF6-A293-F8BD9FF60136}" srcOrd="0" destOrd="0" presId="urn:microsoft.com/office/officeart/2008/layout/LinedList"/>
    <dgm:cxn modelId="{61D039CC-2263-422C-9286-F26FC355EEF3}" type="presOf" srcId="{0FC4C00B-ACAB-43B0-9816-0AAF02DC49E8}" destId="{CBD9327F-4B22-409D-B1AF-1F33E8BD979C}" srcOrd="0" destOrd="0" presId="urn:microsoft.com/office/officeart/2008/layout/LinedList"/>
    <dgm:cxn modelId="{F05E9739-1F86-4B01-8162-C5A0E40CEBC4}" srcId="{0BC6BA30-A2C2-499B-B78D-35B3887D53AC}" destId="{C82DB985-F5B9-4097-9950-D6DF941B36F9}" srcOrd="3" destOrd="0" parTransId="{5576A523-F790-4D6E-B660-EA1FE546A849}" sibTransId="{ECF74CCC-CDDE-4A65-AA54-24CC1AF7258C}"/>
    <dgm:cxn modelId="{57A51367-063B-4CC9-AF0E-83DF9FF9D001}" type="presOf" srcId="{1CE453D8-32BB-4B1E-B1E5-54BED63DD36A}" destId="{E2D85863-5CE6-4DC5-811D-4B4A2BBD2830}" srcOrd="0" destOrd="0" presId="urn:microsoft.com/office/officeart/2008/layout/LinedList"/>
    <dgm:cxn modelId="{C6A3A25A-A626-4EF5-806E-2AD1071975EE}" srcId="{0BC6BA30-A2C2-499B-B78D-35B3887D53AC}" destId="{726E0129-7422-48A0-B3FA-D67790244306}" srcOrd="0" destOrd="0" parTransId="{81360FFA-EEB6-4B5D-A57C-AD9AB7E321A4}" sibTransId="{37597346-F5E8-4CD5-80CF-A811BD77DFC4}"/>
    <dgm:cxn modelId="{80DBBDDE-BB33-4FDF-A87E-FF8A942F1F66}" srcId="{0BC6BA30-A2C2-499B-B78D-35B3887D53AC}" destId="{1CE453D8-32BB-4B1E-B1E5-54BED63DD36A}" srcOrd="2" destOrd="0" parTransId="{CAEEE5F3-FA51-4D96-A15E-C57751D466ED}" sibTransId="{1ED21646-AA72-4F4A-BA93-53107E5BE1D5}"/>
    <dgm:cxn modelId="{86A85E1A-29BC-47E7-8605-51F589B81EAC}" srcId="{0BC6BA30-A2C2-499B-B78D-35B3887D53AC}" destId="{0FC4C00B-ACAB-43B0-9816-0AAF02DC49E8}" srcOrd="1" destOrd="0" parTransId="{81CC734B-B102-49A6-9FBE-4023196A1EA1}" sibTransId="{9BD790B0-FEBB-4E7D-881C-C335A00C8B13}"/>
    <dgm:cxn modelId="{C545E2F5-7E6D-4EE8-BA4C-499917D1AA10}" type="presParOf" srcId="{0FC2EDF2-8D48-4AF6-A293-F8BD9FF60136}" destId="{9CC5C6F7-E6C0-4FF6-8714-DC9A9AE5B5E0}" srcOrd="0" destOrd="0" presId="urn:microsoft.com/office/officeart/2008/layout/LinedList"/>
    <dgm:cxn modelId="{7DC6E922-1D51-4747-BEAB-4CA4494F7AE5}" type="presParOf" srcId="{0FC2EDF2-8D48-4AF6-A293-F8BD9FF60136}" destId="{D0443D08-7D0E-4FB5-93BE-3DF7DF0FD94B}" srcOrd="1" destOrd="0" presId="urn:microsoft.com/office/officeart/2008/layout/LinedList"/>
    <dgm:cxn modelId="{E258F9D9-A002-4AE8-8A8A-84045099B98A}" type="presParOf" srcId="{D0443D08-7D0E-4FB5-93BE-3DF7DF0FD94B}" destId="{47B0395E-DDA7-4A25-B21C-D34D62910243}" srcOrd="0" destOrd="0" presId="urn:microsoft.com/office/officeart/2008/layout/LinedList"/>
    <dgm:cxn modelId="{2478AD1F-0CC4-44B3-8A8A-BC95CD72B47C}" type="presParOf" srcId="{D0443D08-7D0E-4FB5-93BE-3DF7DF0FD94B}" destId="{B6FA03F8-ECA4-4873-A38E-BA16F252D813}" srcOrd="1" destOrd="0" presId="urn:microsoft.com/office/officeart/2008/layout/LinedList"/>
    <dgm:cxn modelId="{6517ED2A-6AFF-4563-B0FE-D487D0603396}" type="presParOf" srcId="{0FC2EDF2-8D48-4AF6-A293-F8BD9FF60136}" destId="{FB953A84-1532-47DE-8A44-51F01A78BB5B}" srcOrd="2" destOrd="0" presId="urn:microsoft.com/office/officeart/2008/layout/LinedList"/>
    <dgm:cxn modelId="{9731FDBA-CC93-4BE5-BAE8-06CDA37E1C40}" type="presParOf" srcId="{0FC2EDF2-8D48-4AF6-A293-F8BD9FF60136}" destId="{9FD64784-1E7C-45D5-8B6E-77B5682BD43E}" srcOrd="3" destOrd="0" presId="urn:microsoft.com/office/officeart/2008/layout/LinedList"/>
    <dgm:cxn modelId="{87F1B799-8BF2-4696-A0CD-4EE265EE15AF}" type="presParOf" srcId="{9FD64784-1E7C-45D5-8B6E-77B5682BD43E}" destId="{CBD9327F-4B22-409D-B1AF-1F33E8BD979C}" srcOrd="0" destOrd="0" presId="urn:microsoft.com/office/officeart/2008/layout/LinedList"/>
    <dgm:cxn modelId="{8DAAA9C8-6A9C-4482-A4E1-B5DB6EEB3B1F}" type="presParOf" srcId="{9FD64784-1E7C-45D5-8B6E-77B5682BD43E}" destId="{2F8B1CF5-CF1E-4623-9221-61883A5887CF}" srcOrd="1" destOrd="0" presId="urn:microsoft.com/office/officeart/2008/layout/LinedList"/>
    <dgm:cxn modelId="{E12C3DAD-F132-4ED7-BE11-E7412DA7EE40}" type="presParOf" srcId="{0FC2EDF2-8D48-4AF6-A293-F8BD9FF60136}" destId="{FE6CD6DF-3011-4728-990C-58CEDDDC77D6}" srcOrd="4" destOrd="0" presId="urn:microsoft.com/office/officeart/2008/layout/LinedList"/>
    <dgm:cxn modelId="{6175766D-A77E-473A-BB9E-72836BF8108D}" type="presParOf" srcId="{0FC2EDF2-8D48-4AF6-A293-F8BD9FF60136}" destId="{6AF84EA2-0FE9-4ADD-819E-341CBC4557BD}" srcOrd="5" destOrd="0" presId="urn:microsoft.com/office/officeart/2008/layout/LinedList"/>
    <dgm:cxn modelId="{B02567C2-1B72-4B74-8168-DFDC5896D757}" type="presParOf" srcId="{6AF84EA2-0FE9-4ADD-819E-341CBC4557BD}" destId="{E2D85863-5CE6-4DC5-811D-4B4A2BBD2830}" srcOrd="0" destOrd="0" presId="urn:microsoft.com/office/officeart/2008/layout/LinedList"/>
    <dgm:cxn modelId="{4D7B8FAE-7E93-49F1-A46B-F2B5F0DFB94A}" type="presParOf" srcId="{6AF84EA2-0FE9-4ADD-819E-341CBC4557BD}" destId="{ADE439C9-FACF-4B82-B5AE-BA2495327BAC}" srcOrd="1" destOrd="0" presId="urn:microsoft.com/office/officeart/2008/layout/LinedList"/>
    <dgm:cxn modelId="{9FB28719-81AE-4656-9372-815A0CD92392}" type="presParOf" srcId="{0FC2EDF2-8D48-4AF6-A293-F8BD9FF60136}" destId="{7ED64D66-B72C-4025-B935-B598D6F78756}" srcOrd="6" destOrd="0" presId="urn:microsoft.com/office/officeart/2008/layout/LinedList"/>
    <dgm:cxn modelId="{93B962C6-B498-42D1-BAFB-4BC13E1A755B}" type="presParOf" srcId="{0FC2EDF2-8D48-4AF6-A293-F8BD9FF60136}" destId="{7A2C4382-7A10-4D75-BFFC-B0171C5213B6}" srcOrd="7" destOrd="0" presId="urn:microsoft.com/office/officeart/2008/layout/LinedList"/>
    <dgm:cxn modelId="{7FB069C1-1F53-4197-828C-00E62620D453}" type="presParOf" srcId="{7A2C4382-7A10-4D75-BFFC-B0171C5213B6}" destId="{75B980BF-4039-4D3D-B31E-53207A0C0A8E}" srcOrd="0" destOrd="0" presId="urn:microsoft.com/office/officeart/2008/layout/LinedList"/>
    <dgm:cxn modelId="{FC11A263-ADC7-4580-B7C7-AB55E4E96E4D}" type="presParOf" srcId="{7A2C4382-7A10-4D75-BFFC-B0171C5213B6}" destId="{9E7F19C7-5984-4E1D-9B09-F0FDD3C5379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20B1EB-4708-4506-9D52-BCF3D6144D0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EF8ACB9-650E-4655-8AF9-7E166C6DAF3B}">
      <dgm:prSet/>
      <dgm:spPr/>
      <dgm:t>
        <a:bodyPr/>
        <a:lstStyle/>
        <a:p>
          <a:r>
            <a:rPr lang="cs-CZ"/>
            <a:t>Pojem uskutečňování a aplikace práva</a:t>
          </a:r>
          <a:endParaRPr lang="en-US"/>
        </a:p>
      </dgm:t>
    </dgm:pt>
    <dgm:pt modelId="{46686950-3C2C-4902-BB30-6F465A64EBE7}" type="parTrans" cxnId="{C1A81306-E9D0-445D-AD73-0FFF74AF2C91}">
      <dgm:prSet/>
      <dgm:spPr/>
      <dgm:t>
        <a:bodyPr/>
        <a:lstStyle/>
        <a:p>
          <a:endParaRPr lang="en-US"/>
        </a:p>
      </dgm:t>
    </dgm:pt>
    <dgm:pt modelId="{B45DF660-395E-4306-A5D5-B12D5F0573EB}" type="sibTrans" cxnId="{C1A81306-E9D0-445D-AD73-0FFF74AF2C91}">
      <dgm:prSet/>
      <dgm:spPr/>
      <dgm:t>
        <a:bodyPr/>
        <a:lstStyle/>
        <a:p>
          <a:endParaRPr lang="en-US"/>
        </a:p>
      </dgm:t>
    </dgm:pt>
    <dgm:pt modelId="{0C3FD39C-82D1-4E8F-A322-3069BAECC074}">
      <dgm:prSet/>
      <dgm:spPr/>
      <dgm:t>
        <a:bodyPr/>
        <a:lstStyle/>
        <a:p>
          <a:r>
            <a:rPr lang="cs-CZ"/>
            <a:t>Chování v souladu s právem</a:t>
          </a:r>
          <a:endParaRPr lang="en-US"/>
        </a:p>
      </dgm:t>
    </dgm:pt>
    <dgm:pt modelId="{9E6FB48F-9064-46FE-B05A-4FE6F9D3CCDB}" type="parTrans" cxnId="{1D145A60-02AA-4176-B1A6-0755177DF2AC}">
      <dgm:prSet/>
      <dgm:spPr/>
      <dgm:t>
        <a:bodyPr/>
        <a:lstStyle/>
        <a:p>
          <a:endParaRPr lang="en-US"/>
        </a:p>
      </dgm:t>
    </dgm:pt>
    <dgm:pt modelId="{1B2D5C16-1353-4192-95B3-4EC2F7A1E4E2}" type="sibTrans" cxnId="{1D145A60-02AA-4176-B1A6-0755177DF2AC}">
      <dgm:prSet/>
      <dgm:spPr/>
      <dgm:t>
        <a:bodyPr/>
        <a:lstStyle/>
        <a:p>
          <a:endParaRPr lang="en-US"/>
        </a:p>
      </dgm:t>
    </dgm:pt>
    <dgm:pt modelId="{B3C5A135-8B06-4484-A92E-AD70F0268CF1}">
      <dgm:prSet/>
      <dgm:spPr/>
      <dgm:t>
        <a:bodyPr/>
        <a:lstStyle/>
        <a:p>
          <a:r>
            <a:rPr lang="cs-CZ"/>
            <a:t>Chování v rozporu s právem</a:t>
          </a:r>
          <a:endParaRPr lang="en-US"/>
        </a:p>
      </dgm:t>
    </dgm:pt>
    <dgm:pt modelId="{952B6C4B-98DC-4982-8847-FC833149EACF}" type="parTrans" cxnId="{BB3D003A-984A-4B2C-BEAE-C37A7DAC4471}">
      <dgm:prSet/>
      <dgm:spPr/>
      <dgm:t>
        <a:bodyPr/>
        <a:lstStyle/>
        <a:p>
          <a:endParaRPr lang="en-US"/>
        </a:p>
      </dgm:t>
    </dgm:pt>
    <dgm:pt modelId="{323579C1-564B-4038-998C-89C4E4EDC973}" type="sibTrans" cxnId="{BB3D003A-984A-4B2C-BEAE-C37A7DAC4471}">
      <dgm:prSet/>
      <dgm:spPr/>
      <dgm:t>
        <a:bodyPr/>
        <a:lstStyle/>
        <a:p>
          <a:endParaRPr lang="en-US"/>
        </a:p>
      </dgm:t>
    </dgm:pt>
    <dgm:pt modelId="{BB436646-1967-4F1E-9181-000FC060D710}">
      <dgm:prSet/>
      <dgm:spPr/>
      <dgm:t>
        <a:bodyPr/>
        <a:lstStyle/>
        <a:p>
          <a:r>
            <a:rPr lang="cs-CZ"/>
            <a:t>Obecně o procesu aplikace právní normy</a:t>
          </a:r>
          <a:endParaRPr lang="en-US"/>
        </a:p>
      </dgm:t>
    </dgm:pt>
    <dgm:pt modelId="{D48870EA-24A6-41D7-9BDA-99D0B2ECE29F}" type="parTrans" cxnId="{ED9D3D84-4724-44CD-857A-06EB8C36A0E6}">
      <dgm:prSet/>
      <dgm:spPr/>
      <dgm:t>
        <a:bodyPr/>
        <a:lstStyle/>
        <a:p>
          <a:endParaRPr lang="en-US"/>
        </a:p>
      </dgm:t>
    </dgm:pt>
    <dgm:pt modelId="{CAA318A5-1F50-49AA-8554-19DE34EFB4FF}" type="sibTrans" cxnId="{ED9D3D84-4724-44CD-857A-06EB8C36A0E6}">
      <dgm:prSet/>
      <dgm:spPr/>
      <dgm:t>
        <a:bodyPr/>
        <a:lstStyle/>
        <a:p>
          <a:endParaRPr lang="en-US"/>
        </a:p>
      </dgm:t>
    </dgm:pt>
    <dgm:pt modelId="{B93D1BE4-889B-4582-AD2F-127CFC4EFB60}">
      <dgm:prSet/>
      <dgm:spPr/>
      <dgm:t>
        <a:bodyPr/>
        <a:lstStyle/>
        <a:p>
          <a:r>
            <a:rPr lang="cs-CZ"/>
            <a:t>Proces aplikace právní normy na konkrétní příklad:</a:t>
          </a:r>
          <a:endParaRPr lang="en-US"/>
        </a:p>
      </dgm:t>
    </dgm:pt>
    <dgm:pt modelId="{E0E4C564-BA09-4F4F-8717-8BF97497C0E1}" type="parTrans" cxnId="{FE0CD2DB-C554-47C1-9297-19138C0A3E3A}">
      <dgm:prSet/>
      <dgm:spPr/>
      <dgm:t>
        <a:bodyPr/>
        <a:lstStyle/>
        <a:p>
          <a:endParaRPr lang="en-US"/>
        </a:p>
      </dgm:t>
    </dgm:pt>
    <dgm:pt modelId="{47239637-10BF-4041-93BC-0ED635B27889}" type="sibTrans" cxnId="{FE0CD2DB-C554-47C1-9297-19138C0A3E3A}">
      <dgm:prSet/>
      <dgm:spPr/>
      <dgm:t>
        <a:bodyPr/>
        <a:lstStyle/>
        <a:p>
          <a:endParaRPr lang="en-US"/>
        </a:p>
      </dgm:t>
    </dgm:pt>
    <dgm:pt modelId="{AD4F7C05-4330-4989-B1D8-D799F7D79390}">
      <dgm:prSet/>
      <dgm:spPr/>
      <dgm:t>
        <a:bodyPr/>
        <a:lstStyle/>
        <a:p>
          <a:r>
            <a:rPr lang="cs-CZ"/>
            <a:t>Zjištění skutkového stavu řešeného případu</a:t>
          </a:r>
          <a:endParaRPr lang="en-US"/>
        </a:p>
      </dgm:t>
    </dgm:pt>
    <dgm:pt modelId="{13C61F0F-3F0E-48DD-AE5B-364831734D5A}" type="parTrans" cxnId="{830E6ECD-0B4F-4F91-8555-A47E32AD32EC}">
      <dgm:prSet/>
      <dgm:spPr/>
      <dgm:t>
        <a:bodyPr/>
        <a:lstStyle/>
        <a:p>
          <a:endParaRPr lang="en-US"/>
        </a:p>
      </dgm:t>
    </dgm:pt>
    <dgm:pt modelId="{6F00B14D-7A4A-443A-9213-40512680ABF4}" type="sibTrans" cxnId="{830E6ECD-0B4F-4F91-8555-A47E32AD32EC}">
      <dgm:prSet/>
      <dgm:spPr/>
      <dgm:t>
        <a:bodyPr/>
        <a:lstStyle/>
        <a:p>
          <a:endParaRPr lang="en-US"/>
        </a:p>
      </dgm:t>
    </dgm:pt>
    <dgm:pt modelId="{A1B9582F-2AB3-4ACF-98BA-B613114894B0}">
      <dgm:prSet/>
      <dgm:spPr/>
      <dgm:t>
        <a:bodyPr/>
        <a:lstStyle/>
        <a:p>
          <a:r>
            <a:rPr lang="cs-CZ"/>
            <a:t>Zjištění právní normy, podle níž případ musí být řešen</a:t>
          </a:r>
          <a:endParaRPr lang="en-US"/>
        </a:p>
      </dgm:t>
    </dgm:pt>
    <dgm:pt modelId="{CE6E84BA-B41C-4CE3-A5A7-F9D3394C3F64}" type="parTrans" cxnId="{FC679E4F-8FE2-459D-BBB0-C1D7A7DA49F0}">
      <dgm:prSet/>
      <dgm:spPr/>
      <dgm:t>
        <a:bodyPr/>
        <a:lstStyle/>
        <a:p>
          <a:endParaRPr lang="en-US"/>
        </a:p>
      </dgm:t>
    </dgm:pt>
    <dgm:pt modelId="{4859CFE6-F484-4C65-B357-D526251C9DEF}" type="sibTrans" cxnId="{FC679E4F-8FE2-459D-BBB0-C1D7A7DA49F0}">
      <dgm:prSet/>
      <dgm:spPr/>
      <dgm:t>
        <a:bodyPr/>
        <a:lstStyle/>
        <a:p>
          <a:endParaRPr lang="en-US"/>
        </a:p>
      </dgm:t>
    </dgm:pt>
    <dgm:pt modelId="{678BCD2A-D2FD-4983-9AC7-2FF7286F161B}">
      <dgm:prSet/>
      <dgm:spPr/>
      <dgm:t>
        <a:bodyPr/>
        <a:lstStyle/>
        <a:p>
          <a:r>
            <a:rPr lang="cs-CZ"/>
            <a:t>Výklad (interpretace) této normy</a:t>
          </a:r>
          <a:endParaRPr lang="en-US"/>
        </a:p>
      </dgm:t>
    </dgm:pt>
    <dgm:pt modelId="{FD2A9022-04E5-4E51-82B7-D66DBBA16CA9}" type="parTrans" cxnId="{F187A053-9E27-43A2-BB03-81A0C87E5238}">
      <dgm:prSet/>
      <dgm:spPr/>
      <dgm:t>
        <a:bodyPr/>
        <a:lstStyle/>
        <a:p>
          <a:endParaRPr lang="en-US"/>
        </a:p>
      </dgm:t>
    </dgm:pt>
    <dgm:pt modelId="{8DB51CB1-8994-4B30-9A3D-FF12A82ED973}" type="sibTrans" cxnId="{F187A053-9E27-43A2-BB03-81A0C87E5238}">
      <dgm:prSet/>
      <dgm:spPr/>
      <dgm:t>
        <a:bodyPr/>
        <a:lstStyle/>
        <a:p>
          <a:endParaRPr lang="en-US"/>
        </a:p>
      </dgm:t>
    </dgm:pt>
    <dgm:pt modelId="{884893FF-ADF5-4442-8BD8-CAA9967A123D}">
      <dgm:prSet/>
      <dgm:spPr/>
      <dgm:t>
        <a:bodyPr/>
        <a:lstStyle/>
        <a:p>
          <a:r>
            <a:rPr lang="cs-CZ"/>
            <a:t>Vydání rozhodnutí státním orgánem</a:t>
          </a:r>
          <a:endParaRPr lang="en-US"/>
        </a:p>
      </dgm:t>
    </dgm:pt>
    <dgm:pt modelId="{FE00B00C-A1BF-4531-B5A4-9EA2148B6EC7}" type="parTrans" cxnId="{A5080695-98DD-46AC-B2A6-53BA213158A7}">
      <dgm:prSet/>
      <dgm:spPr/>
      <dgm:t>
        <a:bodyPr/>
        <a:lstStyle/>
        <a:p>
          <a:endParaRPr lang="en-US"/>
        </a:p>
      </dgm:t>
    </dgm:pt>
    <dgm:pt modelId="{4FB79206-B583-462A-A924-86A80AEE3837}" type="sibTrans" cxnId="{A5080695-98DD-46AC-B2A6-53BA213158A7}">
      <dgm:prSet/>
      <dgm:spPr/>
      <dgm:t>
        <a:bodyPr/>
        <a:lstStyle/>
        <a:p>
          <a:endParaRPr lang="en-US"/>
        </a:p>
      </dgm:t>
    </dgm:pt>
    <dgm:pt modelId="{1CA3DC0D-B526-444D-B9D5-7545D7AA5EC7}" type="pres">
      <dgm:prSet presAssocID="{FD20B1EB-4708-4506-9D52-BCF3D6144D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333A4F7-47DD-477A-9239-6A947A6CD0C7}" type="pres">
      <dgm:prSet presAssocID="{DEF8ACB9-650E-4655-8AF9-7E166C6DAF3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1A0E07-242A-4AF3-B712-D87B89D73F81}" type="pres">
      <dgm:prSet presAssocID="{DEF8ACB9-650E-4655-8AF9-7E166C6DAF3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E997EB-63D3-4463-8DBF-4B5BC1A3E42A}" type="pres">
      <dgm:prSet presAssocID="{BB436646-1967-4F1E-9181-000FC060D71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51147C-B60E-41A4-A684-B8C83A7A01A4}" type="pres">
      <dgm:prSet presAssocID="{BB436646-1967-4F1E-9181-000FC060D71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3BED747-C6E4-47E3-B0D6-213A9C925BE8}" type="presOf" srcId="{B3C5A135-8B06-4484-A92E-AD70F0268CF1}" destId="{B81A0E07-242A-4AF3-B712-D87B89D73F81}" srcOrd="0" destOrd="1" presId="urn:microsoft.com/office/officeart/2005/8/layout/vList2"/>
    <dgm:cxn modelId="{3E30C336-653A-4066-BCB2-EE407BC1FCC8}" type="presOf" srcId="{B93D1BE4-889B-4582-AD2F-127CFC4EFB60}" destId="{CC51147C-B60E-41A4-A684-B8C83A7A01A4}" srcOrd="0" destOrd="0" presId="urn:microsoft.com/office/officeart/2005/8/layout/vList2"/>
    <dgm:cxn modelId="{403E5306-B46D-4CA8-B39F-94579F3E1C36}" type="presOf" srcId="{BB436646-1967-4F1E-9181-000FC060D710}" destId="{1AE997EB-63D3-4463-8DBF-4B5BC1A3E42A}" srcOrd="0" destOrd="0" presId="urn:microsoft.com/office/officeart/2005/8/layout/vList2"/>
    <dgm:cxn modelId="{F92631E1-9630-4636-84DC-AA72BD51F991}" type="presOf" srcId="{FD20B1EB-4708-4506-9D52-BCF3D6144D01}" destId="{1CA3DC0D-B526-444D-B9D5-7545D7AA5EC7}" srcOrd="0" destOrd="0" presId="urn:microsoft.com/office/officeart/2005/8/layout/vList2"/>
    <dgm:cxn modelId="{FC679E4F-8FE2-459D-BBB0-C1D7A7DA49F0}" srcId="{B93D1BE4-889B-4582-AD2F-127CFC4EFB60}" destId="{A1B9582F-2AB3-4ACF-98BA-B613114894B0}" srcOrd="1" destOrd="0" parTransId="{CE6E84BA-B41C-4CE3-A5A7-F9D3394C3F64}" sibTransId="{4859CFE6-F484-4C65-B357-D526251C9DEF}"/>
    <dgm:cxn modelId="{FE0CD2DB-C554-47C1-9297-19138C0A3E3A}" srcId="{BB436646-1967-4F1E-9181-000FC060D710}" destId="{B93D1BE4-889B-4582-AD2F-127CFC4EFB60}" srcOrd="0" destOrd="0" parTransId="{E0E4C564-BA09-4F4F-8717-8BF97497C0E1}" sibTransId="{47239637-10BF-4041-93BC-0ED635B27889}"/>
    <dgm:cxn modelId="{F187A053-9E27-43A2-BB03-81A0C87E5238}" srcId="{B93D1BE4-889B-4582-AD2F-127CFC4EFB60}" destId="{678BCD2A-D2FD-4983-9AC7-2FF7286F161B}" srcOrd="2" destOrd="0" parTransId="{FD2A9022-04E5-4E51-82B7-D66DBBA16CA9}" sibTransId="{8DB51CB1-8994-4B30-9A3D-FF12A82ED973}"/>
    <dgm:cxn modelId="{BB3D003A-984A-4B2C-BEAE-C37A7DAC4471}" srcId="{DEF8ACB9-650E-4655-8AF9-7E166C6DAF3B}" destId="{B3C5A135-8B06-4484-A92E-AD70F0268CF1}" srcOrd="1" destOrd="0" parTransId="{952B6C4B-98DC-4982-8847-FC833149EACF}" sibTransId="{323579C1-564B-4038-998C-89C4E4EDC973}"/>
    <dgm:cxn modelId="{A5080695-98DD-46AC-B2A6-53BA213158A7}" srcId="{B93D1BE4-889B-4582-AD2F-127CFC4EFB60}" destId="{884893FF-ADF5-4442-8BD8-CAA9967A123D}" srcOrd="3" destOrd="0" parTransId="{FE00B00C-A1BF-4531-B5A4-9EA2148B6EC7}" sibTransId="{4FB79206-B583-462A-A924-86A80AEE3837}"/>
    <dgm:cxn modelId="{1806EB88-AFD5-4DCF-81C7-C55AEE89A844}" type="presOf" srcId="{678BCD2A-D2FD-4983-9AC7-2FF7286F161B}" destId="{CC51147C-B60E-41A4-A684-B8C83A7A01A4}" srcOrd="0" destOrd="3" presId="urn:microsoft.com/office/officeart/2005/8/layout/vList2"/>
    <dgm:cxn modelId="{ABE322F4-4530-4A42-9156-E32029AA2F04}" type="presOf" srcId="{A1B9582F-2AB3-4ACF-98BA-B613114894B0}" destId="{CC51147C-B60E-41A4-A684-B8C83A7A01A4}" srcOrd="0" destOrd="2" presId="urn:microsoft.com/office/officeart/2005/8/layout/vList2"/>
    <dgm:cxn modelId="{BDF99C9F-AA06-43FA-A2FA-C37D7E084F30}" type="presOf" srcId="{AD4F7C05-4330-4989-B1D8-D799F7D79390}" destId="{CC51147C-B60E-41A4-A684-B8C83A7A01A4}" srcOrd="0" destOrd="1" presId="urn:microsoft.com/office/officeart/2005/8/layout/vList2"/>
    <dgm:cxn modelId="{1D145A60-02AA-4176-B1A6-0755177DF2AC}" srcId="{DEF8ACB9-650E-4655-8AF9-7E166C6DAF3B}" destId="{0C3FD39C-82D1-4E8F-A322-3069BAECC074}" srcOrd="0" destOrd="0" parTransId="{9E6FB48F-9064-46FE-B05A-4FE6F9D3CCDB}" sibTransId="{1B2D5C16-1353-4192-95B3-4EC2F7A1E4E2}"/>
    <dgm:cxn modelId="{830E6ECD-0B4F-4F91-8555-A47E32AD32EC}" srcId="{B93D1BE4-889B-4582-AD2F-127CFC4EFB60}" destId="{AD4F7C05-4330-4989-B1D8-D799F7D79390}" srcOrd="0" destOrd="0" parTransId="{13C61F0F-3F0E-48DD-AE5B-364831734D5A}" sibTransId="{6F00B14D-7A4A-443A-9213-40512680ABF4}"/>
    <dgm:cxn modelId="{5F4EAF88-0F1E-49B4-85E5-F10760F57F67}" type="presOf" srcId="{884893FF-ADF5-4442-8BD8-CAA9967A123D}" destId="{CC51147C-B60E-41A4-A684-B8C83A7A01A4}" srcOrd="0" destOrd="4" presId="urn:microsoft.com/office/officeart/2005/8/layout/vList2"/>
    <dgm:cxn modelId="{0174F0B4-A912-4E57-A59C-EDCD4508162F}" type="presOf" srcId="{0C3FD39C-82D1-4E8F-A322-3069BAECC074}" destId="{B81A0E07-242A-4AF3-B712-D87B89D73F81}" srcOrd="0" destOrd="0" presId="urn:microsoft.com/office/officeart/2005/8/layout/vList2"/>
    <dgm:cxn modelId="{ED9D3D84-4724-44CD-857A-06EB8C36A0E6}" srcId="{FD20B1EB-4708-4506-9D52-BCF3D6144D01}" destId="{BB436646-1967-4F1E-9181-000FC060D710}" srcOrd="1" destOrd="0" parTransId="{D48870EA-24A6-41D7-9BDA-99D0B2ECE29F}" sibTransId="{CAA318A5-1F50-49AA-8554-19DE34EFB4FF}"/>
    <dgm:cxn modelId="{234F8408-F30D-4E44-AA28-B7142CFE0904}" type="presOf" srcId="{DEF8ACB9-650E-4655-8AF9-7E166C6DAF3B}" destId="{F333A4F7-47DD-477A-9239-6A947A6CD0C7}" srcOrd="0" destOrd="0" presId="urn:microsoft.com/office/officeart/2005/8/layout/vList2"/>
    <dgm:cxn modelId="{C1A81306-E9D0-445D-AD73-0FFF74AF2C91}" srcId="{FD20B1EB-4708-4506-9D52-BCF3D6144D01}" destId="{DEF8ACB9-650E-4655-8AF9-7E166C6DAF3B}" srcOrd="0" destOrd="0" parTransId="{46686950-3C2C-4902-BB30-6F465A64EBE7}" sibTransId="{B45DF660-395E-4306-A5D5-B12D5F0573EB}"/>
    <dgm:cxn modelId="{525CE9AC-988D-4E7A-9DBD-CAFE57AAB074}" type="presParOf" srcId="{1CA3DC0D-B526-444D-B9D5-7545D7AA5EC7}" destId="{F333A4F7-47DD-477A-9239-6A947A6CD0C7}" srcOrd="0" destOrd="0" presId="urn:microsoft.com/office/officeart/2005/8/layout/vList2"/>
    <dgm:cxn modelId="{2F96B4C9-E24D-4F1C-8986-2B51D9857DE7}" type="presParOf" srcId="{1CA3DC0D-B526-444D-B9D5-7545D7AA5EC7}" destId="{B81A0E07-242A-4AF3-B712-D87B89D73F81}" srcOrd="1" destOrd="0" presId="urn:microsoft.com/office/officeart/2005/8/layout/vList2"/>
    <dgm:cxn modelId="{A344FC1A-4E40-4899-9494-CED21F422355}" type="presParOf" srcId="{1CA3DC0D-B526-444D-B9D5-7545D7AA5EC7}" destId="{1AE997EB-63D3-4463-8DBF-4B5BC1A3E42A}" srcOrd="2" destOrd="0" presId="urn:microsoft.com/office/officeart/2005/8/layout/vList2"/>
    <dgm:cxn modelId="{677E35C0-148E-4517-83C3-9A2A88929E75}" type="presParOf" srcId="{1CA3DC0D-B526-444D-B9D5-7545D7AA5EC7}" destId="{CC51147C-B60E-41A4-A684-B8C83A7A01A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0AC2E3-CD2C-449A-B6D2-EFA89A38A0E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4EE3EC9-33C3-49B1-8620-DD310245DDCC}">
      <dgm:prSet/>
      <dgm:spPr/>
      <dgm:t>
        <a:bodyPr/>
        <a:lstStyle/>
        <a:p>
          <a:r>
            <a:rPr lang="cs-CZ"/>
            <a:t>Dokazování – civilní řízení soudní x trestní řízení </a:t>
          </a:r>
          <a:endParaRPr lang="en-US"/>
        </a:p>
      </dgm:t>
    </dgm:pt>
    <dgm:pt modelId="{44B3D9F1-4293-48FF-917E-D35EA97630FB}" type="parTrans" cxnId="{56A79F85-73CF-45DE-8806-FE9680F73CEA}">
      <dgm:prSet/>
      <dgm:spPr/>
      <dgm:t>
        <a:bodyPr/>
        <a:lstStyle/>
        <a:p>
          <a:endParaRPr lang="en-US"/>
        </a:p>
      </dgm:t>
    </dgm:pt>
    <dgm:pt modelId="{52A344AA-8B66-4073-93D3-925F85A9424F}" type="sibTrans" cxnId="{56A79F85-73CF-45DE-8806-FE9680F73CEA}">
      <dgm:prSet/>
      <dgm:spPr/>
      <dgm:t>
        <a:bodyPr/>
        <a:lstStyle/>
        <a:p>
          <a:endParaRPr lang="en-US"/>
        </a:p>
      </dgm:t>
    </dgm:pt>
    <dgm:pt modelId="{781DB543-5F32-4692-9204-A37E9D9A38CF}">
      <dgm:prSet/>
      <dgm:spPr/>
      <dgm:t>
        <a:bodyPr/>
        <a:lstStyle/>
        <a:p>
          <a:r>
            <a:rPr lang="cs-CZ"/>
            <a:t>Řádný a mimořádný opravný prostředek</a:t>
          </a:r>
          <a:endParaRPr lang="en-US"/>
        </a:p>
      </dgm:t>
    </dgm:pt>
    <dgm:pt modelId="{9ED04063-BED4-4D91-AB29-F58E456263B1}" type="parTrans" cxnId="{3076AB88-2385-4C7A-BF16-8A95D3AE4D19}">
      <dgm:prSet/>
      <dgm:spPr/>
      <dgm:t>
        <a:bodyPr/>
        <a:lstStyle/>
        <a:p>
          <a:endParaRPr lang="en-US"/>
        </a:p>
      </dgm:t>
    </dgm:pt>
    <dgm:pt modelId="{4F0BDD7E-7411-4772-B8B9-636BC11889AB}" type="sibTrans" cxnId="{3076AB88-2385-4C7A-BF16-8A95D3AE4D19}">
      <dgm:prSet/>
      <dgm:spPr/>
      <dgm:t>
        <a:bodyPr/>
        <a:lstStyle/>
        <a:p>
          <a:endParaRPr lang="en-US"/>
        </a:p>
      </dgm:t>
    </dgm:pt>
    <dgm:pt modelId="{9E02A162-2005-4E11-962B-9ABD119BA20D}">
      <dgm:prSet/>
      <dgm:spPr/>
      <dgm:t>
        <a:bodyPr/>
        <a:lstStyle/>
        <a:p>
          <a:r>
            <a:rPr lang="cs-CZ" dirty="0"/>
            <a:t>Orgán, který v procesu aplikace určí příslušnou právní normu musí:</a:t>
          </a:r>
          <a:endParaRPr lang="en-US" dirty="0"/>
        </a:p>
      </dgm:t>
    </dgm:pt>
    <dgm:pt modelId="{A70129EF-C0D2-4281-A328-F0E9421B5CAE}" type="parTrans" cxnId="{66297707-5DD8-45B8-8FF4-E92F302A3C00}">
      <dgm:prSet/>
      <dgm:spPr/>
      <dgm:t>
        <a:bodyPr/>
        <a:lstStyle/>
        <a:p>
          <a:endParaRPr lang="en-US"/>
        </a:p>
      </dgm:t>
    </dgm:pt>
    <dgm:pt modelId="{C4687F2A-F8D8-4D01-B613-7DDCF62754BD}" type="sibTrans" cxnId="{66297707-5DD8-45B8-8FF4-E92F302A3C00}">
      <dgm:prSet/>
      <dgm:spPr/>
      <dgm:t>
        <a:bodyPr/>
        <a:lstStyle/>
        <a:p>
          <a:endParaRPr lang="en-US"/>
        </a:p>
      </dgm:t>
    </dgm:pt>
    <dgm:pt modelId="{669F557F-2A50-4A49-901E-94C66085C7B0}">
      <dgm:prSet/>
      <dgm:spPr/>
      <dgm:t>
        <a:bodyPr/>
        <a:lstStyle/>
        <a:p>
          <a:r>
            <a:rPr lang="cs-CZ"/>
            <a:t>Zjistit zda tato norma je platná a účinná</a:t>
          </a:r>
          <a:endParaRPr lang="en-US"/>
        </a:p>
      </dgm:t>
    </dgm:pt>
    <dgm:pt modelId="{83B41C80-2F65-48E2-9C2C-250323461032}" type="parTrans" cxnId="{6759BF2A-525B-4C85-AF58-A57C003932A8}">
      <dgm:prSet/>
      <dgm:spPr/>
      <dgm:t>
        <a:bodyPr/>
        <a:lstStyle/>
        <a:p>
          <a:endParaRPr lang="en-US"/>
        </a:p>
      </dgm:t>
    </dgm:pt>
    <dgm:pt modelId="{BF9308EC-5545-4EB9-BB1B-B3DB87E7D070}" type="sibTrans" cxnId="{6759BF2A-525B-4C85-AF58-A57C003932A8}">
      <dgm:prSet/>
      <dgm:spPr/>
      <dgm:t>
        <a:bodyPr/>
        <a:lstStyle/>
        <a:p>
          <a:endParaRPr lang="en-US"/>
        </a:p>
      </dgm:t>
    </dgm:pt>
    <dgm:pt modelId="{7D281A1E-6989-469C-99D4-AE1410B1E05C}">
      <dgm:prSet/>
      <dgm:spPr/>
      <dgm:t>
        <a:bodyPr/>
        <a:lstStyle/>
        <a:p>
          <a:r>
            <a:rPr lang="cs-CZ" dirty="0"/>
            <a:t>Ověřit její oficiální text</a:t>
          </a:r>
          <a:endParaRPr lang="en-US" dirty="0"/>
        </a:p>
      </dgm:t>
    </dgm:pt>
    <dgm:pt modelId="{D4D23EB5-1315-48D0-A88C-07680D7F71F8}" type="parTrans" cxnId="{C685C5A4-DD4E-4FAF-B44D-0F26A40E8ED5}">
      <dgm:prSet/>
      <dgm:spPr/>
      <dgm:t>
        <a:bodyPr/>
        <a:lstStyle/>
        <a:p>
          <a:endParaRPr lang="en-US"/>
        </a:p>
      </dgm:t>
    </dgm:pt>
    <dgm:pt modelId="{3F3E4564-6285-4344-AFE4-6A2EE0705AF8}" type="sibTrans" cxnId="{C685C5A4-DD4E-4FAF-B44D-0F26A40E8ED5}">
      <dgm:prSet/>
      <dgm:spPr/>
      <dgm:t>
        <a:bodyPr/>
        <a:lstStyle/>
        <a:p>
          <a:endParaRPr lang="en-US"/>
        </a:p>
      </dgm:t>
    </dgm:pt>
    <dgm:pt modelId="{CB39E683-148A-4F3C-8FB5-1324817C8D9B}">
      <dgm:prSet/>
      <dgm:spPr/>
      <dgm:t>
        <a:bodyPr/>
        <a:lstStyle/>
        <a:p>
          <a:r>
            <a:rPr lang="cs-CZ"/>
            <a:t>Zda není v rozporu se zákonem</a:t>
          </a:r>
          <a:endParaRPr lang="en-US"/>
        </a:p>
      </dgm:t>
    </dgm:pt>
    <dgm:pt modelId="{BFD07CAC-B698-4DEE-A8E8-EB2E5926363E}" type="parTrans" cxnId="{A195636E-FCA5-4196-846E-408302CE4566}">
      <dgm:prSet/>
      <dgm:spPr/>
      <dgm:t>
        <a:bodyPr/>
        <a:lstStyle/>
        <a:p>
          <a:endParaRPr lang="en-US"/>
        </a:p>
      </dgm:t>
    </dgm:pt>
    <dgm:pt modelId="{B364C699-3CC0-4A65-8399-9710E0089755}" type="sibTrans" cxnId="{A195636E-FCA5-4196-846E-408302CE4566}">
      <dgm:prSet/>
      <dgm:spPr/>
      <dgm:t>
        <a:bodyPr/>
        <a:lstStyle/>
        <a:p>
          <a:endParaRPr lang="en-US"/>
        </a:p>
      </dgm:t>
    </dgm:pt>
    <dgm:pt modelId="{62DF3D2E-01ED-4C99-AD31-6D0E9CDC1F6B}">
      <dgm:prSet/>
      <dgm:spPr/>
      <dgm:t>
        <a:bodyPr/>
        <a:lstStyle/>
        <a:p>
          <a:r>
            <a:rPr lang="cs-CZ"/>
            <a:t>Provést výklad normativního aktu.</a:t>
          </a:r>
          <a:endParaRPr lang="en-US"/>
        </a:p>
      </dgm:t>
    </dgm:pt>
    <dgm:pt modelId="{73775CDF-2453-4049-A9E2-470947E6DA14}" type="parTrans" cxnId="{61DB4FB9-4DD3-4E8F-87BC-CB0D63DBD89B}">
      <dgm:prSet/>
      <dgm:spPr/>
      <dgm:t>
        <a:bodyPr/>
        <a:lstStyle/>
        <a:p>
          <a:endParaRPr lang="en-US"/>
        </a:p>
      </dgm:t>
    </dgm:pt>
    <dgm:pt modelId="{C59CA2E4-F2A2-4022-A772-552D0B137A9F}" type="sibTrans" cxnId="{61DB4FB9-4DD3-4E8F-87BC-CB0D63DBD89B}">
      <dgm:prSet/>
      <dgm:spPr/>
      <dgm:t>
        <a:bodyPr/>
        <a:lstStyle/>
        <a:p>
          <a:endParaRPr lang="en-US"/>
        </a:p>
      </dgm:t>
    </dgm:pt>
    <dgm:pt modelId="{AD6180F3-77AA-4171-A105-BDD434D8F811}" type="pres">
      <dgm:prSet presAssocID="{970AC2E3-CD2C-449A-B6D2-EFA89A38A0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CE48FE-1D60-4B2F-BEF8-8D6870C8BA32}" type="pres">
      <dgm:prSet presAssocID="{A4EE3EC9-33C3-49B1-8620-DD310245DDC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542C79-08A8-4973-B05D-B2B77BE2089D}" type="pres">
      <dgm:prSet presAssocID="{52A344AA-8B66-4073-93D3-925F85A9424F}" presName="spacer" presStyleCnt="0"/>
      <dgm:spPr/>
    </dgm:pt>
    <dgm:pt modelId="{B1CB0693-643D-4A85-BB95-8E5891B5F290}" type="pres">
      <dgm:prSet presAssocID="{781DB543-5F32-4692-9204-A37E9D9A38C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5A450D-9CA1-4525-BDBA-A04F65E99994}" type="pres">
      <dgm:prSet presAssocID="{4F0BDD7E-7411-4772-B8B9-636BC11889AB}" presName="spacer" presStyleCnt="0"/>
      <dgm:spPr/>
    </dgm:pt>
    <dgm:pt modelId="{E03BA502-D0FE-43E7-8213-8527E9FBC58A}" type="pres">
      <dgm:prSet presAssocID="{9E02A162-2005-4E11-962B-9ABD119BA20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E37F5B-A296-4A8F-A500-80D0C4B94004}" type="pres">
      <dgm:prSet presAssocID="{9E02A162-2005-4E11-962B-9ABD119BA20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9A10EE9-F7ED-4973-8BDA-44E1C8E6183D}" type="presOf" srcId="{7D281A1E-6989-469C-99D4-AE1410B1E05C}" destId="{3DE37F5B-A296-4A8F-A500-80D0C4B94004}" srcOrd="0" destOrd="1" presId="urn:microsoft.com/office/officeart/2005/8/layout/vList2"/>
    <dgm:cxn modelId="{64C27B14-A5A9-4C70-B7EA-C51E0AE73A87}" type="presOf" srcId="{970AC2E3-CD2C-449A-B6D2-EFA89A38A0ED}" destId="{AD6180F3-77AA-4171-A105-BDD434D8F811}" srcOrd="0" destOrd="0" presId="urn:microsoft.com/office/officeart/2005/8/layout/vList2"/>
    <dgm:cxn modelId="{C685C5A4-DD4E-4FAF-B44D-0F26A40E8ED5}" srcId="{9E02A162-2005-4E11-962B-9ABD119BA20D}" destId="{7D281A1E-6989-469C-99D4-AE1410B1E05C}" srcOrd="1" destOrd="0" parTransId="{D4D23EB5-1315-48D0-A88C-07680D7F71F8}" sibTransId="{3F3E4564-6285-4344-AFE4-6A2EE0705AF8}"/>
    <dgm:cxn modelId="{6759BF2A-525B-4C85-AF58-A57C003932A8}" srcId="{9E02A162-2005-4E11-962B-9ABD119BA20D}" destId="{669F557F-2A50-4A49-901E-94C66085C7B0}" srcOrd="0" destOrd="0" parTransId="{83B41C80-2F65-48E2-9C2C-250323461032}" sibTransId="{BF9308EC-5545-4EB9-BB1B-B3DB87E7D070}"/>
    <dgm:cxn modelId="{56A79F85-73CF-45DE-8806-FE9680F73CEA}" srcId="{970AC2E3-CD2C-449A-B6D2-EFA89A38A0ED}" destId="{A4EE3EC9-33C3-49B1-8620-DD310245DDCC}" srcOrd="0" destOrd="0" parTransId="{44B3D9F1-4293-48FF-917E-D35EA97630FB}" sibTransId="{52A344AA-8B66-4073-93D3-925F85A9424F}"/>
    <dgm:cxn modelId="{3076AB88-2385-4C7A-BF16-8A95D3AE4D19}" srcId="{970AC2E3-CD2C-449A-B6D2-EFA89A38A0ED}" destId="{781DB543-5F32-4692-9204-A37E9D9A38CF}" srcOrd="1" destOrd="0" parTransId="{9ED04063-BED4-4D91-AB29-F58E456263B1}" sibTransId="{4F0BDD7E-7411-4772-B8B9-636BC11889AB}"/>
    <dgm:cxn modelId="{7591EF24-01AE-4530-9B1C-4B9959848383}" type="presOf" srcId="{62DF3D2E-01ED-4C99-AD31-6D0E9CDC1F6B}" destId="{3DE37F5B-A296-4A8F-A500-80D0C4B94004}" srcOrd="0" destOrd="3" presId="urn:microsoft.com/office/officeart/2005/8/layout/vList2"/>
    <dgm:cxn modelId="{66297707-5DD8-45B8-8FF4-E92F302A3C00}" srcId="{970AC2E3-CD2C-449A-B6D2-EFA89A38A0ED}" destId="{9E02A162-2005-4E11-962B-9ABD119BA20D}" srcOrd="2" destOrd="0" parTransId="{A70129EF-C0D2-4281-A328-F0E9421B5CAE}" sibTransId="{C4687F2A-F8D8-4D01-B613-7DDCF62754BD}"/>
    <dgm:cxn modelId="{DDBACD7D-A49A-4355-91B5-69700A0171A4}" type="presOf" srcId="{669F557F-2A50-4A49-901E-94C66085C7B0}" destId="{3DE37F5B-A296-4A8F-A500-80D0C4B94004}" srcOrd="0" destOrd="0" presId="urn:microsoft.com/office/officeart/2005/8/layout/vList2"/>
    <dgm:cxn modelId="{794ACA45-0534-47EA-B87C-126A86AD884E}" type="presOf" srcId="{781DB543-5F32-4692-9204-A37E9D9A38CF}" destId="{B1CB0693-643D-4A85-BB95-8E5891B5F290}" srcOrd="0" destOrd="0" presId="urn:microsoft.com/office/officeart/2005/8/layout/vList2"/>
    <dgm:cxn modelId="{CB1623AC-B29C-400F-B69B-1DF843C633DF}" type="presOf" srcId="{CB39E683-148A-4F3C-8FB5-1324817C8D9B}" destId="{3DE37F5B-A296-4A8F-A500-80D0C4B94004}" srcOrd="0" destOrd="2" presId="urn:microsoft.com/office/officeart/2005/8/layout/vList2"/>
    <dgm:cxn modelId="{14C75906-DACB-470A-A40D-34FCA0BA4461}" type="presOf" srcId="{A4EE3EC9-33C3-49B1-8620-DD310245DDCC}" destId="{22CE48FE-1D60-4B2F-BEF8-8D6870C8BA32}" srcOrd="0" destOrd="0" presId="urn:microsoft.com/office/officeart/2005/8/layout/vList2"/>
    <dgm:cxn modelId="{A195636E-FCA5-4196-846E-408302CE4566}" srcId="{9E02A162-2005-4E11-962B-9ABD119BA20D}" destId="{CB39E683-148A-4F3C-8FB5-1324817C8D9B}" srcOrd="2" destOrd="0" parTransId="{BFD07CAC-B698-4DEE-A8E8-EB2E5926363E}" sibTransId="{B364C699-3CC0-4A65-8399-9710E0089755}"/>
    <dgm:cxn modelId="{67FA82D2-94DD-4BFE-9C71-F264B8A97EFB}" type="presOf" srcId="{9E02A162-2005-4E11-962B-9ABD119BA20D}" destId="{E03BA502-D0FE-43E7-8213-8527E9FBC58A}" srcOrd="0" destOrd="0" presId="urn:microsoft.com/office/officeart/2005/8/layout/vList2"/>
    <dgm:cxn modelId="{61DB4FB9-4DD3-4E8F-87BC-CB0D63DBD89B}" srcId="{9E02A162-2005-4E11-962B-9ABD119BA20D}" destId="{62DF3D2E-01ED-4C99-AD31-6D0E9CDC1F6B}" srcOrd="3" destOrd="0" parTransId="{73775CDF-2453-4049-A9E2-470947E6DA14}" sibTransId="{C59CA2E4-F2A2-4022-A772-552D0B137A9F}"/>
    <dgm:cxn modelId="{30974773-5A10-40E1-91BA-AEE1388BBC57}" type="presParOf" srcId="{AD6180F3-77AA-4171-A105-BDD434D8F811}" destId="{22CE48FE-1D60-4B2F-BEF8-8D6870C8BA32}" srcOrd="0" destOrd="0" presId="urn:microsoft.com/office/officeart/2005/8/layout/vList2"/>
    <dgm:cxn modelId="{7E4B1A99-2801-45E3-A694-64EF2129AE53}" type="presParOf" srcId="{AD6180F3-77AA-4171-A105-BDD434D8F811}" destId="{F1542C79-08A8-4973-B05D-B2B77BE2089D}" srcOrd="1" destOrd="0" presId="urn:microsoft.com/office/officeart/2005/8/layout/vList2"/>
    <dgm:cxn modelId="{36465857-D470-438A-BF98-62233E37487B}" type="presParOf" srcId="{AD6180F3-77AA-4171-A105-BDD434D8F811}" destId="{B1CB0693-643D-4A85-BB95-8E5891B5F290}" srcOrd="2" destOrd="0" presId="urn:microsoft.com/office/officeart/2005/8/layout/vList2"/>
    <dgm:cxn modelId="{DA172BDE-43F0-408D-8379-6FDD6B9B284B}" type="presParOf" srcId="{AD6180F3-77AA-4171-A105-BDD434D8F811}" destId="{595A450D-9CA1-4525-BDBA-A04F65E99994}" srcOrd="3" destOrd="0" presId="urn:microsoft.com/office/officeart/2005/8/layout/vList2"/>
    <dgm:cxn modelId="{6E2B54D0-0CCB-4E40-B4C5-17E48E32205A}" type="presParOf" srcId="{AD6180F3-77AA-4171-A105-BDD434D8F811}" destId="{E03BA502-D0FE-43E7-8213-8527E9FBC58A}" srcOrd="4" destOrd="0" presId="urn:microsoft.com/office/officeart/2005/8/layout/vList2"/>
    <dgm:cxn modelId="{90108B71-2FE1-49DC-A0C1-01CDF462B9D3}" type="presParOf" srcId="{AD6180F3-77AA-4171-A105-BDD434D8F811}" destId="{3DE37F5B-A296-4A8F-A500-80D0C4B9400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D6200D-03D2-4E56-ACF8-5C7E7F6BC32B}">
      <dsp:nvSpPr>
        <dsp:cNvPr id="0" name=""/>
        <dsp:cNvSpPr/>
      </dsp:nvSpPr>
      <dsp:spPr>
        <a:xfrm>
          <a:off x="4331891" y="1439990"/>
          <a:ext cx="2767778" cy="658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820"/>
              </a:lnTo>
              <a:lnTo>
                <a:pt x="2767778" y="448820"/>
              </a:lnTo>
              <a:lnTo>
                <a:pt x="2767778" y="658605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95225-B053-4FE1-82E7-78C14A888418}">
      <dsp:nvSpPr>
        <dsp:cNvPr id="0" name=""/>
        <dsp:cNvSpPr/>
      </dsp:nvSpPr>
      <dsp:spPr>
        <a:xfrm>
          <a:off x="4286171" y="1439990"/>
          <a:ext cx="91440" cy="6586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8605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B7223-DE95-4FD6-AB4E-9A6C823954A7}">
      <dsp:nvSpPr>
        <dsp:cNvPr id="0" name=""/>
        <dsp:cNvSpPr/>
      </dsp:nvSpPr>
      <dsp:spPr>
        <a:xfrm>
          <a:off x="1564112" y="1439990"/>
          <a:ext cx="2767778" cy="658605"/>
        </a:xfrm>
        <a:custGeom>
          <a:avLst/>
          <a:gdLst/>
          <a:ahLst/>
          <a:cxnLst/>
          <a:rect l="0" t="0" r="0" b="0"/>
          <a:pathLst>
            <a:path>
              <a:moveTo>
                <a:pt x="2767778" y="0"/>
              </a:moveTo>
              <a:lnTo>
                <a:pt x="2767778" y="448820"/>
              </a:lnTo>
              <a:lnTo>
                <a:pt x="0" y="448820"/>
              </a:lnTo>
              <a:lnTo>
                <a:pt x="0" y="658605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F1BFB-BF1A-4942-B6D3-FD49B20A5BF4}">
      <dsp:nvSpPr>
        <dsp:cNvPr id="0" name=""/>
        <dsp:cNvSpPr/>
      </dsp:nvSpPr>
      <dsp:spPr>
        <a:xfrm>
          <a:off x="3199618" y="2003"/>
          <a:ext cx="2264546" cy="143798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EB17799-9247-4D5B-8028-29610E0DD27A}">
      <dsp:nvSpPr>
        <dsp:cNvPr id="0" name=""/>
        <dsp:cNvSpPr/>
      </dsp:nvSpPr>
      <dsp:spPr>
        <a:xfrm>
          <a:off x="3451234" y="241038"/>
          <a:ext cx="2264546" cy="143798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Právní vztahy jsou typy vztahů mezi lidmi, v nichž tito vstupují jako nositelé subjektivních práv a povinností upravených právem.</a:t>
          </a:r>
          <a:endParaRPr lang="en-US" sz="1400" kern="1200" dirty="0"/>
        </a:p>
      </dsp:txBody>
      <dsp:txXfrm>
        <a:off x="3493351" y="283155"/>
        <a:ext cx="2180312" cy="1353752"/>
      </dsp:txXfrm>
    </dsp:sp>
    <dsp:sp modelId="{E3C9B255-978B-485A-A4BD-DD0F2F42CA1A}">
      <dsp:nvSpPr>
        <dsp:cNvPr id="0" name=""/>
        <dsp:cNvSpPr/>
      </dsp:nvSpPr>
      <dsp:spPr>
        <a:xfrm>
          <a:off x="431839" y="2098596"/>
          <a:ext cx="2264546" cy="143798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FE71DB6-7FF9-4859-8067-29FC7139BD4A}">
      <dsp:nvSpPr>
        <dsp:cNvPr id="0" name=""/>
        <dsp:cNvSpPr/>
      </dsp:nvSpPr>
      <dsp:spPr>
        <a:xfrm>
          <a:off x="683455" y="2337631"/>
          <a:ext cx="2264546" cy="143798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Právní  vztahy – relativní</a:t>
          </a:r>
          <a:endParaRPr lang="en-US" sz="1400" kern="1200" dirty="0"/>
        </a:p>
      </dsp:txBody>
      <dsp:txXfrm>
        <a:off x="725572" y="2379748"/>
        <a:ext cx="2180312" cy="1353752"/>
      </dsp:txXfrm>
    </dsp:sp>
    <dsp:sp modelId="{C31A9D29-0FFE-4F27-BEC9-F70BAFD1627B}">
      <dsp:nvSpPr>
        <dsp:cNvPr id="0" name=""/>
        <dsp:cNvSpPr/>
      </dsp:nvSpPr>
      <dsp:spPr>
        <a:xfrm>
          <a:off x="3199618" y="2098596"/>
          <a:ext cx="2264546" cy="143798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D87AC05-AE28-4E73-A6B6-FA3DFFB9BD01}">
      <dsp:nvSpPr>
        <dsp:cNvPr id="0" name=""/>
        <dsp:cNvSpPr/>
      </dsp:nvSpPr>
      <dsp:spPr>
        <a:xfrm>
          <a:off x="3451234" y="2337631"/>
          <a:ext cx="2264546" cy="143798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Právní vztahy – absolutní</a:t>
          </a:r>
          <a:endParaRPr lang="en-US" sz="1400" kern="1200" dirty="0"/>
        </a:p>
      </dsp:txBody>
      <dsp:txXfrm>
        <a:off x="3493351" y="2379748"/>
        <a:ext cx="2180312" cy="1353752"/>
      </dsp:txXfrm>
    </dsp:sp>
    <dsp:sp modelId="{E1BE8C1E-C6C6-40A1-9602-5A23355F8063}">
      <dsp:nvSpPr>
        <dsp:cNvPr id="0" name=""/>
        <dsp:cNvSpPr/>
      </dsp:nvSpPr>
      <dsp:spPr>
        <a:xfrm>
          <a:off x="5967397" y="2098596"/>
          <a:ext cx="2264546" cy="143798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72E9C9-8999-458B-84B9-44E8073CB26A}">
      <dsp:nvSpPr>
        <dsp:cNvPr id="0" name=""/>
        <dsp:cNvSpPr/>
      </dsp:nvSpPr>
      <dsp:spPr>
        <a:xfrm>
          <a:off x="6219013" y="2337631"/>
          <a:ext cx="2264546" cy="143798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Podle počtu subjektů (dvoustranné nebo vícestranné)</a:t>
          </a:r>
          <a:endParaRPr lang="en-US" sz="1400" kern="1200" dirty="0"/>
        </a:p>
      </dsp:txBody>
      <dsp:txXfrm>
        <a:off x="6261130" y="2379748"/>
        <a:ext cx="2180312" cy="13537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73478-AE56-42CE-8781-1FBF8FE43364}">
      <dsp:nvSpPr>
        <dsp:cNvPr id="0" name=""/>
        <dsp:cNvSpPr/>
      </dsp:nvSpPr>
      <dsp:spPr>
        <a:xfrm>
          <a:off x="43" y="73404"/>
          <a:ext cx="4199680" cy="11711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Obecný předpoklad vzniku právního vztahu – právní norma – ze zákona;</a:t>
          </a:r>
          <a:endParaRPr lang="en-US" sz="2300" kern="1200"/>
        </a:p>
      </dsp:txBody>
      <dsp:txXfrm>
        <a:off x="43" y="73404"/>
        <a:ext cx="4199680" cy="1171136"/>
      </dsp:txXfrm>
    </dsp:sp>
    <dsp:sp modelId="{D3B2FCA4-09B5-4C9F-B9C7-4FC2EE51B2AD}">
      <dsp:nvSpPr>
        <dsp:cNvPr id="0" name=""/>
        <dsp:cNvSpPr/>
      </dsp:nvSpPr>
      <dsp:spPr>
        <a:xfrm>
          <a:off x="43" y="1244541"/>
          <a:ext cx="4199680" cy="233599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EA2E3F-5F6D-4AF7-81D4-96E3CA80C2F6}">
      <dsp:nvSpPr>
        <dsp:cNvPr id="0" name=""/>
        <dsp:cNvSpPr/>
      </dsp:nvSpPr>
      <dsp:spPr>
        <a:xfrm>
          <a:off x="4787679" y="73404"/>
          <a:ext cx="4199680" cy="11711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Právní skutečnosti – právně významné okolnosti;</a:t>
          </a:r>
          <a:endParaRPr lang="en-US" sz="2300" kern="1200"/>
        </a:p>
      </dsp:txBody>
      <dsp:txXfrm>
        <a:off x="4787679" y="73404"/>
        <a:ext cx="4199680" cy="1171136"/>
      </dsp:txXfrm>
    </dsp:sp>
    <dsp:sp modelId="{62912A19-8AA1-417D-AE5D-C6A8F06952AC}">
      <dsp:nvSpPr>
        <dsp:cNvPr id="0" name=""/>
        <dsp:cNvSpPr/>
      </dsp:nvSpPr>
      <dsp:spPr>
        <a:xfrm>
          <a:off x="4787679" y="1244541"/>
          <a:ext cx="4199680" cy="233599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Jednání volní (právní jednání, protiprávní jednání);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Události a stavy (právní události, protiprávní stavy);</a:t>
          </a:r>
          <a:endParaRPr lang="en-US" sz="2300" kern="1200"/>
        </a:p>
      </dsp:txBody>
      <dsp:txXfrm>
        <a:off x="4787679" y="1244541"/>
        <a:ext cx="4199680" cy="23359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637DF-0BEA-4FB9-99AB-DDCE2C5BB8FF}">
      <dsp:nvSpPr>
        <dsp:cNvPr id="0" name=""/>
        <dsp:cNvSpPr/>
      </dsp:nvSpPr>
      <dsp:spPr>
        <a:xfrm>
          <a:off x="43" y="14138"/>
          <a:ext cx="4199680" cy="13775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Individuální právní akty státních orgánů (pokud zakládají, mění nebo ruší právní vztahy:</a:t>
          </a:r>
          <a:endParaRPr lang="en-US" sz="2100" kern="1200" dirty="0"/>
        </a:p>
      </dsp:txBody>
      <dsp:txXfrm>
        <a:off x="43" y="14138"/>
        <a:ext cx="4199680" cy="1377508"/>
      </dsp:txXfrm>
    </dsp:sp>
    <dsp:sp modelId="{60CC64D7-4AF6-4E29-9D1F-892342C9525B}">
      <dsp:nvSpPr>
        <dsp:cNvPr id="0" name=""/>
        <dsp:cNvSpPr/>
      </dsp:nvSpPr>
      <dsp:spPr>
        <a:xfrm>
          <a:off x="43" y="1391647"/>
          <a:ext cx="4199680" cy="224815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/>
            <a:t>Rozsudek o rozvodu manželství;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/>
            <a:t>Rozsudek  trestní věci; 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Atd.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hlinkClick xmlns:r="http://schemas.openxmlformats.org/officeDocument/2006/relationships" r:id="rId1"/>
            </a:rPr>
            <a:t>Justice.cz - Soudní rozhodnutí</a:t>
          </a:r>
          <a:endParaRPr lang="en-US" sz="2100" kern="1200" dirty="0"/>
        </a:p>
      </dsp:txBody>
      <dsp:txXfrm>
        <a:off x="43" y="1391647"/>
        <a:ext cx="4199680" cy="2248155"/>
      </dsp:txXfrm>
    </dsp:sp>
    <dsp:sp modelId="{641136F0-4AB3-4A7A-9125-9561DC92D37A}">
      <dsp:nvSpPr>
        <dsp:cNvPr id="0" name=""/>
        <dsp:cNvSpPr/>
      </dsp:nvSpPr>
      <dsp:spPr>
        <a:xfrm>
          <a:off x="4787679" y="14138"/>
          <a:ext cx="4199680" cy="13775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Právní úkony:</a:t>
          </a:r>
          <a:endParaRPr lang="en-US" sz="2100" kern="1200" dirty="0"/>
        </a:p>
      </dsp:txBody>
      <dsp:txXfrm>
        <a:off x="4787679" y="14138"/>
        <a:ext cx="4199680" cy="1377508"/>
      </dsp:txXfrm>
    </dsp:sp>
    <dsp:sp modelId="{74C47195-C6CB-4BB6-A8D8-2743A6D53585}">
      <dsp:nvSpPr>
        <dsp:cNvPr id="0" name=""/>
        <dsp:cNvSpPr/>
      </dsp:nvSpPr>
      <dsp:spPr>
        <a:xfrm>
          <a:off x="4787679" y="1391647"/>
          <a:ext cx="4199680" cy="224815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/>
            <a:t>Splnění dluhu;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/>
            <a:t>Neodpovídá-li na nabídku k uzavření smlouvy ten, komu je nabídka určena;</a:t>
          </a:r>
          <a:endParaRPr lang="en-US" sz="2100" kern="1200"/>
        </a:p>
      </dsp:txBody>
      <dsp:txXfrm>
        <a:off x="4787679" y="1391647"/>
        <a:ext cx="4199680" cy="22481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ECDF4-29CD-48E0-B877-21823B16A83A}">
      <dsp:nvSpPr>
        <dsp:cNvPr id="0" name=""/>
        <dsp:cNvSpPr/>
      </dsp:nvSpPr>
      <dsp:spPr>
        <a:xfrm>
          <a:off x="0" y="446"/>
          <a:ext cx="898740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B4AB6-7DBB-424F-B809-B798EA6F5736}">
      <dsp:nvSpPr>
        <dsp:cNvPr id="0" name=""/>
        <dsp:cNvSpPr/>
      </dsp:nvSpPr>
      <dsp:spPr>
        <a:xfrm>
          <a:off x="0" y="446"/>
          <a:ext cx="8987404" cy="73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/>
            <a:t>Trestné činy</a:t>
          </a:r>
          <a:endParaRPr lang="en-US" sz="3300" kern="1200"/>
        </a:p>
      </dsp:txBody>
      <dsp:txXfrm>
        <a:off x="0" y="446"/>
        <a:ext cx="8987404" cy="730609"/>
      </dsp:txXfrm>
    </dsp:sp>
    <dsp:sp modelId="{421AF752-54C3-4DE7-9BE5-6C1C49B4775F}">
      <dsp:nvSpPr>
        <dsp:cNvPr id="0" name=""/>
        <dsp:cNvSpPr/>
      </dsp:nvSpPr>
      <dsp:spPr>
        <a:xfrm>
          <a:off x="0" y="731055"/>
          <a:ext cx="898740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76159-0EB9-4E2D-9199-64B898B4FC05}">
      <dsp:nvSpPr>
        <dsp:cNvPr id="0" name=""/>
        <dsp:cNvSpPr/>
      </dsp:nvSpPr>
      <dsp:spPr>
        <a:xfrm>
          <a:off x="0" y="731055"/>
          <a:ext cx="8987404" cy="73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/>
            <a:t>Přestupky </a:t>
          </a:r>
          <a:endParaRPr lang="en-US" sz="3300" kern="1200"/>
        </a:p>
      </dsp:txBody>
      <dsp:txXfrm>
        <a:off x="0" y="731055"/>
        <a:ext cx="8987404" cy="730609"/>
      </dsp:txXfrm>
    </dsp:sp>
    <dsp:sp modelId="{1B6E683B-AB74-48BF-ADE9-A6DE38EA5623}">
      <dsp:nvSpPr>
        <dsp:cNvPr id="0" name=""/>
        <dsp:cNvSpPr/>
      </dsp:nvSpPr>
      <dsp:spPr>
        <a:xfrm>
          <a:off x="0" y="1461665"/>
          <a:ext cx="898740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C5EDDD-D9F2-4F83-96E7-01D70E97D4B9}">
      <dsp:nvSpPr>
        <dsp:cNvPr id="0" name=""/>
        <dsp:cNvSpPr/>
      </dsp:nvSpPr>
      <dsp:spPr>
        <a:xfrm>
          <a:off x="0" y="1461665"/>
          <a:ext cx="8987404" cy="73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/>
            <a:t>Jiné správní delikty</a:t>
          </a:r>
          <a:endParaRPr lang="en-US" sz="3300" kern="1200"/>
        </a:p>
      </dsp:txBody>
      <dsp:txXfrm>
        <a:off x="0" y="1461665"/>
        <a:ext cx="8987404" cy="730609"/>
      </dsp:txXfrm>
    </dsp:sp>
    <dsp:sp modelId="{72ADE1B3-564D-4EC7-929B-E13C12333025}">
      <dsp:nvSpPr>
        <dsp:cNvPr id="0" name=""/>
        <dsp:cNvSpPr/>
      </dsp:nvSpPr>
      <dsp:spPr>
        <a:xfrm>
          <a:off x="0" y="2192275"/>
          <a:ext cx="898740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94214-CAF2-46D0-9D91-A8740FEF75F8}">
      <dsp:nvSpPr>
        <dsp:cNvPr id="0" name=""/>
        <dsp:cNvSpPr/>
      </dsp:nvSpPr>
      <dsp:spPr>
        <a:xfrm>
          <a:off x="0" y="2192275"/>
          <a:ext cx="8987404" cy="73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/>
            <a:t>Správní disciplinární delikty</a:t>
          </a:r>
          <a:endParaRPr lang="en-US" sz="3300" kern="1200"/>
        </a:p>
      </dsp:txBody>
      <dsp:txXfrm>
        <a:off x="0" y="2192275"/>
        <a:ext cx="8987404" cy="730609"/>
      </dsp:txXfrm>
    </dsp:sp>
    <dsp:sp modelId="{610E8C27-44E1-4B0E-A2B4-B5FB638E616B}">
      <dsp:nvSpPr>
        <dsp:cNvPr id="0" name=""/>
        <dsp:cNvSpPr/>
      </dsp:nvSpPr>
      <dsp:spPr>
        <a:xfrm>
          <a:off x="0" y="2922885"/>
          <a:ext cx="898740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B6421-BD0B-4290-91A1-11FDCDDC60CE}">
      <dsp:nvSpPr>
        <dsp:cNvPr id="0" name=""/>
        <dsp:cNvSpPr/>
      </dsp:nvSpPr>
      <dsp:spPr>
        <a:xfrm>
          <a:off x="0" y="2922885"/>
          <a:ext cx="8987404" cy="73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300" kern="1200"/>
            <a:t>Správní delikty ostatní</a:t>
          </a:r>
          <a:endParaRPr lang="en-US" sz="3300" kern="1200"/>
        </a:p>
      </dsp:txBody>
      <dsp:txXfrm>
        <a:off x="0" y="2922885"/>
        <a:ext cx="8987404" cy="7306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D920E-B2FC-4E81-B3CE-18EB12817662}">
      <dsp:nvSpPr>
        <dsp:cNvPr id="0" name=""/>
        <dsp:cNvSpPr/>
      </dsp:nvSpPr>
      <dsp:spPr>
        <a:xfrm>
          <a:off x="0" y="2186"/>
          <a:ext cx="6804596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Subjekty </a:t>
          </a:r>
          <a:endParaRPr lang="en-US" sz="3000" kern="1200"/>
        </a:p>
      </dsp:txBody>
      <dsp:txXfrm>
        <a:off x="35125" y="37311"/>
        <a:ext cx="6734346" cy="649299"/>
      </dsp:txXfrm>
    </dsp:sp>
    <dsp:sp modelId="{5058C82E-4726-4EB5-BF1C-9855D41FEFD6}">
      <dsp:nvSpPr>
        <dsp:cNvPr id="0" name=""/>
        <dsp:cNvSpPr/>
      </dsp:nvSpPr>
      <dsp:spPr>
        <a:xfrm>
          <a:off x="0" y="721736"/>
          <a:ext cx="6804596" cy="80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46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Osoba fyzická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Osoba právnická</a:t>
          </a:r>
          <a:endParaRPr lang="en-US" sz="2300" kern="1200" dirty="0"/>
        </a:p>
      </dsp:txBody>
      <dsp:txXfrm>
        <a:off x="0" y="721736"/>
        <a:ext cx="6804596" cy="807300"/>
      </dsp:txXfrm>
    </dsp:sp>
    <dsp:sp modelId="{15DC6D04-3213-4053-AC6C-BC4F0B02A423}">
      <dsp:nvSpPr>
        <dsp:cNvPr id="0" name=""/>
        <dsp:cNvSpPr/>
      </dsp:nvSpPr>
      <dsp:spPr>
        <a:xfrm>
          <a:off x="0" y="1529036"/>
          <a:ext cx="6804596" cy="719549"/>
        </a:xfrm>
        <a:prstGeom prst="roundRect">
          <a:avLst/>
        </a:prstGeom>
        <a:solidFill>
          <a:schemeClr val="accent5">
            <a:hueOff val="853083"/>
            <a:satOff val="-888"/>
            <a:lumOff val="107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Obsah</a:t>
          </a:r>
          <a:endParaRPr lang="en-US" sz="3000" kern="1200"/>
        </a:p>
      </dsp:txBody>
      <dsp:txXfrm>
        <a:off x="35125" y="1564161"/>
        <a:ext cx="6734346" cy="649299"/>
      </dsp:txXfrm>
    </dsp:sp>
    <dsp:sp modelId="{F383807F-42F3-40E2-B5E9-E19A1CA7F468}">
      <dsp:nvSpPr>
        <dsp:cNvPr id="0" name=""/>
        <dsp:cNvSpPr/>
      </dsp:nvSpPr>
      <dsp:spPr>
        <a:xfrm>
          <a:off x="0" y="2248586"/>
          <a:ext cx="6804596" cy="807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046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Právo 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Povinnost</a:t>
          </a:r>
          <a:endParaRPr lang="en-US" sz="2300" kern="1200"/>
        </a:p>
      </dsp:txBody>
      <dsp:txXfrm>
        <a:off x="0" y="2248586"/>
        <a:ext cx="6804596" cy="807300"/>
      </dsp:txXfrm>
    </dsp:sp>
    <dsp:sp modelId="{46845607-0B55-4688-A9CD-AE80637EEDEC}">
      <dsp:nvSpPr>
        <dsp:cNvPr id="0" name=""/>
        <dsp:cNvSpPr/>
      </dsp:nvSpPr>
      <dsp:spPr>
        <a:xfrm>
          <a:off x="0" y="3055886"/>
          <a:ext cx="6804596" cy="719549"/>
        </a:xfrm>
        <a:prstGeom prst="roundRect">
          <a:avLst/>
        </a:prstGeom>
        <a:solidFill>
          <a:schemeClr val="accent5">
            <a:hueOff val="1706166"/>
            <a:satOff val="-1777"/>
            <a:lumOff val="215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/>
            <a:t>Předmět (objekt)</a:t>
          </a:r>
          <a:endParaRPr lang="en-US" sz="3000" kern="1200"/>
        </a:p>
      </dsp:txBody>
      <dsp:txXfrm>
        <a:off x="35125" y="3091011"/>
        <a:ext cx="6734346" cy="6492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EA734-831E-486B-A546-2D5526CBD617}">
      <dsp:nvSpPr>
        <dsp:cNvPr id="0" name=""/>
        <dsp:cNvSpPr/>
      </dsp:nvSpPr>
      <dsp:spPr>
        <a:xfrm>
          <a:off x="0" y="0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A8D45C-8F86-48D8-8C8D-17389A4DBF2B}">
      <dsp:nvSpPr>
        <dsp:cNvPr id="0" name=""/>
        <dsp:cNvSpPr/>
      </dsp:nvSpPr>
      <dsp:spPr>
        <a:xfrm>
          <a:off x="0" y="0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Způsobilost k právům a povinnostem</a:t>
          </a:r>
          <a:endParaRPr lang="en-US" sz="2600" kern="1200"/>
        </a:p>
      </dsp:txBody>
      <dsp:txXfrm>
        <a:off x="0" y="0"/>
        <a:ext cx="6832212" cy="1316194"/>
      </dsp:txXfrm>
    </dsp:sp>
    <dsp:sp modelId="{C338A216-2BA3-4F01-A435-9BEED0BF9720}">
      <dsp:nvSpPr>
        <dsp:cNvPr id="0" name=""/>
        <dsp:cNvSpPr/>
      </dsp:nvSpPr>
      <dsp:spPr>
        <a:xfrm>
          <a:off x="0" y="1316194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296529"/>
                <a:satOff val="-6628"/>
                <a:lumOff val="-6274"/>
                <a:alphaOff val="0"/>
                <a:tint val="96000"/>
                <a:lumMod val="104000"/>
              </a:schemeClr>
            </a:gs>
            <a:gs pos="100000">
              <a:schemeClr val="accent2">
                <a:hueOff val="296529"/>
                <a:satOff val="-6628"/>
                <a:lumOff val="-6274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296529"/>
              <a:satOff val="-6628"/>
              <a:lumOff val="-627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535B1D-B596-41CB-A7C2-687B89C642E3}">
      <dsp:nvSpPr>
        <dsp:cNvPr id="0" name=""/>
        <dsp:cNvSpPr/>
      </dsp:nvSpPr>
      <dsp:spPr>
        <a:xfrm>
          <a:off x="0" y="131619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Způsobilost k právním úkonům (jednáním)</a:t>
          </a:r>
          <a:endParaRPr lang="en-US" sz="2600" kern="1200"/>
        </a:p>
      </dsp:txBody>
      <dsp:txXfrm>
        <a:off x="0" y="1316194"/>
        <a:ext cx="6832212" cy="1316194"/>
      </dsp:txXfrm>
    </dsp:sp>
    <dsp:sp modelId="{B37A0C36-2792-45B0-88C1-F9880B3945E7}">
      <dsp:nvSpPr>
        <dsp:cNvPr id="0" name=""/>
        <dsp:cNvSpPr/>
      </dsp:nvSpPr>
      <dsp:spPr>
        <a:xfrm>
          <a:off x="0" y="2632389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593057"/>
                <a:satOff val="-13255"/>
                <a:lumOff val="-12549"/>
                <a:alphaOff val="0"/>
                <a:tint val="96000"/>
                <a:lumMod val="104000"/>
              </a:schemeClr>
            </a:gs>
            <a:gs pos="100000">
              <a:schemeClr val="accent2">
                <a:hueOff val="593057"/>
                <a:satOff val="-13255"/>
                <a:lumOff val="-12549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593057"/>
              <a:satOff val="-13255"/>
              <a:lumOff val="-1254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6AE871-7664-4D45-BF65-E0CB75CCE53D}">
      <dsp:nvSpPr>
        <dsp:cNvPr id="0" name=""/>
        <dsp:cNvSpPr/>
      </dsp:nvSpPr>
      <dsp:spPr>
        <a:xfrm>
          <a:off x="0" y="2632389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Způsobilost k protiprávnímu jednání (resp. způsobilost k právní odpovědnosti)</a:t>
          </a:r>
          <a:endParaRPr lang="en-US" sz="2600" kern="1200"/>
        </a:p>
      </dsp:txBody>
      <dsp:txXfrm>
        <a:off x="0" y="2632389"/>
        <a:ext cx="6832212" cy="1316194"/>
      </dsp:txXfrm>
    </dsp:sp>
    <dsp:sp modelId="{210676FB-A346-43A3-87E7-ABE7D9E93B4C}">
      <dsp:nvSpPr>
        <dsp:cNvPr id="0" name=""/>
        <dsp:cNvSpPr/>
      </dsp:nvSpPr>
      <dsp:spPr>
        <a:xfrm>
          <a:off x="0" y="3948584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889586"/>
                <a:satOff val="-19883"/>
                <a:lumOff val="-18823"/>
                <a:alphaOff val="0"/>
                <a:tint val="96000"/>
                <a:lumMod val="104000"/>
              </a:schemeClr>
            </a:gs>
            <a:gs pos="100000">
              <a:schemeClr val="accent2">
                <a:hueOff val="889586"/>
                <a:satOff val="-19883"/>
                <a:lumOff val="-18823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889586"/>
              <a:satOff val="-19883"/>
              <a:lumOff val="-1882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779CAF-5DFD-42B3-BB18-6A23939CAC29}">
      <dsp:nvSpPr>
        <dsp:cNvPr id="0" name=""/>
        <dsp:cNvSpPr/>
      </dsp:nvSpPr>
      <dsp:spPr>
        <a:xfrm>
          <a:off x="0" y="394858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Způsobilost procení</a:t>
          </a:r>
          <a:endParaRPr lang="en-US" sz="2600" kern="1200"/>
        </a:p>
      </dsp:txBody>
      <dsp:txXfrm>
        <a:off x="0" y="3948584"/>
        <a:ext cx="6832212" cy="13161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5C6F7-E6C0-4FF6-8714-DC9A9AE5B5E0}">
      <dsp:nvSpPr>
        <dsp:cNvPr id="0" name=""/>
        <dsp:cNvSpPr/>
      </dsp:nvSpPr>
      <dsp:spPr>
        <a:xfrm>
          <a:off x="0" y="0"/>
          <a:ext cx="680459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B0395E-DDA7-4A25-B21C-D34D62910243}">
      <dsp:nvSpPr>
        <dsp:cNvPr id="0" name=""/>
        <dsp:cNvSpPr/>
      </dsp:nvSpPr>
      <dsp:spPr>
        <a:xfrm>
          <a:off x="0" y="0"/>
          <a:ext cx="6804596" cy="944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/>
            <a:t>Fyzické osoby</a:t>
          </a:r>
          <a:endParaRPr lang="en-US" sz="4300" kern="1200"/>
        </a:p>
      </dsp:txBody>
      <dsp:txXfrm>
        <a:off x="0" y="0"/>
        <a:ext cx="6804596" cy="944405"/>
      </dsp:txXfrm>
    </dsp:sp>
    <dsp:sp modelId="{FB953A84-1532-47DE-8A44-51F01A78BB5B}">
      <dsp:nvSpPr>
        <dsp:cNvPr id="0" name=""/>
        <dsp:cNvSpPr/>
      </dsp:nvSpPr>
      <dsp:spPr>
        <a:xfrm>
          <a:off x="0" y="944405"/>
          <a:ext cx="680459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D9327F-4B22-409D-B1AF-1F33E8BD979C}">
      <dsp:nvSpPr>
        <dsp:cNvPr id="0" name=""/>
        <dsp:cNvSpPr/>
      </dsp:nvSpPr>
      <dsp:spPr>
        <a:xfrm>
          <a:off x="0" y="944405"/>
          <a:ext cx="6804596" cy="944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/>
            <a:t>Právnické osoby</a:t>
          </a:r>
          <a:endParaRPr lang="en-US" sz="4300" kern="1200"/>
        </a:p>
      </dsp:txBody>
      <dsp:txXfrm>
        <a:off x="0" y="944405"/>
        <a:ext cx="6804596" cy="944405"/>
      </dsp:txXfrm>
    </dsp:sp>
    <dsp:sp modelId="{FE6CD6DF-3011-4728-990C-58CEDDDC77D6}">
      <dsp:nvSpPr>
        <dsp:cNvPr id="0" name=""/>
        <dsp:cNvSpPr/>
      </dsp:nvSpPr>
      <dsp:spPr>
        <a:xfrm>
          <a:off x="0" y="1888810"/>
          <a:ext cx="680459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D85863-5CE6-4DC5-811D-4B4A2BBD2830}">
      <dsp:nvSpPr>
        <dsp:cNvPr id="0" name=""/>
        <dsp:cNvSpPr/>
      </dsp:nvSpPr>
      <dsp:spPr>
        <a:xfrm>
          <a:off x="0" y="1888810"/>
          <a:ext cx="6804596" cy="944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/>
            <a:t>Orgány veřejné správy</a:t>
          </a:r>
          <a:endParaRPr lang="en-US" sz="4300" kern="1200"/>
        </a:p>
      </dsp:txBody>
      <dsp:txXfrm>
        <a:off x="0" y="1888810"/>
        <a:ext cx="6804596" cy="944405"/>
      </dsp:txXfrm>
    </dsp:sp>
    <dsp:sp modelId="{7ED64D66-B72C-4025-B935-B598D6F78756}">
      <dsp:nvSpPr>
        <dsp:cNvPr id="0" name=""/>
        <dsp:cNvSpPr/>
      </dsp:nvSpPr>
      <dsp:spPr>
        <a:xfrm>
          <a:off x="0" y="2833216"/>
          <a:ext cx="680459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B980BF-4039-4D3D-B31E-53207A0C0A8E}">
      <dsp:nvSpPr>
        <dsp:cNvPr id="0" name=""/>
        <dsp:cNvSpPr/>
      </dsp:nvSpPr>
      <dsp:spPr>
        <a:xfrm>
          <a:off x="0" y="2833216"/>
          <a:ext cx="6804596" cy="944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/>
            <a:t>Stát </a:t>
          </a:r>
          <a:endParaRPr lang="en-US" sz="4300" kern="1200"/>
        </a:p>
      </dsp:txBody>
      <dsp:txXfrm>
        <a:off x="0" y="2833216"/>
        <a:ext cx="6804596" cy="9444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3A4F7-47DD-477A-9239-6A947A6CD0C7}">
      <dsp:nvSpPr>
        <dsp:cNvPr id="0" name=""/>
        <dsp:cNvSpPr/>
      </dsp:nvSpPr>
      <dsp:spPr>
        <a:xfrm>
          <a:off x="0" y="227125"/>
          <a:ext cx="6832212" cy="103285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Pojem uskutečňování a aplikace práva</a:t>
          </a:r>
          <a:endParaRPr lang="en-US" sz="2600" kern="1200"/>
        </a:p>
      </dsp:txBody>
      <dsp:txXfrm>
        <a:off x="50420" y="277545"/>
        <a:ext cx="6731372" cy="932014"/>
      </dsp:txXfrm>
    </dsp:sp>
    <dsp:sp modelId="{B81A0E07-242A-4AF3-B712-D87B89D73F81}">
      <dsp:nvSpPr>
        <dsp:cNvPr id="0" name=""/>
        <dsp:cNvSpPr/>
      </dsp:nvSpPr>
      <dsp:spPr>
        <a:xfrm>
          <a:off x="0" y="1259979"/>
          <a:ext cx="6832212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92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Chování v souladu s právem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Chování v rozporu s právem</a:t>
          </a:r>
          <a:endParaRPr lang="en-US" sz="2000" kern="1200"/>
        </a:p>
      </dsp:txBody>
      <dsp:txXfrm>
        <a:off x="0" y="1259979"/>
        <a:ext cx="6832212" cy="699660"/>
      </dsp:txXfrm>
    </dsp:sp>
    <dsp:sp modelId="{1AE997EB-63D3-4463-8DBF-4B5BC1A3E42A}">
      <dsp:nvSpPr>
        <dsp:cNvPr id="0" name=""/>
        <dsp:cNvSpPr/>
      </dsp:nvSpPr>
      <dsp:spPr>
        <a:xfrm>
          <a:off x="0" y="1959639"/>
          <a:ext cx="6832212" cy="1032854"/>
        </a:xfrm>
        <a:prstGeom prst="roundRect">
          <a:avLst/>
        </a:prstGeom>
        <a:gradFill rotWithShape="0">
          <a:gsLst>
            <a:gs pos="0">
              <a:schemeClr val="accent2">
                <a:hueOff val="889586"/>
                <a:satOff val="-19883"/>
                <a:lumOff val="-18823"/>
                <a:alphaOff val="0"/>
                <a:tint val="96000"/>
                <a:lumMod val="104000"/>
              </a:schemeClr>
            </a:gs>
            <a:gs pos="100000">
              <a:schemeClr val="accent2">
                <a:hueOff val="889586"/>
                <a:satOff val="-19883"/>
                <a:lumOff val="-1882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Obecně o procesu aplikace právní normy</a:t>
          </a:r>
          <a:endParaRPr lang="en-US" sz="2600" kern="1200"/>
        </a:p>
      </dsp:txBody>
      <dsp:txXfrm>
        <a:off x="50420" y="2010059"/>
        <a:ext cx="6731372" cy="932014"/>
      </dsp:txXfrm>
    </dsp:sp>
    <dsp:sp modelId="{CC51147C-B60E-41A4-A684-B8C83A7A01A4}">
      <dsp:nvSpPr>
        <dsp:cNvPr id="0" name=""/>
        <dsp:cNvSpPr/>
      </dsp:nvSpPr>
      <dsp:spPr>
        <a:xfrm>
          <a:off x="0" y="2992493"/>
          <a:ext cx="6832212" cy="2045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92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Proces aplikace právní normy na konkrétní příklad: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Zjištění skutkového stavu řešeného případu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Zjištění právní normy, podle níž případ musí být řešen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Výklad (interpretace) této normy</a:t>
          </a:r>
          <a:endParaRPr lang="en-US" sz="2000" kern="120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Vydání rozhodnutí státním orgánem</a:t>
          </a:r>
          <a:endParaRPr lang="en-US" sz="2000" kern="1200"/>
        </a:p>
      </dsp:txBody>
      <dsp:txXfrm>
        <a:off x="0" y="2992493"/>
        <a:ext cx="6832212" cy="20451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E48FE-1D60-4B2F-BEF8-8D6870C8BA32}">
      <dsp:nvSpPr>
        <dsp:cNvPr id="0" name=""/>
        <dsp:cNvSpPr/>
      </dsp:nvSpPr>
      <dsp:spPr>
        <a:xfrm>
          <a:off x="0" y="23042"/>
          <a:ext cx="6832212" cy="11536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Dokazování – civilní řízení soudní x trestní řízení </a:t>
          </a:r>
          <a:endParaRPr lang="en-US" sz="2900" kern="1200"/>
        </a:p>
      </dsp:txBody>
      <dsp:txXfrm>
        <a:off x="56315" y="79357"/>
        <a:ext cx="6719582" cy="1040990"/>
      </dsp:txXfrm>
    </dsp:sp>
    <dsp:sp modelId="{B1CB0693-643D-4A85-BB95-8E5891B5F290}">
      <dsp:nvSpPr>
        <dsp:cNvPr id="0" name=""/>
        <dsp:cNvSpPr/>
      </dsp:nvSpPr>
      <dsp:spPr>
        <a:xfrm>
          <a:off x="0" y="1260182"/>
          <a:ext cx="6832212" cy="1153620"/>
        </a:xfrm>
        <a:prstGeom prst="roundRect">
          <a:avLst/>
        </a:prstGeom>
        <a:gradFill rotWithShape="0">
          <a:gsLst>
            <a:gs pos="0">
              <a:schemeClr val="accent2">
                <a:hueOff val="444793"/>
                <a:satOff val="-9942"/>
                <a:lumOff val="-9412"/>
                <a:alphaOff val="0"/>
                <a:tint val="96000"/>
                <a:lumMod val="104000"/>
              </a:schemeClr>
            </a:gs>
            <a:gs pos="100000">
              <a:schemeClr val="accent2">
                <a:hueOff val="444793"/>
                <a:satOff val="-9942"/>
                <a:lumOff val="-941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/>
            <a:t>Řádný a mimořádný opravný prostředek</a:t>
          </a:r>
          <a:endParaRPr lang="en-US" sz="2900" kern="1200"/>
        </a:p>
      </dsp:txBody>
      <dsp:txXfrm>
        <a:off x="56315" y="1316497"/>
        <a:ext cx="6719582" cy="1040990"/>
      </dsp:txXfrm>
    </dsp:sp>
    <dsp:sp modelId="{E03BA502-D0FE-43E7-8213-8527E9FBC58A}">
      <dsp:nvSpPr>
        <dsp:cNvPr id="0" name=""/>
        <dsp:cNvSpPr/>
      </dsp:nvSpPr>
      <dsp:spPr>
        <a:xfrm>
          <a:off x="0" y="2497322"/>
          <a:ext cx="6832212" cy="1153620"/>
        </a:xfrm>
        <a:prstGeom prst="roundRect">
          <a:avLst/>
        </a:prstGeom>
        <a:gradFill rotWithShape="0">
          <a:gsLst>
            <a:gs pos="0">
              <a:schemeClr val="accent2">
                <a:hueOff val="889586"/>
                <a:satOff val="-19883"/>
                <a:lumOff val="-18823"/>
                <a:alphaOff val="0"/>
                <a:tint val="96000"/>
                <a:lumMod val="104000"/>
              </a:schemeClr>
            </a:gs>
            <a:gs pos="100000">
              <a:schemeClr val="accent2">
                <a:hueOff val="889586"/>
                <a:satOff val="-19883"/>
                <a:lumOff val="-1882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/>
            <a:t>Orgán, který v procesu aplikace určí příslušnou právní normu musí:</a:t>
          </a:r>
          <a:endParaRPr lang="en-US" sz="2900" kern="1200" dirty="0"/>
        </a:p>
      </dsp:txBody>
      <dsp:txXfrm>
        <a:off x="56315" y="2553637"/>
        <a:ext cx="6719582" cy="1040990"/>
      </dsp:txXfrm>
    </dsp:sp>
    <dsp:sp modelId="{3DE37F5B-A296-4A8F-A500-80D0C4B94004}">
      <dsp:nvSpPr>
        <dsp:cNvPr id="0" name=""/>
        <dsp:cNvSpPr/>
      </dsp:nvSpPr>
      <dsp:spPr>
        <a:xfrm>
          <a:off x="0" y="3650942"/>
          <a:ext cx="6832212" cy="1590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923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Zjistit zda tato norma je platná a účinná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Ověřit její oficiální text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Zda není v rozporu se zákonem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/>
            <a:t>Provést výklad normativního aktu.</a:t>
          </a:r>
          <a:endParaRPr lang="en-US" sz="2300" kern="1200"/>
        </a:p>
      </dsp:txBody>
      <dsp:txXfrm>
        <a:off x="0" y="3650942"/>
        <a:ext cx="6832212" cy="1590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3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786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54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4837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329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082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22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95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84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97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11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3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70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5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0421F-B5C5-480A-80EA-00EBAB4055E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BEA718-0D33-4916-BC0D-891F54A74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79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3E2270-6E8A-4B15-AEF9-6155C0218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19" y="804334"/>
            <a:ext cx="3164648" cy="5249332"/>
          </a:xfrm>
        </p:spPr>
        <p:txBody>
          <a:bodyPr anchor="ctr">
            <a:normAutofit/>
          </a:bodyPr>
          <a:lstStyle/>
          <a:p>
            <a:pPr algn="r"/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83DA3AE-C108-426F-BD32-05524D193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1326" y="1318591"/>
            <a:ext cx="5882201" cy="4220820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Právní nauka 2</a:t>
            </a:r>
          </a:p>
        </p:txBody>
      </p:sp>
    </p:spTree>
    <p:extLst>
      <p:ext uri="{BB962C8B-B14F-4D97-AF65-F5344CB8AC3E}">
        <p14:creationId xmlns:p14="http://schemas.microsoft.com/office/powerpoint/2010/main" val="21802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cs-CZ" dirty="0"/>
              <a:t>Obsah právního vztahu, objekty právních vztahů</a:t>
            </a:r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r>
              <a:rPr lang="cs-CZ" dirty="0"/>
              <a:t>Oprávnění znamená právem upravenou možnost subjektu právního vztahu se určitým způsobem chovat a požadovat tomu odpovídající chování druhého subjektu.</a:t>
            </a:r>
          </a:p>
          <a:p>
            <a:r>
              <a:rPr lang="cs-CZ" dirty="0"/>
              <a:t>Domáhat se použití donucení ze strany státu vůči tomu, kdo neplní svou povinnost.</a:t>
            </a:r>
          </a:p>
        </p:txBody>
      </p:sp>
    </p:spTree>
    <p:extLst>
      <p:ext uri="{BB962C8B-B14F-4D97-AF65-F5344CB8AC3E}">
        <p14:creationId xmlns:p14="http://schemas.microsoft.com/office/powerpoint/2010/main" val="1119978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Právní povinnost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Něco dát (dare)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Něco konat (facere)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Zdržet se určitého konání (ommitere)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Něco strpět (pati)</a:t>
            </a:r>
          </a:p>
          <a:p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Vztah oprávnění a povinností</a:t>
            </a:r>
          </a:p>
        </p:txBody>
      </p:sp>
    </p:spTree>
    <p:extLst>
      <p:ext uri="{BB962C8B-B14F-4D97-AF65-F5344CB8AC3E}">
        <p14:creationId xmlns:p14="http://schemas.microsoft.com/office/powerpoint/2010/main" val="352516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Objekty právních vztahů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Věci (movité a nemovité)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Hmotné objekty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Určité výsledky tvůrčí duševní činnosti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Hodnoty lidské osobnosti 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Chování</a:t>
            </a:r>
          </a:p>
          <a:p>
            <a:pPr marL="0" indent="0">
              <a:buNone/>
            </a:pPr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0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Aplikace práva státními orgány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9393395-8D73-42F6-BB65-99D8EDD17A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084672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2474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endParaRPr lang="cs-CZ" sz="3200">
              <a:solidFill>
                <a:schemeClr val="bg1"/>
              </a:solidFill>
            </a:endParaRP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FBEE0A9-D780-4A5A-85A7-738AEE779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908637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0086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Akty aplikace práva a jejich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Individuální právní akt – konstitutivní a deklaratorní; osvědčení, veřejné listiny; podle postavení státního orgánu v právním vztahu; směřující k realizaci dispozic právních norem;</a:t>
            </a:r>
          </a:p>
          <a:p>
            <a:r>
              <a:rPr lang="cs-CZ" dirty="0" smtClean="0"/>
              <a:t>Účinnost aktu aplikace práva;</a:t>
            </a:r>
          </a:p>
          <a:p>
            <a:r>
              <a:rPr lang="cs-CZ" dirty="0" smtClean="0"/>
              <a:t>Právní moc aktu aplikace práva;</a:t>
            </a:r>
          </a:p>
          <a:p>
            <a:r>
              <a:rPr lang="cs-CZ" dirty="0" smtClean="0"/>
              <a:t>Vykonavatelnost aktu aplikace práva;</a:t>
            </a:r>
          </a:p>
        </p:txBody>
      </p:sp>
    </p:spTree>
    <p:extLst>
      <p:ext uri="{BB962C8B-B14F-4D97-AF65-F5344CB8AC3E}">
        <p14:creationId xmlns:p14="http://schemas.microsoft.com/office/powerpoint/2010/main" val="53900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7A5FC171-5EF1-470A-B19B-DB937973D2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AD68EE7-6E6F-4168-83FE-BCDDC20F56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63" name="Freeform 11">
              <a:extLst>
                <a:ext uri="{FF2B5EF4-FFF2-40B4-BE49-F238E27FC236}">
                  <a16:creationId xmlns:a16="http://schemas.microsoft.com/office/drawing/2014/main" id="{38C7C522-2CA3-4927-812D-9F1AC9FF83C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4" name="Freeform 12">
              <a:extLst>
                <a:ext uri="{FF2B5EF4-FFF2-40B4-BE49-F238E27FC236}">
                  <a16:creationId xmlns:a16="http://schemas.microsoft.com/office/drawing/2014/main" id="{995459CF-DC15-4960-B065-B8C71F25B0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5" name="Freeform 13">
              <a:extLst>
                <a:ext uri="{FF2B5EF4-FFF2-40B4-BE49-F238E27FC236}">
                  <a16:creationId xmlns:a16="http://schemas.microsoft.com/office/drawing/2014/main" id="{4D5D9080-6901-48E6-B2A9-DA3090880B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6" name="Freeform 14">
              <a:extLst>
                <a:ext uri="{FF2B5EF4-FFF2-40B4-BE49-F238E27FC236}">
                  <a16:creationId xmlns:a16="http://schemas.microsoft.com/office/drawing/2014/main" id="{1A2BD6BF-BDB9-43A3-B792-B7B26CC647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7" name="Freeform 15">
              <a:extLst>
                <a:ext uri="{FF2B5EF4-FFF2-40B4-BE49-F238E27FC236}">
                  <a16:creationId xmlns:a16="http://schemas.microsoft.com/office/drawing/2014/main" id="{B96208F4-D505-4A68-BEDF-E96961846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8" name="Freeform 16">
              <a:extLst>
                <a:ext uri="{FF2B5EF4-FFF2-40B4-BE49-F238E27FC236}">
                  <a16:creationId xmlns:a16="http://schemas.microsoft.com/office/drawing/2014/main" id="{6BB5AC3B-3C17-491B-9140-0261A64CF6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9" name="Freeform 17">
              <a:extLst>
                <a:ext uri="{FF2B5EF4-FFF2-40B4-BE49-F238E27FC236}">
                  <a16:creationId xmlns:a16="http://schemas.microsoft.com/office/drawing/2014/main" id="{9C3FE957-2461-4A04-9808-804832D2FD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0" name="Freeform 18">
              <a:extLst>
                <a:ext uri="{FF2B5EF4-FFF2-40B4-BE49-F238E27FC236}">
                  <a16:creationId xmlns:a16="http://schemas.microsoft.com/office/drawing/2014/main" id="{9E7D39AF-E43F-4198-A96B-0C6F6879B6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1" name="Freeform 19">
              <a:extLst>
                <a:ext uri="{FF2B5EF4-FFF2-40B4-BE49-F238E27FC236}">
                  <a16:creationId xmlns:a16="http://schemas.microsoft.com/office/drawing/2014/main" id="{2163D5F0-0E60-477F-81E5-926E3D2C4E6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2" name="Freeform 20">
              <a:extLst>
                <a:ext uri="{FF2B5EF4-FFF2-40B4-BE49-F238E27FC236}">
                  <a16:creationId xmlns:a16="http://schemas.microsoft.com/office/drawing/2014/main" id="{CA971080-800C-4323-A282-9C7F0C2753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3" name="Freeform 21">
              <a:extLst>
                <a:ext uri="{FF2B5EF4-FFF2-40B4-BE49-F238E27FC236}">
                  <a16:creationId xmlns:a16="http://schemas.microsoft.com/office/drawing/2014/main" id="{8BEDE905-174F-4921-8707-372BD09EC1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4" name="Freeform 22">
              <a:extLst>
                <a:ext uri="{FF2B5EF4-FFF2-40B4-BE49-F238E27FC236}">
                  <a16:creationId xmlns:a16="http://schemas.microsoft.com/office/drawing/2014/main" id="{ADFEA88C-59D1-4353-9ABE-DA58386049A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ADBAA20-5585-40ED-A7CC-B6575E1D1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/>
              <a:t>Právní vztahy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D8D5B2B-7539-4692-96C7-956FDD481D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77" name="Freeform 27">
              <a:extLst>
                <a:ext uri="{FF2B5EF4-FFF2-40B4-BE49-F238E27FC236}">
                  <a16:creationId xmlns:a16="http://schemas.microsoft.com/office/drawing/2014/main" id="{01F56A0F-589B-4CE8-ACA8-16FF7B1E12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8" name="Freeform 28">
              <a:extLst>
                <a:ext uri="{FF2B5EF4-FFF2-40B4-BE49-F238E27FC236}">
                  <a16:creationId xmlns:a16="http://schemas.microsoft.com/office/drawing/2014/main" id="{0617EF01-C9DD-49D3-8908-08A76FA764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9" name="Freeform 29">
              <a:extLst>
                <a:ext uri="{FF2B5EF4-FFF2-40B4-BE49-F238E27FC236}">
                  <a16:creationId xmlns:a16="http://schemas.microsoft.com/office/drawing/2014/main" id="{A12BC412-C80D-4F01-BD6C-35A065C672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0" name="Freeform 30">
              <a:extLst>
                <a:ext uri="{FF2B5EF4-FFF2-40B4-BE49-F238E27FC236}">
                  <a16:creationId xmlns:a16="http://schemas.microsoft.com/office/drawing/2014/main" id="{D66FC409-A644-41DE-AF06-C7D374CF8A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1" name="Freeform 31">
              <a:extLst>
                <a:ext uri="{FF2B5EF4-FFF2-40B4-BE49-F238E27FC236}">
                  <a16:creationId xmlns:a16="http://schemas.microsoft.com/office/drawing/2014/main" id="{72E31667-996B-4BEB-AA28-B7BA46346F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2" name="Freeform 32">
              <a:extLst>
                <a:ext uri="{FF2B5EF4-FFF2-40B4-BE49-F238E27FC236}">
                  <a16:creationId xmlns:a16="http://schemas.microsoft.com/office/drawing/2014/main" id="{B5286DA5-36AF-465E-8B17-EE32FCB5CB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3" name="Freeform 33">
              <a:extLst>
                <a:ext uri="{FF2B5EF4-FFF2-40B4-BE49-F238E27FC236}">
                  <a16:creationId xmlns:a16="http://schemas.microsoft.com/office/drawing/2014/main" id="{EF5BC6ED-F1E5-43AF-9DC4-5391989858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4" name="Freeform 34">
              <a:extLst>
                <a:ext uri="{FF2B5EF4-FFF2-40B4-BE49-F238E27FC236}">
                  <a16:creationId xmlns:a16="http://schemas.microsoft.com/office/drawing/2014/main" id="{B871659D-02E2-4544-8225-DA9A0D3FE38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5" name="Freeform 35">
              <a:extLst>
                <a:ext uri="{FF2B5EF4-FFF2-40B4-BE49-F238E27FC236}">
                  <a16:creationId xmlns:a16="http://schemas.microsoft.com/office/drawing/2014/main" id="{0741C423-01DC-43E6-B41E-EB37934C23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6" name="Freeform 36">
              <a:extLst>
                <a:ext uri="{FF2B5EF4-FFF2-40B4-BE49-F238E27FC236}">
                  <a16:creationId xmlns:a16="http://schemas.microsoft.com/office/drawing/2014/main" id="{AEB1085C-0035-4E7D-A905-DB7603D9BE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7" name="Freeform 37">
              <a:extLst>
                <a:ext uri="{FF2B5EF4-FFF2-40B4-BE49-F238E27FC236}">
                  <a16:creationId xmlns:a16="http://schemas.microsoft.com/office/drawing/2014/main" id="{41C9FE3F-7AEF-4142-9E70-1AAB92A992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8" name="Freeform 38">
              <a:extLst>
                <a:ext uri="{FF2B5EF4-FFF2-40B4-BE49-F238E27FC236}">
                  <a16:creationId xmlns:a16="http://schemas.microsoft.com/office/drawing/2014/main" id="{07FA83E8-0042-4D3D-87A1-FDE325C5154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0" name="Rectangle 89">
            <a:extLst>
              <a:ext uri="{FF2B5EF4-FFF2-40B4-BE49-F238E27FC236}">
                <a16:creationId xmlns:a16="http://schemas.microsoft.com/office/drawing/2014/main" id="{685D77DF-610F-4D0F-A3D2-4FBBC96640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" name="Freeform 11">
            <a:extLst>
              <a:ext uri="{FF2B5EF4-FFF2-40B4-BE49-F238E27FC236}">
                <a16:creationId xmlns:a16="http://schemas.microsoft.com/office/drawing/2014/main" id="{2513384B-399F-47B1-9ABD-172607AA4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0241A4EA-973E-4CCD-9342-8A5188F3CD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32055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568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41901B5-54FD-4B44-A07E-D651282DFC4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561373-9A17-4BA6-8144-5E71BCE1B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/>
              <a:t>Vznik, změna a zánik právního vztahu</a:t>
            </a:r>
            <a:endParaRPr lang="cs-CZ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405D71-C37E-449D-A61C-11064F760A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 11">
            <a:extLst>
              <a:ext uri="{FF2B5EF4-FFF2-40B4-BE49-F238E27FC236}">
                <a16:creationId xmlns:a16="http://schemas.microsoft.com/office/drawing/2014/main" id="{6C97661C-87C2-4FD2-AE84-0FA740CF5B2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17" name="Zástupný obsah 2">
            <a:extLst>
              <a:ext uri="{FF2B5EF4-FFF2-40B4-BE49-F238E27FC236}">
                <a16:creationId xmlns:a16="http://schemas.microsoft.com/office/drawing/2014/main" id="{757D0C6D-53BB-4B51-8DCD-78B84B0908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46415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508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0003F4-8432-4BFA-9718-05CB916F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 dirty="0"/>
              <a:t>Právní jednání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31E742D-2123-41E5-8F9B-B137033D2D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795035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909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AA611B-A2EB-4866-A16C-A739F0F9E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/>
              <a:t>Protiprávní jednání (delikt)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6AC9EA1-F8A5-4789-97DB-47463F0287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193451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5701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70C88F-1B28-4043-A77A-FBE2F9E9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1" name="Zástupný obsah 2">
            <a:extLst>
              <a:ext uri="{FF2B5EF4-FFF2-40B4-BE49-F238E27FC236}">
                <a16:creationId xmlns:a16="http://schemas.microsoft.com/office/drawing/2014/main" id="{9CE8DA21-1BC2-4137-B2A2-121210A69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Právní událost – takové skutečnosti, na které se váže vznik, změna nebo zánik právního vztahu a které nebyly vyvolány chováním osob jimi dotčenými (uplynutí doby promlčení, narození nebo smrt člověka aj.)</a:t>
            </a:r>
          </a:p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Protiprávní stavy </a:t>
            </a:r>
          </a:p>
        </p:txBody>
      </p:sp>
    </p:spTree>
    <p:extLst>
      <p:ext uri="{BB962C8B-B14F-4D97-AF65-F5344CB8AC3E}">
        <p14:creationId xmlns:p14="http://schemas.microsoft.com/office/powerpoint/2010/main" val="228361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8ED08-5DCA-4C84-AF5B-1331C40FD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624110"/>
            <a:ext cx="2487168" cy="5575523"/>
          </a:xfrm>
        </p:spPr>
        <p:txBody>
          <a:bodyPr>
            <a:normAutofit/>
          </a:bodyPr>
          <a:lstStyle/>
          <a:p>
            <a:r>
              <a:rPr lang="cs-CZ" sz="3200"/>
              <a:t>Prvky právního vztahu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5A7169C-3046-42FD-8506-8920251AD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914884"/>
              </p:ext>
            </p:extLst>
          </p:nvPr>
        </p:nvGraphicFramePr>
        <p:xfrm>
          <a:off x="4700016" y="624110"/>
          <a:ext cx="6804596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088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9058E09-0212-4608-984B-1E2BF349D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Druhy právní způsobilosti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1F3529F-37FE-487D-B543-AB84454DAF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250484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977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B6D65-0434-4392-B6CF-40A3F4420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624110"/>
            <a:ext cx="2487168" cy="5575523"/>
          </a:xfrm>
        </p:spPr>
        <p:txBody>
          <a:bodyPr>
            <a:normAutofit/>
          </a:bodyPr>
          <a:lstStyle/>
          <a:p>
            <a:r>
              <a:rPr lang="cs-CZ" sz="3200"/>
              <a:t>Klasifikace subjektů právních vztahů</a:t>
            </a: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2B171D62-DB80-41E7-A2E5-CB3E3CFF42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756036"/>
              </p:ext>
            </p:extLst>
          </p:nvPr>
        </p:nvGraphicFramePr>
        <p:xfrm>
          <a:off x="4700016" y="624110"/>
          <a:ext cx="6804596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13194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335</TotalTime>
  <Words>495</Words>
  <Application>Microsoft Office PowerPoint</Application>
  <PresentationFormat>Širokoúhlá obrazovka</PresentationFormat>
  <Paragraphs>84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Stébla</vt:lpstr>
      <vt:lpstr>Právní nauka 2</vt:lpstr>
      <vt:lpstr>Právní vztahy</vt:lpstr>
      <vt:lpstr>Vznik, změna a zánik právního vztahu</vt:lpstr>
      <vt:lpstr>Právní jednání</vt:lpstr>
      <vt:lpstr>Protiprávní jednání (delikt)</vt:lpstr>
      <vt:lpstr>Prezentace aplikace PowerPoint</vt:lpstr>
      <vt:lpstr>Prvky právního vztahu</vt:lpstr>
      <vt:lpstr>Druhy právní způsobilosti</vt:lpstr>
      <vt:lpstr>Klasifikace subjektů právních vztahů</vt:lpstr>
      <vt:lpstr>Obsah právního vztahu, objekty právních vztahů</vt:lpstr>
      <vt:lpstr>Právní povinnost</vt:lpstr>
      <vt:lpstr>Objekty právních vztahů</vt:lpstr>
      <vt:lpstr>Aplikace práva státními orgány</vt:lpstr>
      <vt:lpstr>Prezentace aplikace PowerPoint</vt:lpstr>
      <vt:lpstr>Akty aplikace práva a jejich klasifikace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nauka 2</dc:title>
  <dc:creator>Kateřina Šmejkalová</dc:creator>
  <cp:lastModifiedBy>Student</cp:lastModifiedBy>
  <cp:revision>13</cp:revision>
  <dcterms:created xsi:type="dcterms:W3CDTF">2021-04-29T05:12:04Z</dcterms:created>
  <dcterms:modified xsi:type="dcterms:W3CDTF">2022-03-15T10:41:43Z</dcterms:modified>
</cp:coreProperties>
</file>