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6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73F16-3B13-4CE9-A68F-2685DD20AE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L12 – gramatika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5A194F-C503-4F8C-BECF-E16DCC127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97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807C6-CA66-47FD-9121-FF4BFDE36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Vocabulaire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121DC-EB16-41AF-A21D-E288D7E2D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67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34A37-F187-4A5F-B028-815F3EB1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7" name="Zástupný obsah 5">
            <a:extLst>
              <a:ext uri="{FF2B5EF4-FFF2-40B4-BE49-F238E27FC236}">
                <a16:creationId xmlns:a16="http://schemas.microsoft.com/office/drawing/2014/main" id="{5120BFA1-5D29-4E82-B9B5-D44E3B036365}"/>
              </a:ext>
            </a:extLst>
          </p:cNvPr>
          <p:cNvSpPr txBox="1">
            <a:spLocks/>
          </p:cNvSpPr>
          <p:nvPr/>
        </p:nvSpPr>
        <p:spPr>
          <a:xfrm>
            <a:off x="685800" y="1996262"/>
            <a:ext cx="4803559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11" name="Zástupný obsah 5">
            <a:extLst>
              <a:ext uri="{FF2B5EF4-FFF2-40B4-BE49-F238E27FC236}">
                <a16:creationId xmlns:a16="http://schemas.microsoft.com/office/drawing/2014/main" id="{4FFB847C-4BF4-47FC-B544-C2303F417778}"/>
              </a:ext>
            </a:extLst>
          </p:cNvPr>
          <p:cNvSpPr txBox="1">
            <a:spLocks/>
          </p:cNvSpPr>
          <p:nvPr/>
        </p:nvSpPr>
        <p:spPr>
          <a:xfrm>
            <a:off x="990600" y="3349342"/>
            <a:ext cx="4803559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9" name="Zástupný obsah 5">
            <a:extLst>
              <a:ext uri="{FF2B5EF4-FFF2-40B4-BE49-F238E27FC236}">
                <a16:creationId xmlns:a16="http://schemas.microsoft.com/office/drawing/2014/main" id="{765D1E42-D7E3-434B-9742-E965A3315E4A}"/>
              </a:ext>
            </a:extLst>
          </p:cNvPr>
          <p:cNvSpPr txBox="1">
            <a:spLocks/>
          </p:cNvSpPr>
          <p:nvPr/>
        </p:nvSpPr>
        <p:spPr>
          <a:xfrm>
            <a:off x="636047" y="1410887"/>
            <a:ext cx="2366268" cy="4727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9671B55-8BE9-464E-A850-A495F448AF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24432" y="1881908"/>
            <a:ext cx="4803559" cy="3094183"/>
          </a:xfrm>
        </p:spPr>
      </p:pic>
      <p:sp>
        <p:nvSpPr>
          <p:cNvPr id="15" name="Zástupný obsah 3">
            <a:extLst>
              <a:ext uri="{FF2B5EF4-FFF2-40B4-BE49-F238E27FC236}">
                <a16:creationId xmlns:a16="http://schemas.microsoft.com/office/drawing/2014/main" id="{B013103F-B739-44F8-BF7F-9D5AD756056D}"/>
              </a:ext>
            </a:extLst>
          </p:cNvPr>
          <p:cNvSpPr txBox="1">
            <a:spLocks/>
          </p:cNvSpPr>
          <p:nvPr/>
        </p:nvSpPr>
        <p:spPr>
          <a:xfrm>
            <a:off x="309332" y="1791625"/>
            <a:ext cx="6515100" cy="4228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Nemáme chuť na dívání se na film.</a:t>
            </a:r>
          </a:p>
          <a:p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n‘avons</a:t>
            </a:r>
            <a:r>
              <a:rPr lang="cs-CZ" dirty="0"/>
              <a:t> pas </a:t>
            </a:r>
            <a:r>
              <a:rPr lang="cs-CZ" dirty="0" err="1"/>
              <a:t>envie</a:t>
            </a:r>
            <a:r>
              <a:rPr lang="cs-CZ" dirty="0"/>
              <a:t> de </a:t>
            </a:r>
            <a:r>
              <a:rPr lang="cs-CZ" dirty="0" err="1"/>
              <a:t>regarder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film.</a:t>
            </a:r>
          </a:p>
          <a:p>
            <a:r>
              <a:rPr lang="cs-CZ" dirty="0"/>
              <a:t>Moje dcera pojede do Paříže na dva týdny.</a:t>
            </a:r>
          </a:p>
          <a:p>
            <a:r>
              <a:rPr lang="cs-CZ" dirty="0" err="1"/>
              <a:t>Ma</a:t>
            </a:r>
            <a:r>
              <a:rPr lang="cs-CZ" dirty="0"/>
              <a:t> </a:t>
            </a:r>
            <a:r>
              <a:rPr lang="cs-CZ" dirty="0" err="1"/>
              <a:t>fille</a:t>
            </a:r>
            <a:r>
              <a:rPr lang="cs-CZ" dirty="0"/>
              <a:t> </a:t>
            </a:r>
            <a:r>
              <a:rPr lang="cs-CZ" dirty="0" err="1"/>
              <a:t>va</a:t>
            </a:r>
            <a:r>
              <a:rPr lang="cs-CZ" dirty="0"/>
              <a:t> </a:t>
            </a:r>
            <a:r>
              <a:rPr lang="cs-CZ" dirty="0" err="1"/>
              <a:t>aller</a:t>
            </a:r>
            <a:r>
              <a:rPr lang="cs-CZ" dirty="0"/>
              <a:t> à Paris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deux</a:t>
            </a:r>
            <a:r>
              <a:rPr lang="cs-CZ" dirty="0"/>
              <a:t> </a:t>
            </a:r>
            <a:r>
              <a:rPr lang="cs-CZ" dirty="0" err="1"/>
              <a:t>semaines</a:t>
            </a:r>
            <a:r>
              <a:rPr lang="cs-CZ" dirty="0"/>
              <a:t>.</a:t>
            </a:r>
          </a:p>
          <a:p>
            <a:r>
              <a:rPr lang="cs-CZ" dirty="0"/>
              <a:t>Mají hodně věcí na práci?</a:t>
            </a:r>
          </a:p>
          <a:p>
            <a:r>
              <a:rPr lang="cs-CZ" dirty="0" err="1"/>
              <a:t>Ont-ils</a:t>
            </a:r>
            <a:r>
              <a:rPr lang="cs-CZ" dirty="0"/>
              <a:t> </a:t>
            </a:r>
            <a:r>
              <a:rPr lang="cs-CZ" dirty="0" err="1"/>
              <a:t>beaucoup</a:t>
            </a:r>
            <a:r>
              <a:rPr lang="cs-CZ" dirty="0"/>
              <a:t> de </a:t>
            </a:r>
            <a:r>
              <a:rPr lang="cs-CZ" dirty="0" err="1"/>
              <a:t>choses</a:t>
            </a:r>
            <a:r>
              <a:rPr lang="cs-CZ" dirty="0"/>
              <a:t> à </a:t>
            </a:r>
            <a:r>
              <a:rPr lang="cs-CZ" dirty="0" err="1"/>
              <a:t>faire</a:t>
            </a:r>
            <a:r>
              <a:rPr lang="cs-CZ" dirty="0"/>
              <a:t>?</a:t>
            </a:r>
          </a:p>
          <a:p>
            <a:r>
              <a:rPr lang="cs-CZ" dirty="0"/>
              <a:t>Jean bydlí blízko kina, ale daleko od fakulty.</a:t>
            </a:r>
          </a:p>
          <a:p>
            <a:r>
              <a:rPr lang="cs-CZ" dirty="0"/>
              <a:t>Jean habite </a:t>
            </a:r>
            <a:r>
              <a:rPr lang="cs-CZ" dirty="0" err="1"/>
              <a:t>près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cinéma</a:t>
            </a:r>
            <a:r>
              <a:rPr lang="cs-CZ" dirty="0"/>
              <a:t>, </a:t>
            </a:r>
            <a:r>
              <a:rPr lang="cs-CZ" dirty="0" err="1"/>
              <a:t>mais</a:t>
            </a:r>
            <a:r>
              <a:rPr lang="cs-CZ" dirty="0"/>
              <a:t> </a:t>
            </a:r>
            <a:r>
              <a:rPr lang="cs-CZ" dirty="0" err="1"/>
              <a:t>loin</a:t>
            </a:r>
            <a:r>
              <a:rPr lang="cs-CZ" dirty="0"/>
              <a:t> de la </a:t>
            </a:r>
            <a:r>
              <a:rPr lang="cs-CZ" dirty="0" err="1"/>
              <a:t>faculté</a:t>
            </a:r>
            <a:r>
              <a:rPr lang="cs-CZ" dirty="0"/>
              <a:t>.</a:t>
            </a:r>
          </a:p>
          <a:p>
            <a:r>
              <a:rPr lang="cs-CZ" dirty="0"/>
              <a:t>Pomáhá Petrovi udělat domácí úkol. (ona)</a:t>
            </a:r>
          </a:p>
          <a:p>
            <a:r>
              <a:rPr lang="cs-CZ" dirty="0"/>
              <a:t>Elle </a:t>
            </a:r>
            <a:r>
              <a:rPr lang="cs-CZ" dirty="0" err="1"/>
              <a:t>aide</a:t>
            </a:r>
            <a:r>
              <a:rPr lang="cs-CZ" dirty="0"/>
              <a:t> Pierre à </a:t>
            </a:r>
            <a:r>
              <a:rPr lang="cs-CZ" dirty="0" err="1"/>
              <a:t>faire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/son </a:t>
            </a:r>
            <a:r>
              <a:rPr lang="cs-CZ" dirty="0" err="1"/>
              <a:t>devoir</a:t>
            </a:r>
            <a:r>
              <a:rPr lang="cs-CZ" dirty="0"/>
              <a:t> (</a:t>
            </a:r>
            <a:r>
              <a:rPr lang="cs-CZ" dirty="0" err="1"/>
              <a:t>maison</a:t>
            </a:r>
            <a:r>
              <a:rPr lang="cs-CZ" dirty="0"/>
              <a:t>).</a:t>
            </a:r>
          </a:p>
          <a:p>
            <a:r>
              <a:rPr lang="cs-CZ" dirty="0"/>
              <a:t>Kam jdeš? Ke svému lékaři.</a:t>
            </a:r>
          </a:p>
          <a:p>
            <a:r>
              <a:rPr lang="cs-CZ" dirty="0" err="1"/>
              <a:t>Où</a:t>
            </a:r>
            <a:r>
              <a:rPr lang="cs-CZ" dirty="0"/>
              <a:t> </a:t>
            </a:r>
            <a:r>
              <a:rPr lang="cs-CZ" dirty="0" err="1"/>
              <a:t>vas</a:t>
            </a:r>
            <a:r>
              <a:rPr lang="cs-CZ" dirty="0"/>
              <a:t>-tu? </a:t>
            </a:r>
            <a:r>
              <a:rPr lang="cs-CZ" dirty="0" err="1"/>
              <a:t>Chez</a:t>
            </a:r>
            <a:r>
              <a:rPr lang="cs-CZ" dirty="0"/>
              <a:t> </a:t>
            </a:r>
            <a:r>
              <a:rPr lang="cs-CZ" dirty="0" err="1"/>
              <a:t>mon</a:t>
            </a:r>
            <a:r>
              <a:rPr lang="cs-CZ" dirty="0"/>
              <a:t> </a:t>
            </a:r>
            <a:r>
              <a:rPr lang="cs-CZ" dirty="0" err="1"/>
              <a:t>médecin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06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34A37-F187-4A5F-B028-815F3EB1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7" name="Zástupný obsah 5">
            <a:extLst>
              <a:ext uri="{FF2B5EF4-FFF2-40B4-BE49-F238E27FC236}">
                <a16:creationId xmlns:a16="http://schemas.microsoft.com/office/drawing/2014/main" id="{5120BFA1-5D29-4E82-B9B5-D44E3B036365}"/>
              </a:ext>
            </a:extLst>
          </p:cNvPr>
          <p:cNvSpPr txBox="1">
            <a:spLocks/>
          </p:cNvSpPr>
          <p:nvPr/>
        </p:nvSpPr>
        <p:spPr>
          <a:xfrm>
            <a:off x="685800" y="1996262"/>
            <a:ext cx="4803559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11" name="Zástupný obsah 5">
            <a:extLst>
              <a:ext uri="{FF2B5EF4-FFF2-40B4-BE49-F238E27FC236}">
                <a16:creationId xmlns:a16="http://schemas.microsoft.com/office/drawing/2014/main" id="{4FFB847C-4BF4-47FC-B544-C2303F417778}"/>
              </a:ext>
            </a:extLst>
          </p:cNvPr>
          <p:cNvSpPr txBox="1">
            <a:spLocks/>
          </p:cNvSpPr>
          <p:nvPr/>
        </p:nvSpPr>
        <p:spPr>
          <a:xfrm>
            <a:off x="990600" y="3349342"/>
            <a:ext cx="4803559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9" name="Zástupný obsah 5">
            <a:extLst>
              <a:ext uri="{FF2B5EF4-FFF2-40B4-BE49-F238E27FC236}">
                <a16:creationId xmlns:a16="http://schemas.microsoft.com/office/drawing/2014/main" id="{765D1E42-D7E3-434B-9742-E965A3315E4A}"/>
              </a:ext>
            </a:extLst>
          </p:cNvPr>
          <p:cNvSpPr txBox="1">
            <a:spLocks/>
          </p:cNvSpPr>
          <p:nvPr/>
        </p:nvSpPr>
        <p:spPr>
          <a:xfrm>
            <a:off x="5794159" y="1708478"/>
            <a:ext cx="2366268" cy="4727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E6A9106-BDAF-4740-8CC7-3D05EADAF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575" y="1976935"/>
            <a:ext cx="5128535" cy="3134950"/>
          </a:xfrm>
          <a:prstGeom prst="rect">
            <a:avLst/>
          </a:prstGeom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5634C9-CDB5-4021-98FE-9513C44FE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575" y="5262794"/>
            <a:ext cx="5410200" cy="1094730"/>
          </a:xfrm>
        </p:spPr>
        <p:txBody>
          <a:bodyPr>
            <a:normAutofit lnSpcReduction="10000"/>
          </a:bodyPr>
          <a:lstStyle/>
          <a:p>
            <a:r>
              <a:rPr lang="cs-CZ" b="1" u="sng" dirty="0"/>
              <a:t>Výjimka! Po výrazu </a:t>
            </a:r>
            <a:r>
              <a:rPr lang="cs-CZ" b="1" u="sng" dirty="0" err="1"/>
              <a:t>C‘est</a:t>
            </a:r>
            <a:r>
              <a:rPr lang="cs-CZ" b="1" u="sng" dirty="0"/>
              <a:t>/</a:t>
            </a:r>
            <a:r>
              <a:rPr lang="cs-CZ" b="1" u="sng" dirty="0" err="1"/>
              <a:t>ce</a:t>
            </a:r>
            <a:r>
              <a:rPr lang="cs-CZ" b="1" u="sng" dirty="0"/>
              <a:t> </a:t>
            </a:r>
            <a:r>
              <a:rPr lang="cs-CZ" b="1" u="sng" dirty="0" err="1"/>
              <a:t>sont</a:t>
            </a:r>
            <a:endParaRPr lang="cs-CZ" b="1" u="sng" dirty="0"/>
          </a:p>
          <a:p>
            <a:r>
              <a:rPr lang="cs-CZ" u="sng" dirty="0" err="1"/>
              <a:t>C‘est</a:t>
            </a:r>
            <a:r>
              <a:rPr lang="cs-CZ" dirty="0"/>
              <a:t> </a:t>
            </a:r>
            <a:r>
              <a:rPr lang="cs-CZ" b="1" dirty="0" err="1"/>
              <a:t>un</a:t>
            </a:r>
            <a:r>
              <a:rPr lang="cs-CZ" dirty="0"/>
              <a:t> </a:t>
            </a:r>
            <a:r>
              <a:rPr lang="cs-CZ" dirty="0" err="1"/>
              <a:t>homme</a:t>
            </a:r>
            <a:r>
              <a:rPr lang="cs-CZ" dirty="0"/>
              <a:t> – </a:t>
            </a:r>
            <a:r>
              <a:rPr lang="cs-CZ" u="sng" dirty="0" err="1"/>
              <a:t>Ce</a:t>
            </a:r>
            <a:r>
              <a:rPr lang="cs-CZ" u="sng" dirty="0"/>
              <a:t> </a:t>
            </a:r>
            <a:r>
              <a:rPr lang="cs-CZ" u="sng" dirty="0" err="1"/>
              <a:t>n‘est</a:t>
            </a:r>
            <a:r>
              <a:rPr lang="cs-CZ" u="sng" dirty="0"/>
              <a:t> pas </a:t>
            </a:r>
            <a:r>
              <a:rPr lang="cs-CZ" b="1" dirty="0" err="1"/>
              <a:t>un</a:t>
            </a:r>
            <a:r>
              <a:rPr lang="cs-CZ" dirty="0"/>
              <a:t> </a:t>
            </a:r>
            <a:r>
              <a:rPr lang="cs-CZ" dirty="0" err="1"/>
              <a:t>homme</a:t>
            </a:r>
            <a:endParaRPr lang="cs-CZ" dirty="0"/>
          </a:p>
        </p:txBody>
      </p:sp>
      <p:sp>
        <p:nvSpPr>
          <p:cNvPr id="12" name="Zástupný obsah 3">
            <a:extLst>
              <a:ext uri="{FF2B5EF4-FFF2-40B4-BE49-F238E27FC236}">
                <a16:creationId xmlns:a16="http://schemas.microsoft.com/office/drawing/2014/main" id="{F5A11FD5-C6DE-4B20-91AC-DDAEE01AC429}"/>
              </a:ext>
            </a:extLst>
          </p:cNvPr>
          <p:cNvSpPr txBox="1">
            <a:spLocks/>
          </p:cNvSpPr>
          <p:nvPr/>
        </p:nvSpPr>
        <p:spPr>
          <a:xfrm>
            <a:off x="51299" y="1864906"/>
            <a:ext cx="6652535" cy="44149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Est-ce</a:t>
            </a:r>
            <a:r>
              <a:rPr lang="cs-CZ" dirty="0"/>
              <a:t> </a:t>
            </a:r>
            <a:r>
              <a:rPr lang="cs-CZ" dirty="0" err="1"/>
              <a:t>qu‘il</a:t>
            </a:r>
            <a:r>
              <a:rPr lang="cs-CZ" dirty="0"/>
              <a:t> y a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boîte</a:t>
            </a:r>
            <a:r>
              <a:rPr lang="cs-CZ" dirty="0"/>
              <a:t> </a:t>
            </a:r>
            <a:r>
              <a:rPr lang="cs-CZ" dirty="0" err="1"/>
              <a:t>sur</a:t>
            </a:r>
            <a:r>
              <a:rPr lang="cs-CZ" dirty="0"/>
              <a:t> la table?</a:t>
            </a:r>
          </a:p>
          <a:p>
            <a:r>
              <a:rPr lang="cs-CZ" dirty="0"/>
              <a:t>Non,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n‘y</a:t>
            </a:r>
            <a:r>
              <a:rPr lang="cs-CZ" dirty="0"/>
              <a:t> a pas de </a:t>
            </a:r>
            <a:r>
              <a:rPr lang="cs-CZ" dirty="0" err="1"/>
              <a:t>boîte</a:t>
            </a:r>
            <a:r>
              <a:rPr lang="cs-CZ" dirty="0"/>
              <a:t> </a:t>
            </a:r>
            <a:r>
              <a:rPr lang="cs-CZ" dirty="0" err="1"/>
              <a:t>sur</a:t>
            </a:r>
            <a:r>
              <a:rPr lang="cs-CZ" dirty="0"/>
              <a:t> la table.</a:t>
            </a:r>
          </a:p>
          <a:p>
            <a:r>
              <a:rPr lang="cs-CZ" dirty="0"/>
              <a:t>Vous </a:t>
            </a:r>
            <a:r>
              <a:rPr lang="cs-CZ" dirty="0" err="1"/>
              <a:t>avez</a:t>
            </a:r>
            <a:r>
              <a:rPr lang="cs-CZ" dirty="0"/>
              <a:t> </a:t>
            </a:r>
            <a:r>
              <a:rPr lang="cs-CZ" dirty="0" err="1"/>
              <a:t>une</a:t>
            </a:r>
            <a:r>
              <a:rPr lang="cs-CZ" dirty="0"/>
              <a:t> petite-</a:t>
            </a:r>
            <a:r>
              <a:rPr lang="cs-CZ" dirty="0" err="1"/>
              <a:t>fille</a:t>
            </a:r>
            <a:r>
              <a:rPr lang="cs-CZ" dirty="0"/>
              <a:t>?</a:t>
            </a:r>
          </a:p>
          <a:p>
            <a:r>
              <a:rPr lang="cs-CZ" dirty="0"/>
              <a:t>Non je </a:t>
            </a:r>
            <a:r>
              <a:rPr lang="cs-CZ" dirty="0" err="1"/>
              <a:t>n‘ai</a:t>
            </a:r>
            <a:r>
              <a:rPr lang="cs-CZ" dirty="0"/>
              <a:t> pas de petite-</a:t>
            </a:r>
            <a:r>
              <a:rPr lang="cs-CZ" dirty="0" err="1"/>
              <a:t>fille</a:t>
            </a:r>
            <a:r>
              <a:rPr lang="cs-CZ" dirty="0"/>
              <a:t>.</a:t>
            </a:r>
          </a:p>
          <a:p>
            <a:r>
              <a:rPr lang="cs-CZ" dirty="0" err="1"/>
              <a:t>Aimez</a:t>
            </a:r>
            <a:r>
              <a:rPr lang="cs-CZ" dirty="0"/>
              <a:t> vous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chocolat</a:t>
            </a:r>
            <a:r>
              <a:rPr lang="cs-CZ" dirty="0"/>
              <a:t>?</a:t>
            </a:r>
          </a:p>
          <a:p>
            <a:r>
              <a:rPr lang="cs-CZ" dirty="0"/>
              <a:t>Non, je </a:t>
            </a:r>
            <a:r>
              <a:rPr lang="cs-CZ" dirty="0" err="1"/>
              <a:t>n‘aime</a:t>
            </a:r>
            <a:r>
              <a:rPr lang="cs-CZ" dirty="0"/>
              <a:t> pas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chocolat</a:t>
            </a:r>
            <a:r>
              <a:rPr lang="cs-CZ" dirty="0"/>
              <a:t>.</a:t>
            </a:r>
          </a:p>
          <a:p>
            <a:r>
              <a:rPr lang="cs-CZ" dirty="0"/>
              <a:t>Vous </a:t>
            </a:r>
            <a:r>
              <a:rPr lang="cs-CZ" dirty="0" err="1"/>
              <a:t>faites</a:t>
            </a:r>
            <a:r>
              <a:rPr lang="cs-CZ" dirty="0"/>
              <a:t> des </a:t>
            </a:r>
            <a:r>
              <a:rPr lang="cs-CZ" dirty="0" err="1"/>
              <a:t>progrès</a:t>
            </a:r>
            <a:r>
              <a:rPr lang="cs-CZ" dirty="0"/>
              <a:t> en </a:t>
            </a:r>
            <a:r>
              <a:rPr lang="cs-CZ" dirty="0" err="1"/>
              <a:t>russe</a:t>
            </a:r>
            <a:r>
              <a:rPr lang="cs-CZ" dirty="0"/>
              <a:t>?</a:t>
            </a:r>
          </a:p>
          <a:p>
            <a:r>
              <a:rPr lang="cs-CZ" dirty="0"/>
              <a:t>Non, </a:t>
            </a:r>
            <a:r>
              <a:rPr lang="cs-CZ" dirty="0" err="1"/>
              <a:t>nous</a:t>
            </a:r>
            <a:r>
              <a:rPr lang="cs-CZ" dirty="0"/>
              <a:t> ne </a:t>
            </a:r>
            <a:r>
              <a:rPr lang="cs-CZ"/>
              <a:t>faisons</a:t>
            </a:r>
            <a:r>
              <a:rPr lang="cs-CZ" dirty="0"/>
              <a:t> pas de </a:t>
            </a:r>
            <a:r>
              <a:rPr lang="cs-CZ" dirty="0" err="1"/>
              <a:t>progrès</a:t>
            </a:r>
            <a:r>
              <a:rPr lang="cs-CZ" dirty="0"/>
              <a:t> en </a:t>
            </a:r>
            <a:r>
              <a:rPr lang="cs-CZ" dirty="0" err="1"/>
              <a:t>russe</a:t>
            </a:r>
            <a:r>
              <a:rPr lang="cs-CZ" dirty="0"/>
              <a:t>.</a:t>
            </a:r>
          </a:p>
          <a:p>
            <a:r>
              <a:rPr lang="cs-CZ" dirty="0" err="1"/>
              <a:t>Est-ce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tu </a:t>
            </a:r>
            <a:r>
              <a:rPr lang="cs-CZ" dirty="0" err="1"/>
              <a:t>vas</a:t>
            </a:r>
            <a:r>
              <a:rPr lang="cs-CZ" dirty="0"/>
              <a:t> </a:t>
            </a:r>
            <a:r>
              <a:rPr lang="cs-CZ" dirty="0" err="1"/>
              <a:t>souvent</a:t>
            </a:r>
            <a:r>
              <a:rPr lang="cs-CZ" dirty="0"/>
              <a:t> au zoo?</a:t>
            </a:r>
          </a:p>
          <a:p>
            <a:r>
              <a:rPr lang="cs-CZ" dirty="0"/>
              <a:t>Non, je ne </a:t>
            </a:r>
            <a:r>
              <a:rPr lang="cs-CZ" dirty="0" err="1"/>
              <a:t>vais</a:t>
            </a:r>
            <a:r>
              <a:rPr lang="cs-CZ" dirty="0"/>
              <a:t> </a:t>
            </a:r>
            <a:r>
              <a:rPr lang="cs-CZ" dirty="0" err="1"/>
              <a:t>jamais</a:t>
            </a:r>
            <a:r>
              <a:rPr lang="cs-CZ" dirty="0"/>
              <a:t> au zoo.</a:t>
            </a:r>
          </a:p>
          <a:p>
            <a:r>
              <a:rPr lang="cs-CZ" dirty="0" err="1"/>
              <a:t>C‘est</a:t>
            </a:r>
            <a:r>
              <a:rPr lang="cs-CZ" dirty="0"/>
              <a:t> ton </a:t>
            </a:r>
            <a:r>
              <a:rPr lang="cs-CZ" dirty="0" err="1"/>
              <a:t>ami</a:t>
            </a:r>
            <a:r>
              <a:rPr lang="cs-CZ" dirty="0"/>
              <a:t>? </a:t>
            </a:r>
            <a:r>
              <a:rPr lang="cs-CZ" dirty="0" err="1"/>
              <a:t>Est-il</a:t>
            </a:r>
            <a:r>
              <a:rPr lang="cs-CZ" dirty="0"/>
              <a:t> </a:t>
            </a:r>
            <a:r>
              <a:rPr lang="cs-CZ" dirty="0" err="1"/>
              <a:t>chercheur</a:t>
            </a:r>
            <a:r>
              <a:rPr lang="cs-CZ" dirty="0"/>
              <a:t>?</a:t>
            </a:r>
          </a:p>
          <a:p>
            <a:r>
              <a:rPr lang="cs-CZ" dirty="0"/>
              <a:t>Non, </a:t>
            </a:r>
            <a:r>
              <a:rPr lang="cs-CZ" dirty="0" err="1"/>
              <a:t>ce</a:t>
            </a:r>
            <a:r>
              <a:rPr lang="cs-CZ" dirty="0"/>
              <a:t> </a:t>
            </a:r>
            <a:r>
              <a:rPr lang="cs-CZ" dirty="0" err="1"/>
              <a:t>n‘est</a:t>
            </a:r>
            <a:r>
              <a:rPr lang="cs-CZ" dirty="0"/>
              <a:t> pas </a:t>
            </a:r>
            <a:r>
              <a:rPr lang="cs-CZ" dirty="0" err="1"/>
              <a:t>mon</a:t>
            </a:r>
            <a:r>
              <a:rPr lang="cs-CZ" dirty="0"/>
              <a:t> </a:t>
            </a:r>
            <a:r>
              <a:rPr lang="cs-CZ" dirty="0" err="1"/>
              <a:t>ami</a:t>
            </a:r>
            <a:r>
              <a:rPr lang="cs-CZ" dirty="0"/>
              <a:t>.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n‘est</a:t>
            </a:r>
            <a:r>
              <a:rPr lang="cs-CZ" dirty="0"/>
              <a:t> pas </a:t>
            </a:r>
            <a:r>
              <a:rPr lang="cs-CZ" dirty="0" err="1"/>
              <a:t>chercheur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42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71CAC-EC09-4D42-8CBA-15C2CEAB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Grammaire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7B063D-5641-4487-9370-25C946BCF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8144" y="1559380"/>
            <a:ext cx="9496889" cy="46905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 </a:t>
            </a:r>
            <a:r>
              <a:rPr lang="cs-CZ" dirty="0" err="1"/>
              <a:t>cherche</a:t>
            </a:r>
            <a:r>
              <a:rPr lang="cs-CZ" dirty="0"/>
              <a:t> ton </a:t>
            </a:r>
            <a:r>
              <a:rPr lang="cs-CZ" dirty="0" err="1"/>
              <a:t>chien</a:t>
            </a:r>
            <a:r>
              <a:rPr lang="cs-CZ" dirty="0"/>
              <a:t> grand </a:t>
            </a:r>
            <a:r>
              <a:rPr lang="cs-CZ" dirty="0" err="1"/>
              <a:t>noire</a:t>
            </a:r>
            <a:r>
              <a:rPr lang="cs-CZ" dirty="0"/>
              <a:t>.</a:t>
            </a:r>
          </a:p>
          <a:p>
            <a:r>
              <a:rPr lang="cs-CZ" dirty="0"/>
              <a:t>Je </a:t>
            </a:r>
            <a:r>
              <a:rPr lang="cs-CZ" dirty="0" err="1"/>
              <a:t>cherche</a:t>
            </a:r>
            <a:r>
              <a:rPr lang="cs-CZ" dirty="0"/>
              <a:t> ton grand </a:t>
            </a:r>
            <a:r>
              <a:rPr lang="cs-CZ" dirty="0" err="1"/>
              <a:t>chien</a:t>
            </a:r>
            <a:r>
              <a:rPr lang="cs-CZ" dirty="0"/>
              <a:t> </a:t>
            </a:r>
            <a:r>
              <a:rPr lang="cs-CZ" dirty="0" err="1"/>
              <a:t>noir</a:t>
            </a:r>
            <a:r>
              <a:rPr lang="cs-CZ" dirty="0"/>
              <a:t>.</a:t>
            </a:r>
          </a:p>
          <a:p>
            <a:r>
              <a:rPr lang="cs-CZ" dirty="0" err="1"/>
              <a:t>Il</a:t>
            </a:r>
            <a:r>
              <a:rPr lang="cs-CZ" dirty="0"/>
              <a:t> y a </a:t>
            </a:r>
            <a:r>
              <a:rPr lang="cs-CZ" dirty="0" err="1"/>
              <a:t>sur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balcon</a:t>
            </a:r>
            <a:r>
              <a:rPr lang="cs-CZ" dirty="0"/>
              <a:t> </a:t>
            </a:r>
            <a:r>
              <a:rPr lang="cs-CZ" dirty="0" err="1"/>
              <a:t>cinq</a:t>
            </a:r>
            <a:r>
              <a:rPr lang="cs-CZ" dirty="0"/>
              <a:t> verte </a:t>
            </a:r>
            <a:r>
              <a:rPr lang="cs-CZ" dirty="0" err="1"/>
              <a:t>plantes</a:t>
            </a:r>
            <a:r>
              <a:rPr lang="cs-CZ" dirty="0"/>
              <a:t> </a:t>
            </a:r>
            <a:r>
              <a:rPr lang="cs-CZ" dirty="0" err="1"/>
              <a:t>vieux</a:t>
            </a:r>
            <a:r>
              <a:rPr lang="cs-CZ" dirty="0"/>
              <a:t>.</a:t>
            </a:r>
          </a:p>
          <a:p>
            <a:r>
              <a:rPr lang="cs-CZ" dirty="0" err="1"/>
              <a:t>Sur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balcon</a:t>
            </a:r>
            <a:r>
              <a:rPr lang="cs-CZ" dirty="0"/>
              <a:t>, </a:t>
            </a:r>
            <a:r>
              <a:rPr lang="cs-CZ" dirty="0" err="1"/>
              <a:t>il</a:t>
            </a:r>
            <a:r>
              <a:rPr lang="cs-CZ" dirty="0"/>
              <a:t> y a </a:t>
            </a:r>
            <a:r>
              <a:rPr lang="cs-CZ" dirty="0" err="1"/>
              <a:t>cinq</a:t>
            </a:r>
            <a:r>
              <a:rPr lang="cs-CZ" dirty="0"/>
              <a:t> </a:t>
            </a:r>
            <a:r>
              <a:rPr lang="cs-CZ" dirty="0" err="1"/>
              <a:t>vieilles</a:t>
            </a:r>
            <a:r>
              <a:rPr lang="cs-CZ" dirty="0"/>
              <a:t> </a:t>
            </a:r>
            <a:r>
              <a:rPr lang="cs-CZ" dirty="0" err="1"/>
              <a:t>plantes</a:t>
            </a:r>
            <a:r>
              <a:rPr lang="cs-CZ" dirty="0"/>
              <a:t> </a:t>
            </a:r>
            <a:r>
              <a:rPr lang="cs-CZ" dirty="0" err="1"/>
              <a:t>vertes</a:t>
            </a:r>
            <a:r>
              <a:rPr lang="cs-CZ" dirty="0"/>
              <a:t>.</a:t>
            </a:r>
          </a:p>
          <a:p>
            <a:r>
              <a:rPr lang="cs-CZ" dirty="0" err="1"/>
              <a:t>J‘ai</a:t>
            </a:r>
            <a:r>
              <a:rPr lang="cs-CZ" dirty="0"/>
              <a:t> </a:t>
            </a:r>
            <a:r>
              <a:rPr lang="cs-CZ" dirty="0" err="1"/>
              <a:t>assez</a:t>
            </a:r>
            <a:r>
              <a:rPr lang="cs-CZ" dirty="0"/>
              <a:t> des revue </a:t>
            </a:r>
            <a:r>
              <a:rPr lang="cs-CZ" dirty="0" err="1"/>
              <a:t>anglaises</a:t>
            </a:r>
            <a:r>
              <a:rPr lang="cs-CZ" dirty="0"/>
              <a:t> </a:t>
            </a:r>
            <a:r>
              <a:rPr lang="cs-CZ" dirty="0" err="1"/>
              <a:t>nouveaux</a:t>
            </a:r>
            <a:r>
              <a:rPr lang="cs-CZ" dirty="0"/>
              <a:t>.</a:t>
            </a:r>
          </a:p>
          <a:p>
            <a:r>
              <a:rPr lang="cs-CZ" dirty="0" err="1"/>
              <a:t>J‘ai</a:t>
            </a:r>
            <a:r>
              <a:rPr lang="cs-CZ" dirty="0"/>
              <a:t> </a:t>
            </a:r>
            <a:r>
              <a:rPr lang="cs-CZ" dirty="0" err="1"/>
              <a:t>assez</a:t>
            </a:r>
            <a:r>
              <a:rPr lang="cs-CZ" dirty="0"/>
              <a:t> de </a:t>
            </a:r>
            <a:r>
              <a:rPr lang="cs-CZ" dirty="0" err="1"/>
              <a:t>nouvelles</a:t>
            </a:r>
            <a:r>
              <a:rPr lang="cs-CZ" dirty="0"/>
              <a:t> </a:t>
            </a:r>
            <a:r>
              <a:rPr lang="cs-CZ" dirty="0" err="1"/>
              <a:t>revues</a:t>
            </a:r>
            <a:r>
              <a:rPr lang="cs-CZ" dirty="0"/>
              <a:t> </a:t>
            </a:r>
            <a:r>
              <a:rPr lang="cs-CZ" dirty="0" err="1"/>
              <a:t>anglaises</a:t>
            </a:r>
            <a:r>
              <a:rPr lang="cs-CZ" dirty="0"/>
              <a:t>.</a:t>
            </a:r>
          </a:p>
          <a:p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aide</a:t>
            </a:r>
            <a:r>
              <a:rPr lang="cs-CZ" dirty="0"/>
              <a:t> à son </a:t>
            </a:r>
            <a:r>
              <a:rPr lang="cs-CZ" dirty="0" err="1"/>
              <a:t>maman</a:t>
            </a:r>
            <a:r>
              <a:rPr lang="cs-CZ" dirty="0"/>
              <a:t> de </a:t>
            </a:r>
            <a:r>
              <a:rPr lang="cs-CZ" dirty="0" err="1"/>
              <a:t>préparer</a:t>
            </a:r>
            <a:r>
              <a:rPr lang="cs-CZ" dirty="0"/>
              <a:t> les </a:t>
            </a:r>
            <a:r>
              <a:rPr lang="cs-CZ" dirty="0" err="1"/>
              <a:t>bisquits</a:t>
            </a:r>
            <a:r>
              <a:rPr lang="cs-CZ" dirty="0"/>
              <a:t> </a:t>
            </a:r>
            <a:r>
              <a:rPr lang="cs-CZ" dirty="0" err="1"/>
              <a:t>sur</a:t>
            </a:r>
            <a:r>
              <a:rPr lang="cs-CZ" dirty="0"/>
              <a:t> la table.</a:t>
            </a:r>
          </a:p>
          <a:p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aide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maman</a:t>
            </a:r>
            <a:r>
              <a:rPr lang="cs-CZ" dirty="0"/>
              <a:t> à </a:t>
            </a:r>
            <a:r>
              <a:rPr lang="cs-CZ" dirty="0" err="1"/>
              <a:t>préparer</a:t>
            </a:r>
            <a:r>
              <a:rPr lang="cs-CZ" dirty="0"/>
              <a:t> les </a:t>
            </a:r>
            <a:r>
              <a:rPr lang="cs-CZ" dirty="0" err="1"/>
              <a:t>bisquits</a:t>
            </a:r>
            <a:r>
              <a:rPr lang="cs-CZ" dirty="0"/>
              <a:t> </a:t>
            </a:r>
            <a:r>
              <a:rPr lang="cs-CZ" dirty="0" err="1"/>
              <a:t>sur</a:t>
            </a:r>
            <a:r>
              <a:rPr lang="cs-CZ" dirty="0"/>
              <a:t> la table.</a:t>
            </a:r>
          </a:p>
          <a:p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n‘avons</a:t>
            </a:r>
            <a:r>
              <a:rPr lang="cs-CZ" dirty="0"/>
              <a:t> pas </a:t>
            </a:r>
            <a:r>
              <a:rPr lang="cs-CZ" dirty="0" err="1"/>
              <a:t>jamais</a:t>
            </a:r>
            <a:r>
              <a:rPr lang="cs-CZ" dirty="0"/>
              <a:t> </a:t>
            </a:r>
            <a:r>
              <a:rPr lang="cs-CZ" dirty="0" err="1"/>
              <a:t>envie</a:t>
            </a:r>
            <a:r>
              <a:rPr lang="cs-CZ" dirty="0"/>
              <a:t> </a:t>
            </a:r>
            <a:r>
              <a:rPr lang="cs-CZ" dirty="0" err="1"/>
              <a:t>jouer</a:t>
            </a:r>
            <a:r>
              <a:rPr lang="cs-CZ" dirty="0"/>
              <a:t> de </a:t>
            </a:r>
            <a:r>
              <a:rPr lang="cs-CZ" dirty="0" err="1"/>
              <a:t>football</a:t>
            </a:r>
            <a:r>
              <a:rPr lang="cs-CZ" dirty="0"/>
              <a:t>.</a:t>
            </a:r>
          </a:p>
          <a:p>
            <a:r>
              <a:rPr lang="cs-CZ" dirty="0" err="1"/>
              <a:t>Nous</a:t>
            </a:r>
            <a:r>
              <a:rPr lang="cs-CZ" dirty="0"/>
              <a:t> </a:t>
            </a:r>
            <a:r>
              <a:rPr lang="cs-CZ" dirty="0" err="1"/>
              <a:t>n‘avons</a:t>
            </a:r>
            <a:r>
              <a:rPr lang="cs-CZ" dirty="0"/>
              <a:t> </a:t>
            </a:r>
            <a:r>
              <a:rPr lang="cs-CZ" dirty="0" err="1"/>
              <a:t>jamais</a:t>
            </a:r>
            <a:r>
              <a:rPr lang="cs-CZ" dirty="0"/>
              <a:t> </a:t>
            </a:r>
            <a:r>
              <a:rPr lang="cs-CZ" dirty="0" err="1"/>
              <a:t>envie</a:t>
            </a:r>
            <a:r>
              <a:rPr lang="cs-CZ" dirty="0"/>
              <a:t> de </a:t>
            </a:r>
            <a:r>
              <a:rPr lang="cs-CZ" dirty="0" err="1"/>
              <a:t>jouer</a:t>
            </a:r>
            <a:r>
              <a:rPr lang="cs-CZ" dirty="0"/>
              <a:t> au </a:t>
            </a:r>
            <a:r>
              <a:rPr lang="cs-CZ" dirty="0" err="1"/>
              <a:t>football</a:t>
            </a:r>
            <a:r>
              <a:rPr lang="cs-CZ" dirty="0"/>
              <a:t>.</a:t>
            </a:r>
          </a:p>
          <a:p>
            <a:r>
              <a:rPr lang="cs-CZ" dirty="0" err="1"/>
              <a:t>Il</a:t>
            </a:r>
            <a:r>
              <a:rPr lang="cs-CZ" dirty="0"/>
              <a:t> a </a:t>
            </a:r>
            <a:r>
              <a:rPr lang="cs-CZ" dirty="0" err="1"/>
              <a:t>froid</a:t>
            </a:r>
            <a:r>
              <a:rPr lang="cs-CZ" dirty="0"/>
              <a:t>, </a:t>
            </a:r>
            <a:r>
              <a:rPr lang="cs-CZ" dirty="0" err="1"/>
              <a:t>dehors</a:t>
            </a:r>
            <a:r>
              <a:rPr lang="cs-CZ" dirty="0"/>
              <a:t>.</a:t>
            </a:r>
          </a:p>
          <a:p>
            <a:r>
              <a:rPr lang="cs-CZ" dirty="0" err="1"/>
              <a:t>Il</a:t>
            </a:r>
            <a:r>
              <a:rPr lang="cs-CZ" dirty="0"/>
              <a:t> fait </a:t>
            </a:r>
            <a:r>
              <a:rPr lang="cs-CZ" dirty="0" err="1"/>
              <a:t>froid</a:t>
            </a:r>
            <a:r>
              <a:rPr lang="cs-CZ" dirty="0"/>
              <a:t>, </a:t>
            </a:r>
            <a:r>
              <a:rPr lang="cs-CZ" dirty="0" err="1"/>
              <a:t>dehors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78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2502</TotalTime>
  <Words>368</Words>
  <Application>Microsoft Office PowerPoint</Application>
  <PresentationFormat>Širokoúhlá obrazovka</PresentationFormat>
  <Paragraphs>44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Kondenzační stopa</vt:lpstr>
      <vt:lpstr>L12 – gramatika</vt:lpstr>
      <vt:lpstr>Vocabulaire</vt:lpstr>
      <vt:lpstr>grammaire</vt:lpstr>
      <vt:lpstr>grammaire</vt:lpstr>
      <vt:lpstr>Grammaire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L2 - gramatika</dc:title>
  <dc:creator>Michaela Olšaníková</dc:creator>
  <cp:lastModifiedBy>Michaela Olšaníková</cp:lastModifiedBy>
  <cp:revision>53</cp:revision>
  <dcterms:created xsi:type="dcterms:W3CDTF">2020-10-19T14:47:52Z</dcterms:created>
  <dcterms:modified xsi:type="dcterms:W3CDTF">2021-05-11T16:41:06Z</dcterms:modified>
</cp:coreProperties>
</file>