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9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D7889-17B0-489A-A769-1B0C9C1BA7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L9 - Cvičení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5BC34A-2DF7-4BFA-AD65-B2623F292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106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E37B78-D632-48D5-BF2A-3E4B0ABB9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 test - </a:t>
            </a:r>
            <a:r>
              <a:rPr lang="cs-CZ" dirty="0" err="1"/>
              <a:t>vocabulaire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A396B50-E4D5-4492-8DF0-CB03F92E5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40185" y="2193925"/>
            <a:ext cx="2785369" cy="4024125"/>
          </a:xfrm>
        </p:spPr>
        <p:txBody>
          <a:bodyPr>
            <a:normAutofit/>
          </a:bodyPr>
          <a:lstStyle/>
          <a:p>
            <a:r>
              <a:rPr lang="cs-CZ" dirty="0" err="1"/>
              <a:t>Beau</a:t>
            </a:r>
            <a:endParaRPr lang="cs-CZ" dirty="0"/>
          </a:p>
          <a:p>
            <a:r>
              <a:rPr lang="cs-CZ" dirty="0"/>
              <a:t>La </a:t>
            </a:r>
            <a:r>
              <a:rPr lang="cs-CZ" dirty="0" err="1"/>
              <a:t>chance</a:t>
            </a:r>
            <a:endParaRPr lang="cs-CZ" dirty="0"/>
          </a:p>
          <a:p>
            <a:r>
              <a:rPr lang="cs-CZ" dirty="0" err="1"/>
              <a:t>Vieille</a:t>
            </a:r>
            <a:endParaRPr lang="cs-CZ" dirty="0"/>
          </a:p>
          <a:p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séjour</a:t>
            </a:r>
            <a:endParaRPr lang="cs-CZ" dirty="0"/>
          </a:p>
          <a:p>
            <a:r>
              <a:rPr lang="cs-CZ" dirty="0"/>
              <a:t>La </a:t>
            </a:r>
            <a:r>
              <a:rPr lang="cs-CZ" dirty="0" err="1"/>
              <a:t>nuit</a:t>
            </a:r>
            <a:endParaRPr lang="cs-CZ" dirty="0"/>
          </a:p>
          <a:p>
            <a:r>
              <a:rPr lang="cs-CZ" dirty="0" err="1"/>
              <a:t>Rencontrer</a:t>
            </a:r>
            <a:endParaRPr lang="cs-CZ" dirty="0"/>
          </a:p>
          <a:p>
            <a:r>
              <a:rPr lang="cs-CZ" dirty="0" err="1"/>
              <a:t>Incroyable</a:t>
            </a:r>
            <a:endParaRPr lang="cs-CZ" dirty="0"/>
          </a:p>
          <a:p>
            <a:r>
              <a:rPr lang="cs-CZ" dirty="0" err="1"/>
              <a:t>Fumer</a:t>
            </a:r>
            <a:endParaRPr lang="cs-CZ" dirty="0"/>
          </a:p>
          <a:p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doute</a:t>
            </a:r>
            <a:endParaRPr lang="cs-CZ" dirty="0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87AC3D1A-696B-4416-91BD-FDD4756D0E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061" y="2193925"/>
            <a:ext cx="2661082" cy="4024313"/>
          </a:xfrm>
        </p:spPr>
        <p:txBody>
          <a:bodyPr>
            <a:normAutofit/>
          </a:bodyPr>
          <a:lstStyle/>
          <a:p>
            <a:r>
              <a:rPr lang="cs-CZ" dirty="0" err="1"/>
              <a:t>Voyage</a:t>
            </a:r>
            <a:r>
              <a:rPr lang="cs-CZ" dirty="0"/>
              <a:t> – člen?</a:t>
            </a:r>
          </a:p>
          <a:p>
            <a:r>
              <a:rPr lang="cs-CZ" dirty="0" err="1"/>
              <a:t>Sommeil</a:t>
            </a:r>
            <a:r>
              <a:rPr lang="cs-CZ" dirty="0"/>
              <a:t> – člen?</a:t>
            </a:r>
          </a:p>
          <a:p>
            <a:r>
              <a:rPr lang="cs-CZ" dirty="0" err="1"/>
              <a:t>Installer</a:t>
            </a:r>
            <a:endParaRPr lang="cs-CZ" dirty="0"/>
          </a:p>
          <a:p>
            <a:r>
              <a:rPr lang="cs-CZ" dirty="0" err="1"/>
              <a:t>Froid</a:t>
            </a:r>
            <a:r>
              <a:rPr lang="cs-CZ" dirty="0"/>
              <a:t>(e)</a:t>
            </a:r>
          </a:p>
          <a:p>
            <a:r>
              <a:rPr lang="cs-CZ" dirty="0" err="1"/>
              <a:t>Fameuse</a:t>
            </a:r>
            <a:endParaRPr lang="cs-CZ" dirty="0"/>
          </a:p>
          <a:p>
            <a:r>
              <a:rPr lang="cs-CZ" dirty="0" err="1"/>
              <a:t>Comme</a:t>
            </a:r>
            <a:r>
              <a:rPr lang="cs-CZ" dirty="0"/>
              <a:t> </a:t>
            </a:r>
          </a:p>
          <a:p>
            <a:r>
              <a:rPr lang="cs-CZ" dirty="0" err="1"/>
              <a:t>Coin</a:t>
            </a:r>
            <a:r>
              <a:rPr lang="cs-CZ" dirty="0"/>
              <a:t> – člen?</a:t>
            </a:r>
          </a:p>
          <a:p>
            <a:r>
              <a:rPr lang="cs-CZ" dirty="0" err="1"/>
              <a:t>Bavarder</a:t>
            </a:r>
            <a:endParaRPr lang="cs-CZ" dirty="0"/>
          </a:p>
          <a:p>
            <a:r>
              <a:rPr lang="cs-CZ" dirty="0" err="1"/>
              <a:t>Alors</a:t>
            </a:r>
            <a:endParaRPr lang="cs-CZ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CBFFF1A4-5839-4BC8-9593-70E9F25E06FB}"/>
              </a:ext>
            </a:extLst>
          </p:cNvPr>
          <p:cNvSpPr txBox="1">
            <a:spLocks/>
          </p:cNvSpPr>
          <p:nvPr/>
        </p:nvSpPr>
        <p:spPr>
          <a:xfrm>
            <a:off x="6248400" y="2193925"/>
            <a:ext cx="5186218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/>
              <a:t>Hezký</a:t>
            </a:r>
          </a:p>
          <a:p>
            <a:pPr algn="r"/>
            <a:r>
              <a:rPr lang="cs-CZ" dirty="0"/>
              <a:t>Štěstí</a:t>
            </a:r>
          </a:p>
          <a:p>
            <a:pPr algn="r"/>
            <a:r>
              <a:rPr lang="cs-CZ" dirty="0"/>
              <a:t>Stará</a:t>
            </a:r>
          </a:p>
          <a:p>
            <a:pPr algn="r"/>
            <a:r>
              <a:rPr lang="cs-CZ" dirty="0"/>
              <a:t>Pobyt</a:t>
            </a:r>
          </a:p>
          <a:p>
            <a:pPr algn="r"/>
            <a:r>
              <a:rPr lang="cs-CZ" dirty="0"/>
              <a:t>Noc</a:t>
            </a:r>
          </a:p>
          <a:p>
            <a:pPr algn="r"/>
            <a:r>
              <a:rPr lang="cs-CZ" dirty="0"/>
              <a:t>Potkat</a:t>
            </a:r>
          </a:p>
          <a:p>
            <a:pPr algn="r"/>
            <a:r>
              <a:rPr lang="cs-CZ" dirty="0"/>
              <a:t>Neuvěřitelný/á</a:t>
            </a:r>
          </a:p>
          <a:p>
            <a:pPr algn="r"/>
            <a:r>
              <a:rPr lang="cs-CZ" dirty="0"/>
              <a:t>Kouřit</a:t>
            </a:r>
          </a:p>
          <a:p>
            <a:pPr lvl="1" algn="r"/>
            <a:r>
              <a:rPr lang="cs-CZ" dirty="0"/>
              <a:t>Pochybnost</a:t>
            </a: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A68815C2-CC17-45FA-8A45-E2260144D078}"/>
              </a:ext>
            </a:extLst>
          </p:cNvPr>
          <p:cNvSpPr txBox="1">
            <a:spLocks/>
          </p:cNvSpPr>
          <p:nvPr/>
        </p:nvSpPr>
        <p:spPr>
          <a:xfrm>
            <a:off x="3200031" y="2193925"/>
            <a:ext cx="2661082" cy="402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Cesta (</a:t>
            </a:r>
            <a:r>
              <a:rPr lang="cs-CZ" dirty="0" err="1"/>
              <a:t>le</a:t>
            </a:r>
            <a:r>
              <a:rPr lang="cs-CZ" dirty="0"/>
              <a:t>)</a:t>
            </a:r>
          </a:p>
          <a:p>
            <a:r>
              <a:rPr lang="cs-CZ" dirty="0"/>
              <a:t>Spánek (</a:t>
            </a:r>
            <a:r>
              <a:rPr lang="cs-CZ" dirty="0" err="1"/>
              <a:t>le</a:t>
            </a:r>
            <a:r>
              <a:rPr lang="cs-CZ" dirty="0"/>
              <a:t>)</a:t>
            </a:r>
          </a:p>
          <a:p>
            <a:r>
              <a:rPr lang="cs-CZ" dirty="0"/>
              <a:t>Usadit</a:t>
            </a:r>
          </a:p>
          <a:p>
            <a:r>
              <a:rPr lang="cs-CZ" dirty="0"/>
              <a:t>Studený/á</a:t>
            </a:r>
          </a:p>
          <a:p>
            <a:r>
              <a:rPr lang="cs-CZ" dirty="0"/>
              <a:t>Slavná</a:t>
            </a:r>
          </a:p>
          <a:p>
            <a:r>
              <a:rPr lang="cs-CZ" dirty="0"/>
              <a:t>Jako</a:t>
            </a:r>
          </a:p>
          <a:p>
            <a:r>
              <a:rPr lang="cs-CZ" dirty="0"/>
              <a:t>Roh</a:t>
            </a:r>
          </a:p>
          <a:p>
            <a:r>
              <a:rPr lang="cs-CZ" dirty="0"/>
              <a:t>Povídat</a:t>
            </a:r>
          </a:p>
          <a:p>
            <a:r>
              <a:rPr lang="cs-CZ" dirty="0"/>
              <a:t>Tak, tedy</a:t>
            </a:r>
          </a:p>
        </p:txBody>
      </p:sp>
    </p:spTree>
    <p:extLst>
      <p:ext uri="{BB962C8B-B14F-4D97-AF65-F5344CB8AC3E}">
        <p14:creationId xmlns:p14="http://schemas.microsoft.com/office/powerpoint/2010/main" val="13175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446333-C55B-42E0-AE54-41830AA2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 test - </a:t>
            </a:r>
            <a:r>
              <a:rPr lang="cs-CZ" dirty="0" err="1"/>
              <a:t>traduction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B65A17-F6CA-4091-B0EC-826D1330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Jsme ospalí, máme hlad, ale nemáme žízeň.</a:t>
            </a:r>
          </a:p>
          <a:p>
            <a:r>
              <a:rPr lang="cs-CZ" dirty="0" err="1"/>
              <a:t>Nous</a:t>
            </a:r>
            <a:r>
              <a:rPr lang="cs-CZ" dirty="0"/>
              <a:t> </a:t>
            </a:r>
            <a:r>
              <a:rPr lang="cs-CZ" dirty="0" err="1"/>
              <a:t>avons</a:t>
            </a:r>
            <a:r>
              <a:rPr lang="cs-CZ" dirty="0"/>
              <a:t> </a:t>
            </a:r>
            <a:r>
              <a:rPr lang="cs-CZ" dirty="0" err="1"/>
              <a:t>sommeil</a:t>
            </a:r>
            <a:r>
              <a:rPr lang="cs-CZ" dirty="0"/>
              <a:t>, </a:t>
            </a:r>
            <a:r>
              <a:rPr lang="cs-CZ" dirty="0" err="1"/>
              <a:t>nous</a:t>
            </a:r>
            <a:r>
              <a:rPr lang="cs-CZ" dirty="0"/>
              <a:t> </a:t>
            </a:r>
            <a:r>
              <a:rPr lang="cs-CZ" dirty="0" err="1"/>
              <a:t>avons</a:t>
            </a:r>
            <a:r>
              <a:rPr lang="cs-CZ" dirty="0"/>
              <a:t> </a:t>
            </a:r>
            <a:r>
              <a:rPr lang="cs-CZ" dirty="0" err="1"/>
              <a:t>faim</a:t>
            </a:r>
            <a:r>
              <a:rPr lang="cs-CZ" dirty="0"/>
              <a:t>, </a:t>
            </a:r>
            <a:r>
              <a:rPr lang="cs-CZ" dirty="0" err="1"/>
              <a:t>mais</a:t>
            </a:r>
            <a:r>
              <a:rPr lang="cs-CZ" dirty="0"/>
              <a:t>  </a:t>
            </a:r>
            <a:r>
              <a:rPr lang="cs-CZ" dirty="0" err="1"/>
              <a:t>nous</a:t>
            </a:r>
            <a:r>
              <a:rPr lang="cs-CZ" dirty="0"/>
              <a:t> </a:t>
            </a:r>
            <a:r>
              <a:rPr lang="cs-CZ" dirty="0" err="1"/>
              <a:t>n‘avons</a:t>
            </a:r>
            <a:r>
              <a:rPr lang="cs-CZ" dirty="0"/>
              <a:t> pas </a:t>
            </a:r>
            <a:r>
              <a:rPr lang="cs-CZ" dirty="0" err="1"/>
              <a:t>soif</a:t>
            </a:r>
            <a:r>
              <a:rPr lang="cs-CZ" dirty="0"/>
              <a:t>.</a:t>
            </a:r>
          </a:p>
          <a:p>
            <a:r>
              <a:rPr lang="cs-CZ" dirty="0"/>
              <a:t>Děkuji za vaši pozornost.</a:t>
            </a:r>
          </a:p>
          <a:p>
            <a:r>
              <a:rPr lang="cs-CZ" dirty="0" err="1"/>
              <a:t>Merci</a:t>
            </a:r>
            <a:r>
              <a:rPr lang="cs-CZ" dirty="0"/>
              <a:t> de </a:t>
            </a:r>
            <a:r>
              <a:rPr lang="cs-CZ" dirty="0" err="1"/>
              <a:t>votre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/>
              <a:t>.</a:t>
            </a:r>
          </a:p>
          <a:p>
            <a:r>
              <a:rPr lang="cs-CZ" dirty="0"/>
              <a:t>Jak dlouho už bydlíš u své kamarádky?</a:t>
            </a:r>
          </a:p>
          <a:p>
            <a:r>
              <a:rPr lang="cs-CZ" dirty="0" err="1"/>
              <a:t>Depuis</a:t>
            </a:r>
            <a:r>
              <a:rPr lang="cs-CZ" dirty="0"/>
              <a:t> </a:t>
            </a:r>
            <a:r>
              <a:rPr lang="cs-CZ" dirty="0" err="1"/>
              <a:t>combien</a:t>
            </a:r>
            <a:r>
              <a:rPr lang="cs-CZ" dirty="0"/>
              <a:t> de </a:t>
            </a:r>
            <a:r>
              <a:rPr lang="cs-CZ" dirty="0" err="1"/>
              <a:t>temps</a:t>
            </a:r>
            <a:r>
              <a:rPr lang="cs-CZ" dirty="0"/>
              <a:t> </a:t>
            </a:r>
            <a:r>
              <a:rPr lang="cs-CZ" dirty="0" err="1"/>
              <a:t>habites</a:t>
            </a:r>
            <a:r>
              <a:rPr lang="cs-CZ" dirty="0"/>
              <a:t>-tu </a:t>
            </a:r>
            <a:r>
              <a:rPr lang="cs-CZ" dirty="0" err="1"/>
              <a:t>chez</a:t>
            </a:r>
            <a:r>
              <a:rPr lang="cs-CZ" dirty="0"/>
              <a:t> ton </a:t>
            </a:r>
            <a:r>
              <a:rPr lang="cs-CZ" dirty="0" err="1"/>
              <a:t>amie</a:t>
            </a:r>
            <a:r>
              <a:rPr lang="cs-CZ" dirty="0"/>
              <a:t>?   / ….</a:t>
            </a:r>
            <a:r>
              <a:rPr lang="cs-CZ" dirty="0" err="1"/>
              <a:t>est-ce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tu </a:t>
            </a:r>
            <a:r>
              <a:rPr lang="cs-CZ" dirty="0" err="1"/>
              <a:t>habites</a:t>
            </a:r>
            <a:r>
              <a:rPr lang="cs-CZ" dirty="0"/>
              <a:t>….</a:t>
            </a:r>
          </a:p>
          <a:p>
            <a:r>
              <a:rPr lang="cs-CZ" dirty="0"/>
              <a:t>Je teplo, ale jemu je zima.</a:t>
            </a:r>
          </a:p>
          <a:p>
            <a:r>
              <a:rPr lang="cs-CZ" dirty="0" err="1"/>
              <a:t>Il</a:t>
            </a:r>
            <a:r>
              <a:rPr lang="cs-CZ" dirty="0"/>
              <a:t> fait </a:t>
            </a:r>
            <a:r>
              <a:rPr lang="cs-CZ" dirty="0" err="1"/>
              <a:t>chaud</a:t>
            </a:r>
            <a:r>
              <a:rPr lang="cs-CZ" dirty="0"/>
              <a:t>, </a:t>
            </a:r>
            <a:r>
              <a:rPr lang="cs-CZ" dirty="0" err="1"/>
              <a:t>mais</a:t>
            </a:r>
            <a:r>
              <a:rPr lang="cs-CZ" dirty="0"/>
              <a:t> </a:t>
            </a:r>
            <a:r>
              <a:rPr lang="cs-CZ" dirty="0" err="1"/>
              <a:t>il</a:t>
            </a:r>
            <a:r>
              <a:rPr lang="cs-CZ" dirty="0"/>
              <a:t> a </a:t>
            </a:r>
            <a:r>
              <a:rPr lang="cs-CZ" dirty="0" err="1"/>
              <a:t>froid</a:t>
            </a:r>
            <a:r>
              <a:rPr lang="cs-CZ" dirty="0"/>
              <a:t>.</a:t>
            </a:r>
          </a:p>
          <a:p>
            <a:r>
              <a:rPr lang="cs-CZ" dirty="0"/>
              <a:t>Moje děti jsou upovídané. Půl dne tráví na zahradě a diskutují.</a:t>
            </a:r>
          </a:p>
          <a:p>
            <a:r>
              <a:rPr lang="cs-CZ" dirty="0" err="1"/>
              <a:t>Mes</a:t>
            </a:r>
            <a:r>
              <a:rPr lang="cs-CZ" dirty="0"/>
              <a:t> </a:t>
            </a:r>
            <a:r>
              <a:rPr lang="cs-CZ" dirty="0" err="1"/>
              <a:t>enfants</a:t>
            </a:r>
            <a:r>
              <a:rPr lang="cs-CZ" dirty="0"/>
              <a:t> </a:t>
            </a:r>
            <a:r>
              <a:rPr lang="cs-CZ" dirty="0" err="1"/>
              <a:t>sont</a:t>
            </a:r>
            <a:r>
              <a:rPr lang="cs-CZ" dirty="0"/>
              <a:t> </a:t>
            </a:r>
            <a:r>
              <a:rPr lang="cs-CZ" dirty="0" err="1"/>
              <a:t>bavards</a:t>
            </a:r>
            <a:r>
              <a:rPr lang="cs-CZ" dirty="0"/>
              <a:t>. Ils </a:t>
            </a:r>
            <a:r>
              <a:rPr lang="cs-CZ" dirty="0" err="1"/>
              <a:t>passent</a:t>
            </a:r>
            <a:r>
              <a:rPr lang="cs-CZ" dirty="0"/>
              <a:t> </a:t>
            </a:r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demi-journée</a:t>
            </a:r>
            <a:r>
              <a:rPr lang="cs-CZ" dirty="0"/>
              <a:t> </a:t>
            </a:r>
            <a:r>
              <a:rPr lang="cs-CZ" dirty="0" err="1"/>
              <a:t>dans</a:t>
            </a:r>
            <a:r>
              <a:rPr lang="cs-CZ" dirty="0"/>
              <a:t>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jardin</a:t>
            </a:r>
            <a:r>
              <a:rPr lang="cs-CZ" dirty="0"/>
              <a:t> et </a:t>
            </a:r>
            <a:r>
              <a:rPr lang="cs-CZ" dirty="0" err="1"/>
              <a:t>ils</a:t>
            </a:r>
            <a:r>
              <a:rPr lang="cs-CZ" dirty="0"/>
              <a:t> </a:t>
            </a:r>
            <a:r>
              <a:rPr lang="cs-CZ" dirty="0" err="1"/>
              <a:t>discutent</a:t>
            </a:r>
            <a:r>
              <a:rPr lang="cs-CZ" dirty="0"/>
              <a:t>.</a:t>
            </a:r>
          </a:p>
          <a:p>
            <a:r>
              <a:rPr lang="cs-CZ" dirty="0"/>
              <a:t>Můžu se podívat na vaše fotografie?</a:t>
            </a:r>
          </a:p>
          <a:p>
            <a:r>
              <a:rPr lang="cs-CZ" dirty="0" err="1"/>
              <a:t>Est-ce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je </a:t>
            </a:r>
            <a:r>
              <a:rPr lang="cs-CZ" dirty="0" err="1"/>
              <a:t>peux</a:t>
            </a:r>
            <a:r>
              <a:rPr lang="cs-CZ" dirty="0"/>
              <a:t> </a:t>
            </a:r>
            <a:r>
              <a:rPr lang="cs-CZ" dirty="0" err="1"/>
              <a:t>regarder</a:t>
            </a:r>
            <a:r>
              <a:rPr lang="cs-CZ" dirty="0"/>
              <a:t> vos </a:t>
            </a:r>
            <a:r>
              <a:rPr lang="cs-CZ" dirty="0" err="1"/>
              <a:t>photos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146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7C79C2-1A0E-43D4-8895-E1A9C9C43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Adjectifs</a:t>
            </a:r>
            <a:r>
              <a:rPr lang="cs-CZ" dirty="0"/>
              <a:t> </a:t>
            </a:r>
            <a:r>
              <a:rPr lang="cs-CZ" dirty="0" err="1"/>
              <a:t>possessifs</a:t>
            </a:r>
            <a:r>
              <a:rPr lang="cs-CZ" dirty="0"/>
              <a:t> – </a:t>
            </a:r>
            <a:r>
              <a:rPr lang="cs-CZ"/>
              <a:t>přivlastňovací zájmena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65A11F-6B54-4983-ABC1-E9F5AAC70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https://www.lepointdufle.net/ressources_fle/adjectifs-possessifs.htm</a:t>
            </a:r>
          </a:p>
        </p:txBody>
      </p:sp>
    </p:spTree>
    <p:extLst>
      <p:ext uri="{BB962C8B-B14F-4D97-AF65-F5344CB8AC3E}">
        <p14:creationId xmlns:p14="http://schemas.microsoft.com/office/powerpoint/2010/main" val="2342488249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Kondenzační stopa</Template>
  <TotalTime>615</TotalTime>
  <Words>216</Words>
  <Application>Microsoft Office PowerPoint</Application>
  <PresentationFormat>Širokoúhlá obrazovka</PresentationFormat>
  <Paragraphs>53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Kondenzační stopa</vt:lpstr>
      <vt:lpstr>L9 - Cvičení</vt:lpstr>
      <vt:lpstr>Mini test - vocabulaire</vt:lpstr>
      <vt:lpstr>Mini test - traduction</vt:lpstr>
      <vt:lpstr>Adjectifs possessifs – přivlastňovací zájmena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L1 - Cvičení</dc:title>
  <dc:creator>Michaela Olšaníková</dc:creator>
  <cp:lastModifiedBy>Michaela Olšaníková</cp:lastModifiedBy>
  <cp:revision>26</cp:revision>
  <dcterms:created xsi:type="dcterms:W3CDTF">2020-10-08T11:07:29Z</dcterms:created>
  <dcterms:modified xsi:type="dcterms:W3CDTF">2021-04-06T07:46:05Z</dcterms:modified>
</cp:coreProperties>
</file>