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1" r:id="rId4"/>
    <p:sldId id="260" r:id="rId5"/>
    <p:sldId id="263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73F16-3B13-4CE9-A68F-2685DD20AE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L9 - gramatika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5A194F-C503-4F8C-BECF-E16DCC127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97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807C6-CA66-47FD-9121-FF4BFDE36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Vocabulaire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B121DC-EB16-41AF-A21D-E288D7E2D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067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34A37-F187-4A5F-B028-815F3EB1B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FE1A4B-9C7C-470F-808D-AF89F0BB3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321" y="1770622"/>
            <a:ext cx="4803559" cy="4727832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(je) – enfant /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enfants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Mon enfant /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enfants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cs-CZ" altLang="cs-CZ" sz="2400" dirty="0">
                <a:latin typeface="Arial" panose="020B0604020202020204" pitchFamily="34" charset="0"/>
              </a:rPr>
              <a:t>(tu) – </a:t>
            </a:r>
            <a:r>
              <a:rPr lang="cs-CZ" altLang="cs-CZ" sz="2400" dirty="0" err="1">
                <a:latin typeface="Arial" panose="020B0604020202020204" pitchFamily="34" charset="0"/>
              </a:rPr>
              <a:t>fille</a:t>
            </a:r>
            <a:r>
              <a:rPr lang="cs-CZ" altLang="cs-CZ" sz="2400" dirty="0">
                <a:latin typeface="Arial" panose="020B0604020202020204" pitchFamily="34" charset="0"/>
              </a:rPr>
              <a:t> / </a:t>
            </a:r>
            <a:r>
              <a:rPr lang="cs-CZ" altLang="cs-CZ" sz="2400" dirty="0" err="1">
                <a:latin typeface="Arial" panose="020B0604020202020204" pitchFamily="34" charset="0"/>
              </a:rPr>
              <a:t>filles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fille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/ tes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filles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il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– chambre /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chambres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chambre / ses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chambres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cs-CZ" altLang="cs-CZ" sz="2400" dirty="0">
                <a:latin typeface="Arial" panose="020B0604020202020204" pitchFamily="34" charset="0"/>
              </a:rPr>
              <a:t>(</a:t>
            </a:r>
            <a:r>
              <a:rPr lang="cs-CZ" altLang="cs-CZ" sz="2400" dirty="0" err="1">
                <a:latin typeface="Arial" panose="020B0604020202020204" pitchFamily="34" charset="0"/>
              </a:rPr>
              <a:t>elle</a:t>
            </a:r>
            <a:r>
              <a:rPr lang="cs-CZ" altLang="cs-CZ" sz="2400" dirty="0">
                <a:latin typeface="Arial" panose="020B0604020202020204" pitchFamily="34" charset="0"/>
              </a:rPr>
              <a:t>) – chat / </a:t>
            </a:r>
            <a:r>
              <a:rPr lang="cs-CZ" altLang="cs-CZ" sz="2400" dirty="0" err="1">
                <a:latin typeface="Arial" panose="020B0604020202020204" pitchFamily="34" charset="0"/>
              </a:rPr>
              <a:t>chats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cs-CZ" altLang="cs-CZ" sz="2400" dirty="0">
                <a:latin typeface="Arial" panose="020B0604020202020204" pitchFamily="34" charset="0"/>
              </a:rPr>
              <a:t>Son chat / ses </a:t>
            </a:r>
            <a:r>
              <a:rPr lang="cs-CZ" altLang="cs-CZ" sz="2400" dirty="0" err="1">
                <a:latin typeface="Arial" panose="020B0604020202020204" pitchFamily="34" charset="0"/>
              </a:rPr>
              <a:t>chats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Nous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–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maison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/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maisons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cs-CZ" altLang="cs-CZ" sz="2400" dirty="0">
                <a:latin typeface="Arial" panose="020B0604020202020204" pitchFamily="34" charset="0"/>
              </a:rPr>
              <a:t> Notre </a:t>
            </a:r>
            <a:r>
              <a:rPr lang="cs-CZ" altLang="cs-CZ" sz="2400" dirty="0" err="1">
                <a:latin typeface="Arial" panose="020B0604020202020204" pitchFamily="34" charset="0"/>
              </a:rPr>
              <a:t>maison</a:t>
            </a:r>
            <a:r>
              <a:rPr lang="cs-CZ" altLang="cs-CZ" sz="2400" dirty="0">
                <a:latin typeface="Arial" panose="020B0604020202020204" pitchFamily="34" charset="0"/>
              </a:rPr>
              <a:t> / nos </a:t>
            </a:r>
            <a:r>
              <a:rPr lang="cs-CZ" altLang="cs-CZ" sz="2400" dirty="0" err="1">
                <a:latin typeface="Arial" panose="020B0604020202020204" pitchFamily="34" charset="0"/>
              </a:rPr>
              <a:t>maisons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(Vous) –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ordinateur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/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ordinateurs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Votre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ordinateur</a:t>
            </a:r>
            <a:r>
              <a:rPr lang="cs-CZ" altLang="cs-CZ" sz="2400" dirty="0">
                <a:latin typeface="Arial" panose="020B0604020202020204" pitchFamily="34" charset="0"/>
              </a:rPr>
              <a:t> / vos </a:t>
            </a:r>
            <a:r>
              <a:rPr lang="cs-CZ" altLang="cs-CZ" sz="2400" dirty="0" err="1">
                <a:latin typeface="Arial" panose="020B0604020202020204" pitchFamily="34" charset="0"/>
              </a:rPr>
              <a:t>ordinateurs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(Ils) – table /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tables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cs-CZ" altLang="cs-CZ" sz="2400" dirty="0" err="1">
                <a:latin typeface="Arial" panose="020B0604020202020204" pitchFamily="34" charset="0"/>
              </a:rPr>
              <a:t>Leur</a:t>
            </a:r>
            <a:r>
              <a:rPr lang="cs-CZ" altLang="cs-CZ" sz="2400" dirty="0">
                <a:latin typeface="Arial" panose="020B0604020202020204" pitchFamily="34" charset="0"/>
              </a:rPr>
              <a:t> table / </a:t>
            </a:r>
            <a:r>
              <a:rPr lang="cs-CZ" altLang="cs-CZ" sz="2400" dirty="0" err="1">
                <a:latin typeface="Arial" panose="020B0604020202020204" pitchFamily="34" charset="0"/>
              </a:rPr>
              <a:t>leurs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tables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7" name="Zástupný obsah 5">
            <a:extLst>
              <a:ext uri="{FF2B5EF4-FFF2-40B4-BE49-F238E27FC236}">
                <a16:creationId xmlns:a16="http://schemas.microsoft.com/office/drawing/2014/main" id="{5120BFA1-5D29-4E82-B9B5-D44E3B036365}"/>
              </a:ext>
            </a:extLst>
          </p:cNvPr>
          <p:cNvSpPr txBox="1">
            <a:spLocks/>
          </p:cNvSpPr>
          <p:nvPr/>
        </p:nvSpPr>
        <p:spPr>
          <a:xfrm>
            <a:off x="685800" y="1996262"/>
            <a:ext cx="4803559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11" name="Zástupný obsah 5">
            <a:extLst>
              <a:ext uri="{FF2B5EF4-FFF2-40B4-BE49-F238E27FC236}">
                <a16:creationId xmlns:a16="http://schemas.microsoft.com/office/drawing/2014/main" id="{4FFB847C-4BF4-47FC-B544-C2303F417778}"/>
              </a:ext>
            </a:extLst>
          </p:cNvPr>
          <p:cNvSpPr txBox="1">
            <a:spLocks/>
          </p:cNvSpPr>
          <p:nvPr/>
        </p:nvSpPr>
        <p:spPr>
          <a:xfrm>
            <a:off x="838200" y="2221902"/>
            <a:ext cx="4803559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072793DE-C911-4CB8-AD6F-C04CC129C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1638" y="1824906"/>
            <a:ext cx="3614442" cy="2183418"/>
          </a:xfrm>
          <a:prstGeom prst="rect">
            <a:avLst/>
          </a:prstGeom>
        </p:spPr>
      </p:pic>
      <p:sp>
        <p:nvSpPr>
          <p:cNvPr id="9" name="Zástupný obsah 5">
            <a:extLst>
              <a:ext uri="{FF2B5EF4-FFF2-40B4-BE49-F238E27FC236}">
                <a16:creationId xmlns:a16="http://schemas.microsoft.com/office/drawing/2014/main" id="{765D1E42-D7E3-434B-9742-E965A3315E4A}"/>
              </a:ext>
            </a:extLst>
          </p:cNvPr>
          <p:cNvSpPr txBox="1">
            <a:spLocks/>
          </p:cNvSpPr>
          <p:nvPr/>
        </p:nvSpPr>
        <p:spPr>
          <a:xfrm>
            <a:off x="5794159" y="1708478"/>
            <a:ext cx="2366268" cy="47278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b="1" dirty="0" err="1">
                <a:latin typeface="Arial" panose="020B0604020202020204" pitchFamily="34" charset="0"/>
              </a:rPr>
              <a:t>Attention</a:t>
            </a:r>
            <a:r>
              <a:rPr lang="cs-CZ" altLang="cs-CZ" sz="2400" b="1" dirty="0">
                <a:latin typeface="Arial" panose="020B0604020202020204" pitchFamily="34" charset="0"/>
              </a:rPr>
              <a:t> !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hôtel</a:t>
            </a:r>
            <a:r>
              <a:rPr lang="cs-CZ" altLang="cs-CZ" sz="2400" dirty="0">
                <a:latin typeface="Arial" panose="020B0604020202020204" pitchFamily="34" charset="0"/>
              </a:rPr>
              <a:t> (je)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mon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hôtel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</a:rPr>
              <a:t>Enfant (tu)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</a:rPr>
              <a:t>Ton enfant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 err="1">
                <a:latin typeface="Arial" panose="020B0604020202020204" pitchFamily="34" charset="0"/>
              </a:rPr>
              <a:t>Amie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</a:rPr>
              <a:t>il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</a:rPr>
              <a:t>Son </a:t>
            </a:r>
            <a:r>
              <a:rPr lang="cs-CZ" altLang="cs-CZ" sz="2400" dirty="0" err="1">
                <a:latin typeface="Arial" panose="020B0604020202020204" pitchFamily="34" charset="0"/>
              </a:rPr>
              <a:t>amie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 err="1">
                <a:latin typeface="Arial" panose="020B0604020202020204" pitchFamily="34" charset="0"/>
              </a:rPr>
              <a:t>École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</a:rPr>
              <a:t>elle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</a:rPr>
              <a:t>Son </a:t>
            </a:r>
            <a:r>
              <a:rPr lang="cs-CZ" altLang="cs-CZ" sz="2400" dirty="0" err="1">
                <a:latin typeface="Arial" panose="020B0604020202020204" pitchFamily="34" charset="0"/>
              </a:rPr>
              <a:t>école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 err="1">
                <a:latin typeface="Arial" panose="020B0604020202020204" pitchFamily="34" charset="0"/>
              </a:rPr>
              <a:t>Usine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</a:rPr>
              <a:t>elle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</a:rPr>
              <a:t>Son </a:t>
            </a:r>
            <a:r>
              <a:rPr lang="cs-CZ" altLang="cs-CZ" sz="2400" dirty="0" err="1">
                <a:latin typeface="Arial" panose="020B0604020202020204" pitchFamily="34" charset="0"/>
              </a:rPr>
              <a:t>usine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 err="1">
                <a:latin typeface="Arial" panose="020B0604020202020204" pitchFamily="34" charset="0"/>
              </a:rPr>
              <a:t>Ami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</a:rPr>
              <a:t>elle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</a:rPr>
              <a:t>Son </a:t>
            </a:r>
            <a:r>
              <a:rPr lang="cs-CZ" altLang="cs-CZ" sz="2400" dirty="0" err="1">
                <a:latin typeface="Arial" panose="020B0604020202020204" pitchFamily="34" charset="0"/>
              </a:rPr>
              <a:t>ami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cs-CZ" altLang="cs-CZ" sz="240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06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71CAC-EC09-4D42-8CBA-15C2CEAB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67B063D-5641-4487-9370-25C946BCF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8145" y="1559380"/>
            <a:ext cx="5334000" cy="46905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err="1"/>
              <a:t>Conjugez</a:t>
            </a:r>
            <a:r>
              <a:rPr lang="cs-CZ" b="1" dirty="0"/>
              <a:t> au présent:</a:t>
            </a:r>
          </a:p>
          <a:p>
            <a:r>
              <a:rPr lang="cs-CZ" dirty="0"/>
              <a:t>Je _________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dévoir</a:t>
            </a:r>
            <a:r>
              <a:rPr lang="cs-CZ" dirty="0"/>
              <a:t>.</a:t>
            </a:r>
          </a:p>
          <a:p>
            <a:r>
              <a:rPr lang="cs-CZ" dirty="0" err="1"/>
              <a:t>Qu‘est-ce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vous ________?</a:t>
            </a:r>
          </a:p>
          <a:p>
            <a:r>
              <a:rPr lang="cs-CZ" dirty="0" err="1"/>
              <a:t>Il</a:t>
            </a:r>
            <a:r>
              <a:rPr lang="cs-CZ" dirty="0"/>
              <a:t> ____ </a:t>
            </a:r>
            <a:r>
              <a:rPr lang="cs-CZ" dirty="0" err="1"/>
              <a:t>beau</a:t>
            </a:r>
            <a:r>
              <a:rPr lang="cs-CZ" dirty="0"/>
              <a:t> </a:t>
            </a:r>
            <a:r>
              <a:rPr lang="cs-CZ" dirty="0" err="1"/>
              <a:t>aujourd‘hui</a:t>
            </a:r>
            <a:r>
              <a:rPr lang="cs-CZ" dirty="0"/>
              <a:t>!</a:t>
            </a:r>
          </a:p>
          <a:p>
            <a:r>
              <a:rPr lang="cs-CZ" dirty="0"/>
              <a:t>Ils _____ </a:t>
            </a:r>
            <a:r>
              <a:rPr lang="cs-CZ" dirty="0" err="1"/>
              <a:t>beaucoup</a:t>
            </a:r>
            <a:r>
              <a:rPr lang="cs-CZ" dirty="0"/>
              <a:t> de </a:t>
            </a:r>
            <a:r>
              <a:rPr lang="cs-CZ" dirty="0" err="1"/>
              <a:t>choses</a:t>
            </a:r>
            <a:r>
              <a:rPr lang="cs-CZ" dirty="0"/>
              <a:t>!</a:t>
            </a:r>
          </a:p>
          <a:p>
            <a:r>
              <a:rPr lang="cs-CZ" dirty="0"/>
              <a:t>Elle _____ses </a:t>
            </a:r>
            <a:r>
              <a:rPr lang="cs-CZ" dirty="0" err="1"/>
              <a:t>études</a:t>
            </a:r>
            <a:r>
              <a:rPr lang="cs-CZ" dirty="0"/>
              <a:t> en France.</a:t>
            </a:r>
          </a:p>
          <a:p>
            <a:r>
              <a:rPr lang="cs-CZ" dirty="0" err="1"/>
              <a:t>Nous</a:t>
            </a:r>
            <a:r>
              <a:rPr lang="cs-CZ" dirty="0"/>
              <a:t> ______ </a:t>
            </a:r>
            <a:r>
              <a:rPr lang="cs-CZ" dirty="0" err="1"/>
              <a:t>assez</a:t>
            </a:r>
            <a:r>
              <a:rPr lang="cs-CZ" dirty="0"/>
              <a:t> de </a:t>
            </a:r>
            <a:r>
              <a:rPr lang="cs-CZ" dirty="0" err="1"/>
              <a:t>progrès</a:t>
            </a:r>
            <a:r>
              <a:rPr lang="cs-CZ" dirty="0"/>
              <a:t>!</a:t>
            </a:r>
          </a:p>
          <a:p>
            <a:r>
              <a:rPr lang="cs-CZ" dirty="0"/>
              <a:t>Vous ne _____ pas </a:t>
            </a:r>
            <a:r>
              <a:rPr lang="cs-CZ" dirty="0" err="1"/>
              <a:t>attention</a:t>
            </a:r>
            <a:r>
              <a:rPr lang="cs-CZ" dirty="0"/>
              <a:t>!</a:t>
            </a:r>
          </a:p>
          <a:p>
            <a:endParaRPr lang="cs-CZ" dirty="0"/>
          </a:p>
          <a:p>
            <a:r>
              <a:rPr lang="cs-CZ" b="1" dirty="0" err="1"/>
              <a:t>Conjugez</a:t>
            </a:r>
            <a:r>
              <a:rPr lang="cs-CZ" b="1" dirty="0"/>
              <a:t> au futur </a:t>
            </a:r>
            <a:r>
              <a:rPr lang="cs-CZ" b="1" dirty="0" err="1"/>
              <a:t>proche</a:t>
            </a:r>
            <a:r>
              <a:rPr lang="cs-CZ" b="1" dirty="0"/>
              <a:t>:</a:t>
            </a:r>
          </a:p>
          <a:p>
            <a:r>
              <a:rPr lang="cs-CZ" dirty="0"/>
              <a:t>Je _________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dévoir</a:t>
            </a:r>
            <a:r>
              <a:rPr lang="cs-CZ" dirty="0"/>
              <a:t>.</a:t>
            </a:r>
          </a:p>
          <a:p>
            <a:r>
              <a:rPr lang="cs-CZ" dirty="0" err="1"/>
              <a:t>Qu‘est-ce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vous ________?</a:t>
            </a:r>
          </a:p>
          <a:p>
            <a:r>
              <a:rPr lang="cs-CZ" dirty="0" err="1"/>
              <a:t>Il</a:t>
            </a:r>
            <a:r>
              <a:rPr lang="cs-CZ" dirty="0"/>
              <a:t> ____ </a:t>
            </a:r>
            <a:r>
              <a:rPr lang="cs-CZ" dirty="0" err="1"/>
              <a:t>beau</a:t>
            </a:r>
            <a:r>
              <a:rPr lang="cs-CZ" dirty="0"/>
              <a:t> </a:t>
            </a:r>
            <a:r>
              <a:rPr lang="cs-CZ" dirty="0" err="1"/>
              <a:t>aujourd‘hui</a:t>
            </a:r>
            <a:r>
              <a:rPr lang="cs-CZ" dirty="0"/>
              <a:t>!</a:t>
            </a:r>
          </a:p>
          <a:p>
            <a:r>
              <a:rPr lang="cs-CZ" dirty="0"/>
              <a:t>Ils _____ </a:t>
            </a:r>
            <a:r>
              <a:rPr lang="cs-CZ" dirty="0" err="1"/>
              <a:t>beaucoup</a:t>
            </a:r>
            <a:r>
              <a:rPr lang="cs-CZ" dirty="0"/>
              <a:t> de </a:t>
            </a:r>
            <a:r>
              <a:rPr lang="cs-CZ" dirty="0" err="1"/>
              <a:t>choses</a:t>
            </a:r>
            <a:r>
              <a:rPr lang="cs-CZ" dirty="0"/>
              <a:t>!</a:t>
            </a:r>
          </a:p>
          <a:p>
            <a:r>
              <a:rPr lang="cs-CZ" dirty="0"/>
              <a:t>Elle _____ses </a:t>
            </a:r>
            <a:r>
              <a:rPr lang="cs-CZ" dirty="0" err="1"/>
              <a:t>études</a:t>
            </a:r>
            <a:r>
              <a:rPr lang="cs-CZ" dirty="0"/>
              <a:t> en France.</a:t>
            </a:r>
          </a:p>
          <a:p>
            <a:r>
              <a:rPr lang="cs-CZ" dirty="0" err="1"/>
              <a:t>Nous</a:t>
            </a:r>
            <a:r>
              <a:rPr lang="cs-CZ" dirty="0"/>
              <a:t> ______ </a:t>
            </a:r>
            <a:r>
              <a:rPr lang="cs-CZ" dirty="0" err="1"/>
              <a:t>assez</a:t>
            </a:r>
            <a:r>
              <a:rPr lang="cs-CZ" dirty="0"/>
              <a:t> de </a:t>
            </a:r>
            <a:r>
              <a:rPr lang="cs-CZ" dirty="0" err="1"/>
              <a:t>progrès</a:t>
            </a:r>
            <a:r>
              <a:rPr lang="cs-CZ" dirty="0"/>
              <a:t>!</a:t>
            </a:r>
          </a:p>
          <a:p>
            <a:r>
              <a:rPr lang="cs-CZ" dirty="0"/>
              <a:t>Vous </a:t>
            </a:r>
            <a:r>
              <a:rPr lang="cs-CZ" dirty="0" err="1"/>
              <a:t>n‘_____pas</a:t>
            </a:r>
            <a:r>
              <a:rPr lang="cs-CZ" dirty="0"/>
              <a:t> ______ </a:t>
            </a:r>
            <a:r>
              <a:rPr lang="cs-CZ" dirty="0" err="1"/>
              <a:t>attention</a:t>
            </a:r>
            <a:r>
              <a:rPr lang="cs-CZ" dirty="0"/>
              <a:t>!</a:t>
            </a:r>
          </a:p>
          <a:p>
            <a:endParaRPr lang="cs-CZ" b="1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EB68743-B409-4F10-AD21-6B333967C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668" y="1985508"/>
            <a:ext cx="4591663" cy="2613494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F43BA616-92CF-4C4C-A557-2C161A432CDC}"/>
              </a:ext>
            </a:extLst>
          </p:cNvPr>
          <p:cNvSpPr txBox="1"/>
          <p:nvPr/>
        </p:nvSpPr>
        <p:spPr>
          <a:xfrm>
            <a:off x="6827668" y="4800600"/>
            <a:ext cx="49086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https://www.lepointdufle.net/ressources_fle/present_faire.htm</a:t>
            </a:r>
          </a:p>
        </p:txBody>
      </p:sp>
    </p:spTree>
    <p:extLst>
      <p:ext uri="{BB962C8B-B14F-4D97-AF65-F5344CB8AC3E}">
        <p14:creationId xmlns:p14="http://schemas.microsoft.com/office/powerpoint/2010/main" val="273778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76D63-9DAB-44E1-813E-ADDB7A08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0C3384-4C67-4BC1-AE89-6C2EEB0E3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6238783" cy="7972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První slovesná třída: odtrhnu –ER a přidám –É</a:t>
            </a:r>
          </a:p>
          <a:p>
            <a:pPr marL="0" indent="0">
              <a:buNone/>
            </a:pPr>
            <a:r>
              <a:rPr lang="cs-CZ" dirty="0" err="1"/>
              <a:t>ParlER</a:t>
            </a:r>
            <a:r>
              <a:rPr lang="cs-CZ" dirty="0"/>
              <a:t>  - </a:t>
            </a:r>
            <a:r>
              <a:rPr lang="cs-CZ" dirty="0" err="1"/>
              <a:t>ParlÉ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CE94DD7-3231-42A9-8956-7AD9503C1F5D}"/>
              </a:ext>
            </a:extLst>
          </p:cNvPr>
          <p:cNvSpPr txBox="1"/>
          <p:nvPr/>
        </p:nvSpPr>
        <p:spPr>
          <a:xfrm>
            <a:off x="749053" y="3128934"/>
            <a:ext cx="214654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dirty="0" err="1"/>
              <a:t>Manger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Mangé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Fermer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Fermé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Préparer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Préparé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Passer</a:t>
            </a:r>
          </a:p>
          <a:p>
            <a:pPr marL="0" indent="0">
              <a:buNone/>
            </a:pPr>
            <a:r>
              <a:rPr lang="cs-CZ" dirty="0"/>
              <a:t>Passé</a:t>
            </a:r>
          </a:p>
          <a:p>
            <a:pPr marL="0" indent="0">
              <a:buNone/>
            </a:pPr>
            <a:r>
              <a:rPr lang="cs-CZ" dirty="0" err="1"/>
              <a:t>Entrer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Entré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A2E1532-30C9-4757-A7D3-E7AC0EDD28FC}"/>
              </a:ext>
            </a:extLst>
          </p:cNvPr>
          <p:cNvSpPr txBox="1"/>
          <p:nvPr/>
        </p:nvSpPr>
        <p:spPr>
          <a:xfrm>
            <a:off x="2668110" y="3134408"/>
            <a:ext cx="214654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dirty="0" err="1"/>
              <a:t>Oublier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Oublié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Commencer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Commencé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Dessiner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Dessiné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Travailler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Travaillé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Rentrer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Rentré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66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8A637-2E4A-433A-AFFF-4FC934DC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E4CB93-EAC2-4C6B-914E-66B75BCE5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Beau</a:t>
            </a:r>
            <a:r>
              <a:rPr lang="cs-CZ" dirty="0"/>
              <a:t>/bel – belle</a:t>
            </a:r>
          </a:p>
          <a:p>
            <a:r>
              <a:rPr lang="cs-CZ" dirty="0"/>
              <a:t>Nouveau/</a:t>
            </a:r>
            <a:r>
              <a:rPr lang="cs-CZ" dirty="0" err="1"/>
              <a:t>nouvel</a:t>
            </a:r>
            <a:r>
              <a:rPr lang="cs-CZ" dirty="0"/>
              <a:t> – </a:t>
            </a:r>
            <a:r>
              <a:rPr lang="cs-CZ" dirty="0" err="1"/>
              <a:t>nouvelle</a:t>
            </a:r>
            <a:endParaRPr lang="cs-CZ" dirty="0"/>
          </a:p>
          <a:p>
            <a:r>
              <a:rPr lang="cs-CZ" dirty="0" err="1"/>
              <a:t>Vieux</a:t>
            </a:r>
            <a:r>
              <a:rPr lang="cs-CZ" dirty="0"/>
              <a:t>/</a:t>
            </a:r>
            <a:r>
              <a:rPr lang="cs-CZ" dirty="0" err="1"/>
              <a:t>vieil</a:t>
            </a:r>
            <a:r>
              <a:rPr lang="cs-CZ" dirty="0"/>
              <a:t> – </a:t>
            </a:r>
            <a:r>
              <a:rPr lang="cs-CZ" dirty="0" err="1"/>
              <a:t>vieille</a:t>
            </a:r>
            <a:endParaRPr lang="cs-CZ" dirty="0"/>
          </a:p>
          <a:p>
            <a:endParaRPr lang="cs-CZ" dirty="0"/>
          </a:p>
          <a:p>
            <a:r>
              <a:rPr lang="cs-CZ" dirty="0"/>
              <a:t>Oni mají (nějaký) nový byt.</a:t>
            </a:r>
          </a:p>
          <a:p>
            <a:r>
              <a:rPr lang="cs-CZ" dirty="0"/>
              <a:t>Ils </a:t>
            </a:r>
            <a:r>
              <a:rPr lang="cs-CZ" dirty="0" err="1"/>
              <a:t>ont</a:t>
            </a:r>
            <a:r>
              <a:rPr lang="cs-CZ" dirty="0"/>
              <a:t>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nouvel</a:t>
            </a:r>
            <a:r>
              <a:rPr lang="cs-CZ" dirty="0"/>
              <a:t> appartement.</a:t>
            </a:r>
          </a:p>
          <a:p>
            <a:r>
              <a:rPr lang="cs-CZ" dirty="0"/>
              <a:t>To je krásné dítě!</a:t>
            </a:r>
          </a:p>
          <a:p>
            <a:r>
              <a:rPr lang="cs-CZ" dirty="0" err="1"/>
              <a:t>C‘est</a:t>
            </a:r>
            <a:r>
              <a:rPr lang="cs-CZ" dirty="0"/>
              <a:t> </a:t>
            </a:r>
            <a:r>
              <a:rPr lang="cs-CZ" dirty="0" err="1"/>
              <a:t>un</a:t>
            </a:r>
            <a:r>
              <a:rPr lang="cs-CZ" dirty="0"/>
              <a:t> bel enfant!</a:t>
            </a:r>
          </a:p>
          <a:p>
            <a:r>
              <a:rPr lang="cs-CZ" dirty="0"/>
              <a:t>Můj starý přítel přijede do Prahy příští týden.</a:t>
            </a:r>
          </a:p>
          <a:p>
            <a:r>
              <a:rPr lang="cs-CZ" dirty="0"/>
              <a:t>Mon </a:t>
            </a:r>
            <a:r>
              <a:rPr lang="cs-CZ" dirty="0" err="1"/>
              <a:t>vieil</a:t>
            </a:r>
            <a:r>
              <a:rPr lang="cs-CZ" dirty="0"/>
              <a:t> </a:t>
            </a:r>
            <a:r>
              <a:rPr lang="cs-CZ" dirty="0" err="1"/>
              <a:t>ami</a:t>
            </a:r>
            <a:r>
              <a:rPr lang="cs-CZ" dirty="0"/>
              <a:t> </a:t>
            </a:r>
            <a:r>
              <a:rPr lang="cs-CZ" dirty="0" err="1"/>
              <a:t>va</a:t>
            </a:r>
            <a:r>
              <a:rPr lang="cs-CZ" dirty="0"/>
              <a:t> </a:t>
            </a:r>
            <a:r>
              <a:rPr lang="cs-CZ" dirty="0" err="1"/>
              <a:t>arriver</a:t>
            </a:r>
            <a:r>
              <a:rPr lang="cs-CZ" dirty="0"/>
              <a:t> à Prague la </a:t>
            </a:r>
            <a:r>
              <a:rPr lang="cs-CZ" dirty="0" err="1"/>
              <a:t>semaine</a:t>
            </a:r>
            <a:r>
              <a:rPr lang="cs-CZ" dirty="0"/>
              <a:t> </a:t>
            </a:r>
            <a:r>
              <a:rPr lang="cs-CZ" dirty="0" err="1"/>
              <a:t>prochaine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165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58355-8982-4049-BA1F-E9DAD147E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9B72B0-DBA2-4DAD-A26F-2B8B6E91B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Jejich rodina jede do Lyonu, ale bude pracovat v Grenoble.</a:t>
            </a:r>
          </a:p>
          <a:p>
            <a:r>
              <a:rPr lang="cs-CZ"/>
              <a:t>Leur </a:t>
            </a:r>
            <a:r>
              <a:rPr lang="cs-CZ" dirty="0" err="1"/>
              <a:t>famille</a:t>
            </a:r>
            <a:r>
              <a:rPr lang="cs-CZ" dirty="0"/>
              <a:t> </a:t>
            </a:r>
            <a:r>
              <a:rPr lang="cs-CZ" dirty="0" err="1"/>
              <a:t>va</a:t>
            </a:r>
            <a:r>
              <a:rPr lang="cs-CZ" dirty="0"/>
              <a:t> à Lyon, </a:t>
            </a:r>
            <a:r>
              <a:rPr lang="cs-CZ" dirty="0" err="1"/>
              <a:t>mais</a:t>
            </a:r>
            <a:r>
              <a:rPr lang="cs-CZ" dirty="0"/>
              <a:t> </a:t>
            </a:r>
            <a:r>
              <a:rPr lang="cs-CZ" dirty="0" err="1"/>
              <a:t>elle</a:t>
            </a:r>
            <a:r>
              <a:rPr lang="cs-CZ" dirty="0"/>
              <a:t> </a:t>
            </a:r>
            <a:r>
              <a:rPr lang="cs-CZ" dirty="0" err="1"/>
              <a:t>va</a:t>
            </a:r>
            <a:r>
              <a:rPr lang="cs-CZ" dirty="0"/>
              <a:t> </a:t>
            </a:r>
            <a:r>
              <a:rPr lang="cs-CZ" dirty="0" err="1"/>
              <a:t>travailler</a:t>
            </a:r>
            <a:r>
              <a:rPr lang="cs-CZ" dirty="0"/>
              <a:t> à Grenoble.</a:t>
            </a:r>
          </a:p>
          <a:p>
            <a:r>
              <a:rPr lang="cs-CZ" dirty="0"/>
              <a:t>Má chuť jet do Česka. V Česku ale nemá mnoho přátel.</a:t>
            </a:r>
          </a:p>
          <a:p>
            <a:r>
              <a:rPr lang="cs-CZ" dirty="0" err="1"/>
              <a:t>Il</a:t>
            </a:r>
            <a:r>
              <a:rPr lang="cs-CZ" dirty="0"/>
              <a:t> a </a:t>
            </a:r>
            <a:r>
              <a:rPr lang="cs-CZ" dirty="0" err="1"/>
              <a:t>envie</a:t>
            </a:r>
            <a:r>
              <a:rPr lang="cs-CZ" dirty="0"/>
              <a:t> </a:t>
            </a:r>
            <a:r>
              <a:rPr lang="cs-CZ" dirty="0" err="1"/>
              <a:t>d‘aller</a:t>
            </a:r>
            <a:r>
              <a:rPr lang="cs-CZ" dirty="0"/>
              <a:t> en </a:t>
            </a:r>
            <a:r>
              <a:rPr lang="cs-CZ" dirty="0" err="1"/>
              <a:t>République</a:t>
            </a:r>
            <a:r>
              <a:rPr lang="cs-CZ" dirty="0"/>
              <a:t> </a:t>
            </a:r>
            <a:r>
              <a:rPr lang="cs-CZ" dirty="0" err="1"/>
              <a:t>tchèque</a:t>
            </a:r>
            <a:r>
              <a:rPr lang="cs-CZ" dirty="0"/>
              <a:t>. </a:t>
            </a:r>
            <a:r>
              <a:rPr lang="cs-CZ" dirty="0" err="1"/>
              <a:t>Mais</a:t>
            </a:r>
            <a:r>
              <a:rPr lang="cs-CZ" dirty="0"/>
              <a:t> </a:t>
            </a:r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n‘a</a:t>
            </a:r>
            <a:r>
              <a:rPr lang="cs-CZ" dirty="0"/>
              <a:t> pas </a:t>
            </a:r>
            <a:r>
              <a:rPr lang="cs-CZ" dirty="0" err="1"/>
              <a:t>beaucoup</a:t>
            </a:r>
            <a:r>
              <a:rPr lang="cs-CZ" dirty="0"/>
              <a:t> </a:t>
            </a:r>
            <a:r>
              <a:rPr lang="cs-CZ" dirty="0" err="1"/>
              <a:t>d‘amis</a:t>
            </a:r>
            <a:r>
              <a:rPr lang="cs-CZ" dirty="0"/>
              <a:t> en </a:t>
            </a:r>
            <a:r>
              <a:rPr lang="cs-CZ" dirty="0" err="1"/>
              <a:t>République</a:t>
            </a:r>
            <a:r>
              <a:rPr lang="cs-CZ" dirty="0"/>
              <a:t> </a:t>
            </a:r>
            <a:r>
              <a:rPr lang="cs-CZ" dirty="0" err="1"/>
              <a:t>tchèque</a:t>
            </a:r>
            <a:r>
              <a:rPr lang="cs-CZ" dirty="0"/>
              <a:t>.</a:t>
            </a:r>
          </a:p>
          <a:p>
            <a:r>
              <a:rPr lang="cs-CZ" dirty="0"/>
              <a:t>Jdu k Sabině. Ale oni už jsou u Sabiny.</a:t>
            </a:r>
          </a:p>
          <a:p>
            <a:r>
              <a:rPr lang="cs-CZ" dirty="0"/>
              <a:t>Je </a:t>
            </a:r>
            <a:r>
              <a:rPr lang="cs-CZ" dirty="0" err="1"/>
              <a:t>vais</a:t>
            </a:r>
            <a:r>
              <a:rPr lang="cs-CZ" dirty="0"/>
              <a:t> </a:t>
            </a:r>
            <a:r>
              <a:rPr lang="cs-CZ" dirty="0" err="1"/>
              <a:t>chez</a:t>
            </a:r>
            <a:r>
              <a:rPr lang="cs-CZ" dirty="0"/>
              <a:t> Sabine. </a:t>
            </a:r>
            <a:r>
              <a:rPr lang="cs-CZ" dirty="0" err="1"/>
              <a:t>Mais</a:t>
            </a:r>
            <a:r>
              <a:rPr lang="cs-CZ" dirty="0"/>
              <a:t> </a:t>
            </a:r>
            <a:r>
              <a:rPr lang="cs-CZ" dirty="0" err="1"/>
              <a:t>ils</a:t>
            </a:r>
            <a:r>
              <a:rPr lang="cs-CZ" dirty="0"/>
              <a:t> </a:t>
            </a:r>
            <a:r>
              <a:rPr lang="cs-CZ" dirty="0" err="1"/>
              <a:t>sont</a:t>
            </a:r>
            <a:r>
              <a:rPr lang="cs-CZ" dirty="0"/>
              <a:t> </a:t>
            </a:r>
            <a:r>
              <a:rPr lang="cs-CZ" dirty="0" err="1"/>
              <a:t>déjà</a:t>
            </a:r>
            <a:r>
              <a:rPr lang="cs-CZ" dirty="0"/>
              <a:t> </a:t>
            </a:r>
            <a:r>
              <a:rPr lang="cs-CZ" dirty="0" err="1"/>
              <a:t>chez</a:t>
            </a:r>
            <a:r>
              <a:rPr lang="cs-CZ" dirty="0"/>
              <a:t> Sabine.</a:t>
            </a:r>
          </a:p>
        </p:txBody>
      </p:sp>
    </p:spTree>
    <p:extLst>
      <p:ext uri="{BB962C8B-B14F-4D97-AF65-F5344CB8AC3E}">
        <p14:creationId xmlns:p14="http://schemas.microsoft.com/office/powerpoint/2010/main" val="48108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1687</TotalTime>
  <Words>428</Words>
  <Application>Microsoft Office PowerPoint</Application>
  <PresentationFormat>Širokoúhlá obrazovka</PresentationFormat>
  <Paragraphs>90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Kondenzační stopa</vt:lpstr>
      <vt:lpstr>L9 - gramatika</vt:lpstr>
      <vt:lpstr>Vocabulaire</vt:lpstr>
      <vt:lpstr>grammaire</vt:lpstr>
      <vt:lpstr>Grammaire</vt:lpstr>
      <vt:lpstr>Grammaire</vt:lpstr>
      <vt:lpstr>Grammaire</vt:lpstr>
      <vt:lpstr>Grammaire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L2 - gramatika</dc:title>
  <dc:creator>Michaela Olšaníková</dc:creator>
  <cp:lastModifiedBy>Michaela Olšaníková</cp:lastModifiedBy>
  <cp:revision>26</cp:revision>
  <dcterms:created xsi:type="dcterms:W3CDTF">2020-10-19T14:47:52Z</dcterms:created>
  <dcterms:modified xsi:type="dcterms:W3CDTF">2021-03-30T16:41:42Z</dcterms:modified>
</cp:coreProperties>
</file>