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5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5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15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5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16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16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16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16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16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16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16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16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7" name="Google Shape;5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br>
              <a:rPr lang="en-US"/>
            </a:b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9185" y="399494"/>
            <a:ext cx="5352155" cy="616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921" y="798990"/>
            <a:ext cx="8780017" cy="560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4250" y="221942"/>
            <a:ext cx="4740861" cy="649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4250" y="177552"/>
            <a:ext cx="5143500" cy="649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525" y="887767"/>
            <a:ext cx="8566950" cy="532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827" y="497149"/>
            <a:ext cx="7803471" cy="6019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2166" y="774577"/>
            <a:ext cx="8753383" cy="565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2683" y="736847"/>
            <a:ext cx="7785717" cy="559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981075"/>
            <a:ext cx="7620000" cy="5242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5433" y="559293"/>
            <a:ext cx="8478175" cy="579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pka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