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62" r:id="rId7"/>
    <p:sldId id="259" r:id="rId8"/>
    <p:sldId id="260" r:id="rId9"/>
    <p:sldId id="258" r:id="rId10"/>
    <p:sldId id="261" r:id="rId11"/>
    <p:sldId id="263" r:id="rId12"/>
    <p:sldId id="264" r:id="rId13"/>
    <p:sldId id="265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FEE0F6-E469-4BE4-8635-BBD9FC5A1304}" v="1" dt="2021-06-03T18:42:47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30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Semerádová" userId="S::426252@muni.cz::da0a30b3-beab-4c53-a75a-231f0961b6d8" providerId="AD" clId="Web-{F0FEE0F6-E469-4BE4-8635-BBD9FC5A1304}"/>
    <pc:docChg chg="modSld">
      <pc:chgData name="Kateřina Semerádová" userId="S::426252@muni.cz::da0a30b3-beab-4c53-a75a-231f0961b6d8" providerId="AD" clId="Web-{F0FEE0F6-E469-4BE4-8635-BBD9FC5A1304}" dt="2021-06-03T18:42:47.934" v="0" actId="1076"/>
      <pc:docMkLst>
        <pc:docMk/>
      </pc:docMkLst>
      <pc:sldChg chg="modSp">
        <pc:chgData name="Kateřina Semerádová" userId="S::426252@muni.cz::da0a30b3-beab-4c53-a75a-231f0961b6d8" providerId="AD" clId="Web-{F0FEE0F6-E469-4BE4-8635-BBD9FC5A1304}" dt="2021-06-03T18:42:47.934" v="0" actId="1076"/>
        <pc:sldMkLst>
          <pc:docMk/>
          <pc:sldMk cId="3681464285" sldId="264"/>
        </pc:sldMkLst>
        <pc:picChg chg="mod">
          <ac:chgData name="Kateřina Semerádová" userId="S::426252@muni.cz::da0a30b3-beab-4c53-a75a-231f0961b6d8" providerId="AD" clId="Web-{F0FEE0F6-E469-4BE4-8635-BBD9FC5A1304}" dt="2021-06-03T18:42:47.934" v="0" actId="1076"/>
          <ac:picMkLst>
            <pc:docMk/>
            <pc:sldMk cId="3681464285" sldId="264"/>
            <ac:picMk id="307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3A6F3-F257-4693-86E6-5D1AF4F79902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7648B-E916-4408-86E9-71FE1BAF9B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648B-E916-4408-86E9-71FE1BAF9B8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22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648B-E916-4408-86E9-71FE1BAF9B8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7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7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16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46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8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26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5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00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75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21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3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40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A84F-0BDB-4308-91C6-A66573E68499}" type="datetimeFigureOut">
              <a:rPr lang="cs-CZ" smtClean="0"/>
              <a:t>03.06.2021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95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9156100" cy="1514599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ZPĚVNÍK 9. TŘÍDA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-9895" y="6262399"/>
            <a:ext cx="9153895" cy="595596"/>
            <a:chOff x="-2305" y="6956088"/>
            <a:chExt cx="10694118" cy="626944"/>
          </a:xfrm>
        </p:grpSpPr>
        <p:sp>
          <p:nvSpPr>
            <p:cNvPr id="8" name="TextovéPole 7"/>
            <p:cNvSpPr txBox="1"/>
            <p:nvPr/>
          </p:nvSpPr>
          <p:spPr>
            <a:xfrm>
              <a:off x="-2305" y="6956088"/>
              <a:ext cx="10684223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</a:t>
              </a:r>
              <a:r>
                <a:rPr lang="cs-CZ" sz="12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Mgr. Jana Štrbová </a:t>
              </a:r>
              <a:r>
                <a:rPr lang="cs-CZ" sz="10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(zpracovala v programu Sibelius)</a:t>
              </a:r>
              <a:endPara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" name="obrázek 5" descr="Image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2094" y="6956088"/>
              <a:ext cx="3029719" cy="6269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ovéPole 9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7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Documents and Settings\Admin\Plocha\D\ALFA\atransport not\BATALION\BATALION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2443"/>
            <a:ext cx="7632848" cy="622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36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Plocha\D\ALFA\atransport not\MACKIE MESSER\MACKIE MESSER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4" y="1052736"/>
            <a:ext cx="8177811" cy="473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874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4119802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34.12  Použité zdroje,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57674" y="2378075"/>
            <a:ext cx="2898502" cy="792088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Já, písnička 2, MUSIC CHEB 1995</a:t>
            </a:r>
          </a:p>
        </p:txBody>
      </p:sp>
    </p:spTree>
    <p:extLst>
      <p:ext uri="{BB962C8B-B14F-4D97-AF65-F5344CB8AC3E}">
        <p14:creationId xmlns:p14="http://schemas.microsoft.com/office/powerpoint/2010/main" val="1971329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46641"/>
            <a:ext cx="2494573" cy="538813"/>
          </a:xfrm>
          <a:prstGeom prst="rect">
            <a:avLst/>
          </a:prstGeom>
        </p:spPr>
        <p:txBody>
          <a:bodyPr lIns="80156" tIns="40078" rIns="80156" bIns="40078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b="1" dirty="0">
                <a:latin typeface="Times New Roman" pitchFamily="18" charset="0"/>
                <a:cs typeface="Times New Roman" pitchFamily="18" charset="0"/>
              </a:rPr>
              <a:t>34.13  Anotace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3999" cy="434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80156" tIns="40078" rIns="80156" bIns="40078" rtlCol="0">
            <a:spAutoFit/>
          </a:bodyPr>
          <a:lstStyle/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-II. stupeň                            </a:t>
            </a:r>
            <a:r>
              <a:rPr lang="cs-CZ" sz="9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</a:t>
            </a:r>
            <a:r>
              <a:rPr lang="cs-CZ" sz="14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730522"/>
              </p:ext>
            </p:extLst>
          </p:nvPr>
        </p:nvGraphicFramePr>
        <p:xfrm>
          <a:off x="1800734" y="1339059"/>
          <a:ext cx="6219952" cy="286885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31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831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itchFamily="18" charset="0"/>
                          <a:cs typeface="Times New Roman" pitchFamily="18" charset="0"/>
                        </a:rPr>
                        <a:t>Mgr. Jana</a:t>
                      </a:r>
                      <a:r>
                        <a:rPr lang="cs-CZ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Štrbová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</a:p>
                  </a:txBody>
                  <a:tcPr marL="78203" marR="78203" marT="41468" marB="414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itchFamily="18" charset="0"/>
                          <a:cs typeface="Times New Roman" pitchFamily="18" charset="0"/>
                        </a:rPr>
                        <a:t>Klíčová</a:t>
                      </a:r>
                      <a:r>
                        <a:rPr lang="cs-CZ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slova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itchFamily="18" charset="0"/>
                          <a:cs typeface="Times New Roman" pitchFamily="18" charset="0"/>
                        </a:rPr>
                        <a:t>Povinné</a:t>
                      </a:r>
                      <a:r>
                        <a:rPr lang="cs-CZ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a doporučené písničky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91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Prezentace popisuje povinné a doporučené písničky </a:t>
                      </a:r>
                      <a:r>
                        <a:rPr lang="cs-CZ" sz="1600" baseline="0">
                          <a:latin typeface="Times New Roman" pitchFamily="18" charset="0"/>
                          <a:cs typeface="Times New Roman" pitchFamily="18" charset="0"/>
                        </a:rPr>
                        <a:t>v 9. </a:t>
                      </a:r>
                      <a:r>
                        <a:rPr lang="cs-CZ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ročníku základní školy</a:t>
                      </a:r>
                    </a:p>
                  </a:txBody>
                  <a:tcPr marL="78203" marR="78203" marT="41468" marB="4146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8064896" cy="624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2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Plocha\D\ALFA\atransport not\VÍTR TO VÍ\VÍTR TO VÍ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2443"/>
            <a:ext cx="8510163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2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Plocha\D\ALFA\atransport not\BLUES NA CESTU POSLEDNÍ\BLUES NA CESTU POSLEDNÍ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88" y="692696"/>
            <a:ext cx="8830224" cy="55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82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Plocha\D\ALFA\atransport not\LOVE ME TENDER\LOVE ME TENDER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00" y="1124744"/>
            <a:ext cx="8578400" cy="480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7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Plocha\D\ALFA\atransport not\DOKUD SE ZPÍVÁ\DOKUD SE ZPÍVÁ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72" y="500404"/>
            <a:ext cx="8782856" cy="612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10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Plocha\D\ALFA\atransport not\GREENSLEEVES\GREENSLEEVES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88" y="492442"/>
            <a:ext cx="7416824" cy="631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80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Plocha\D\ALFA\atransport not\KDYŽ MĚ BRALI ZA VOJÁKA\KDYŽ MĚ BRALI ZA VOJÁK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69" y="836712"/>
            <a:ext cx="8632261" cy="567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36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</a:t>
            </a:r>
            <a:r>
              <a:rPr lang="cs-CZ" sz="16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Plocha\D\ALFA\atransport not\STOJÍ HRUŠKA\STOJÍ HRUŠKA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8" y="1001176"/>
            <a:ext cx="845236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464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8" ma:contentTypeDescription="Vytvoří nový dokument" ma:contentTypeScope="" ma:versionID="8ff877d6e074f82143c1fc7945282576">
  <xsd:schema xmlns:xsd="http://www.w3.org/2001/XMLSchema" xmlns:xs="http://www.w3.org/2001/XMLSchema" xmlns:p="http://schemas.microsoft.com/office/2006/metadata/properties" xmlns:ns2="ec97901d-1c11-49ec-ad2e-0f1193156904" targetNamespace="http://schemas.microsoft.com/office/2006/metadata/properties" ma:root="true" ma:fieldsID="3d649f491281f6358686e85ba55a5e7e" ns2:_="">
    <xsd:import namespace="ec97901d-1c11-49ec-ad2e-0f11931569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7901d-1c11-49ec-ad2e-0f1193156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043815-3851-4B7B-9F31-A674D8D77D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368B63-1873-463B-AB6F-932659F4E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7901d-1c11-49ec-ad2e-0f11931569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3511BB-24F9-4A34-8494-71A96C2F3A3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312</Words>
  <Application>Microsoft Office PowerPoint</Application>
  <PresentationFormat>Předvádění na obrazovce (4:3)</PresentationFormat>
  <Paragraphs>31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ZPĚVNÍK 9. TŘÍDA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ZPĚVNÍK 9. TŘÍDA</dc:title>
  <dc:creator>A</dc:creator>
  <cp:lastModifiedBy>A</cp:lastModifiedBy>
  <cp:revision>36</cp:revision>
  <dcterms:created xsi:type="dcterms:W3CDTF">2011-09-02T14:23:21Z</dcterms:created>
  <dcterms:modified xsi:type="dcterms:W3CDTF">2021-06-03T18:42:48Z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0x0101003791C05CFDF5ED47BC240D965D7579C7</vt:lpwstr>
  </property>
</Properties>
</file>