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62" r:id="rId7"/>
    <p:sldId id="259" r:id="rId8"/>
    <p:sldId id="260" r:id="rId9"/>
    <p:sldId id="258" r:id="rId10"/>
    <p:sldId id="261" r:id="rId11"/>
    <p:sldId id="263" r:id="rId12"/>
    <p:sldId id="264" r:id="rId13"/>
    <p:sldId id="265" r:id="rId14"/>
    <p:sldId id="266" r:id="rId15"/>
    <p:sldId id="267" r:id="rId16"/>
    <p:sldId id="269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0FEE0F6-E469-4BE4-8635-BBD9FC5A1304}" v="1" dt="2021-06-03T18:42:47.9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2" autoAdjust="0"/>
    <p:restoredTop sz="94660"/>
  </p:normalViewPr>
  <p:slideViewPr>
    <p:cSldViewPr>
      <p:cViewPr>
        <p:scale>
          <a:sx n="100" d="100"/>
          <a:sy n="100" d="100"/>
        </p:scale>
        <p:origin x="-300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eřina Semerádová" userId="S::426252@muni.cz::da0a30b3-beab-4c53-a75a-231f0961b6d8" providerId="AD" clId="Web-{F0FEE0F6-E469-4BE4-8635-BBD9FC5A1304}"/>
    <pc:docChg chg="modSld">
      <pc:chgData name="Kateřina Semerádová" userId="S::426252@muni.cz::da0a30b3-beab-4c53-a75a-231f0961b6d8" providerId="AD" clId="Web-{F0FEE0F6-E469-4BE4-8635-BBD9FC5A1304}" dt="2021-06-03T18:42:47.934" v="0" actId="1076"/>
      <pc:docMkLst>
        <pc:docMk/>
      </pc:docMkLst>
      <pc:sldChg chg="modSp">
        <pc:chgData name="Kateřina Semerádová" userId="S::426252@muni.cz::da0a30b3-beab-4c53-a75a-231f0961b6d8" providerId="AD" clId="Web-{F0FEE0F6-E469-4BE4-8635-BBD9FC5A1304}" dt="2021-06-03T18:42:47.934" v="0" actId="1076"/>
        <pc:sldMkLst>
          <pc:docMk/>
          <pc:sldMk cId="3681464285" sldId="264"/>
        </pc:sldMkLst>
        <pc:picChg chg="mod">
          <ac:chgData name="Kateřina Semerádová" userId="S::426252@muni.cz::da0a30b3-beab-4c53-a75a-231f0961b6d8" providerId="AD" clId="Web-{F0FEE0F6-E469-4BE4-8635-BBD9FC5A1304}" dt="2021-06-03T18:42:47.934" v="0" actId="1076"/>
          <ac:picMkLst>
            <pc:docMk/>
            <pc:sldMk cId="3681464285" sldId="264"/>
            <ac:picMk id="3074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D3A6F3-F257-4693-86E6-5D1AF4F79902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7648B-E916-4408-86E9-71FE1BAF9B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4972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7648B-E916-4408-86E9-71FE1BAF9B8B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223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77648B-E916-4408-86E9-71FE1BAF9B8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83751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9072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9162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469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5180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6269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55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9009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75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1219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63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1A84F-0BDB-4308-91C6-A66573E68499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1405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1A84F-0BDB-4308-91C6-A66573E68499}" type="datetimeFigureOut">
              <a:rPr lang="cs-CZ" smtClean="0"/>
              <a:t>03.06.2021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AFC335-EA3D-42DC-9126-2A231B4F22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9950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if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if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if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2130425"/>
            <a:ext cx="9156100" cy="1514599"/>
          </a:xfrm>
        </p:spPr>
        <p:txBody>
          <a:bodyPr/>
          <a:lstStyle/>
          <a:p>
            <a:r>
              <a:rPr lang="cs-CZ" dirty="0">
                <a:latin typeface="Times New Roman" pitchFamily="18" charset="0"/>
                <a:cs typeface="Times New Roman" pitchFamily="18" charset="0"/>
              </a:rPr>
              <a:t>ZPĚVNÍK 9. TŘÍDA</a:t>
            </a:r>
          </a:p>
        </p:txBody>
      </p:sp>
      <p:grpSp>
        <p:nvGrpSpPr>
          <p:cNvPr id="7" name="Skupina 6"/>
          <p:cNvGrpSpPr/>
          <p:nvPr/>
        </p:nvGrpSpPr>
        <p:grpSpPr>
          <a:xfrm>
            <a:off x="-9895" y="6262399"/>
            <a:ext cx="9153895" cy="595596"/>
            <a:chOff x="-2305" y="6956088"/>
            <a:chExt cx="10694118" cy="626944"/>
          </a:xfrm>
        </p:grpSpPr>
        <p:sp>
          <p:nvSpPr>
            <p:cNvPr id="8" name="TextovéPole 7"/>
            <p:cNvSpPr txBox="1"/>
            <p:nvPr/>
          </p:nvSpPr>
          <p:spPr>
            <a:xfrm>
              <a:off x="-2305" y="6956088"/>
              <a:ext cx="10684223" cy="61555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endParaRPr lang="cs-CZ" sz="12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cs-CZ" sz="1200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Autor:</a:t>
              </a:r>
              <a:r>
                <a:rPr lang="cs-CZ" sz="1200" b="1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 Mgr. Jana Štrbová </a:t>
              </a:r>
              <a:r>
                <a:rPr lang="cs-CZ" sz="1000" b="1" dirty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(zpracovala v programu Sibelius)</a:t>
              </a:r>
              <a:endPara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endParaRPr lang="cs-CZ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9" name="obrázek 5" descr="Image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2094" y="6956088"/>
              <a:ext cx="3029719" cy="626944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" name="TextovéPole 9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</a:t>
            </a:r>
            <a:r>
              <a:rPr lang="cs-CZ" sz="1600" b="1" cap="all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774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</a:t>
            </a:r>
            <a:r>
              <a:rPr lang="cs-CZ" sz="1600" b="1" cap="all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 descr="C:\Documents and Settings\Admin\Plocha\D\ALFA\atransport not\BATALION\BATALION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2443"/>
            <a:ext cx="7632848" cy="6225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93655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</a:t>
            </a:r>
            <a:r>
              <a:rPr lang="cs-CZ" sz="1600" b="1" cap="all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Admin\Plocha\D\ALFA\atransport not\MACKIE MESSER\MACKIE MESSER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194" y="1052736"/>
            <a:ext cx="8177811" cy="4736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5874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4119802" cy="594066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34.12  Použité zdroje, citace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3257674" y="2378075"/>
            <a:ext cx="2898502" cy="792088"/>
          </a:xfrm>
          <a:prstGeom prst="rect">
            <a:avLst/>
          </a:prstGeom>
          <a:solidFill>
            <a:srgbClr val="FFFF99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cs-CZ" sz="1200" u="sng" dirty="0">
                <a:latin typeface="Times New Roman" pitchFamily="18" charset="0"/>
                <a:cs typeface="Times New Roman" pitchFamily="18" charset="0"/>
              </a:rPr>
              <a:t>Já, písnička 2, MUSIC CHEB 1995</a:t>
            </a:r>
          </a:p>
        </p:txBody>
      </p:sp>
    </p:spTree>
    <p:extLst>
      <p:ext uri="{BB962C8B-B14F-4D97-AF65-F5344CB8AC3E}">
        <p14:creationId xmlns:p14="http://schemas.microsoft.com/office/powerpoint/2010/main" val="19713291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46641"/>
            <a:ext cx="2494573" cy="538813"/>
          </a:xfrm>
          <a:prstGeom prst="rect">
            <a:avLst/>
          </a:prstGeom>
        </p:spPr>
        <p:txBody>
          <a:bodyPr lIns="80156" tIns="40078" rIns="80156" bIns="40078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200" b="1" dirty="0">
                <a:latin typeface="Times New Roman" pitchFamily="18" charset="0"/>
                <a:cs typeface="Times New Roman" pitchFamily="18" charset="0"/>
              </a:rPr>
              <a:t>34.13  Anotace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3999" cy="43488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80156" tIns="40078" rIns="80156" bIns="40078" rtlCol="0">
            <a:spAutoFit/>
          </a:bodyPr>
          <a:lstStyle/>
          <a:p>
            <a:r>
              <a:rPr lang="cs-CZ" sz="11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-II. stupeň                            </a:t>
            </a:r>
            <a:r>
              <a:rPr lang="cs-CZ" sz="9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                   </a:t>
            </a:r>
            <a:r>
              <a:rPr lang="cs-CZ" sz="1400" b="1" cap="all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9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5730522"/>
              </p:ext>
            </p:extLst>
          </p:nvPr>
        </p:nvGraphicFramePr>
        <p:xfrm>
          <a:off x="1800734" y="1339059"/>
          <a:ext cx="6219952" cy="2868859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6311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87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4831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imes New Roman" pitchFamily="18" charset="0"/>
                          <a:cs typeface="Times New Roman" pitchFamily="18" charset="0"/>
                        </a:rPr>
                        <a:t>Mgr. Jana</a:t>
                      </a:r>
                      <a:r>
                        <a:rPr lang="cs-CZ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Štrbová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704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imes New Roman" pitchFamily="18" charset="0"/>
                          <a:cs typeface="Times New Roman" pitchFamily="18" charset="0"/>
                        </a:rPr>
                        <a:t>07</a:t>
                      </a:r>
                      <a:r>
                        <a:rPr lang="cs-CZ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– 12/2012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1704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imes New Roman" pitchFamily="18" charset="0"/>
                          <a:cs typeface="Times New Roman" pitchFamily="18" charset="0"/>
                        </a:rPr>
                        <a:t>9. ročník</a:t>
                      </a:r>
                    </a:p>
                  </a:txBody>
                  <a:tcPr marL="78203" marR="78203" marT="41468" marB="4146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1704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imes New Roman" pitchFamily="18" charset="0"/>
                          <a:cs typeface="Times New Roman" pitchFamily="18" charset="0"/>
                        </a:rPr>
                        <a:t>Klíčová</a:t>
                      </a:r>
                      <a:r>
                        <a:rPr lang="cs-CZ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slova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imes New Roman" pitchFamily="18" charset="0"/>
                          <a:cs typeface="Times New Roman" pitchFamily="18" charset="0"/>
                        </a:rPr>
                        <a:t>Povinné</a:t>
                      </a:r>
                      <a:r>
                        <a:rPr lang="cs-CZ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 a doporučené písničky</a:t>
                      </a:r>
                      <a:endParaRPr lang="cs-CZ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8203" marR="78203" marT="41468" marB="41468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8916">
                <a:tc>
                  <a:txBody>
                    <a:bodyPr/>
                    <a:lstStyle/>
                    <a:p>
                      <a:r>
                        <a:rPr lang="cs-CZ" sz="1600" dirty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</a:p>
                  </a:txBody>
                  <a:tcPr marL="78203" marR="78203" marT="41468" marB="41468"/>
                </a:tc>
                <a:tc>
                  <a:txBody>
                    <a:bodyPr/>
                    <a:lstStyle/>
                    <a:p>
                      <a:r>
                        <a:rPr lang="cs-CZ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Prezentace popisuje povinné a doporučené písničky </a:t>
                      </a:r>
                      <a:r>
                        <a:rPr lang="cs-CZ" sz="1600" baseline="0">
                          <a:latin typeface="Times New Roman" pitchFamily="18" charset="0"/>
                          <a:cs typeface="Times New Roman" pitchFamily="18" charset="0"/>
                        </a:rPr>
                        <a:t>v 9. </a:t>
                      </a:r>
                      <a:r>
                        <a:rPr lang="cs-CZ" sz="1600" baseline="0" dirty="0">
                          <a:latin typeface="Times New Roman" pitchFamily="18" charset="0"/>
                          <a:cs typeface="Times New Roman" pitchFamily="18" charset="0"/>
                        </a:rPr>
                        <a:t>ročníku základní školy</a:t>
                      </a:r>
                    </a:p>
                  </a:txBody>
                  <a:tcPr marL="78203" marR="78203" marT="41468" marB="41468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8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</a:t>
            </a:r>
            <a:r>
              <a:rPr lang="cs-CZ" sz="1600" b="1" cap="all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48680"/>
            <a:ext cx="8064896" cy="62434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127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</a:t>
            </a:r>
            <a:r>
              <a:rPr lang="cs-CZ" sz="1600" b="1" cap="all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Admin\Plocha\D\ALFA\atransport not\VÍTR TO VÍ\VÍTR TO VÍ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92443"/>
            <a:ext cx="8510163" cy="6237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231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</a:t>
            </a:r>
            <a:r>
              <a:rPr lang="cs-CZ" sz="1600" b="1" cap="all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Admin\Plocha\D\ALFA\atransport not\BLUES NA CESTU POSLEDNÍ\BLUES NA CESTU POSLEDNÍ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988" y="692696"/>
            <a:ext cx="8830224" cy="553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8828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</a:t>
            </a:r>
            <a:r>
              <a:rPr lang="cs-CZ" sz="1600" b="1" cap="all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Documents and Settings\Admin\Plocha\D\ALFA\atransport not\LOVE ME TENDER\LOVE ME TENDER.t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00" y="1124744"/>
            <a:ext cx="8578400" cy="4808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478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</a:t>
            </a:r>
            <a:r>
              <a:rPr lang="cs-CZ" sz="1600" b="1" cap="all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Documents and Settings\Admin\Plocha\D\ALFA\atransport not\DOKUD SE ZPÍVÁ\DOKUD SE ZPÍVÁ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72" y="500404"/>
            <a:ext cx="8782856" cy="612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7108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</a:t>
            </a:r>
            <a:r>
              <a:rPr lang="cs-CZ" sz="1600" b="1" cap="all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Admin\Plocha\D\ALFA\atransport not\GREENSLEEVES\GREENSLEEVES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688" y="492442"/>
            <a:ext cx="7416824" cy="6315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800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</a:t>
            </a:r>
            <a:r>
              <a:rPr lang="cs-CZ" sz="1600" b="1" cap="all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Documents and Settings\Admin\Plocha\D\ALFA\atransport not\KDYŽ MĚ BRALI ZA VOJÁKA\KDYŽ MĚ BRALI ZA VOJÁKA.t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69" y="836712"/>
            <a:ext cx="8632261" cy="56728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1360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210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</a:t>
            </a:r>
            <a:r>
              <a:rPr lang="cs-CZ" sz="1600" b="1" cap="all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cs-CZ" sz="16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udební výchova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Admin\Plocha\D\ALFA\atransport not\STOJÍ HRUŠKA\STOJÍ HRUŠKA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988" y="1001176"/>
            <a:ext cx="8452363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14642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791C05CFDF5ED47BC240D965D7579C7" ma:contentTypeVersion="8" ma:contentTypeDescription="Vytvoří nový dokument" ma:contentTypeScope="" ma:versionID="8ff877d6e074f82143c1fc7945282576">
  <xsd:schema xmlns:xsd="http://www.w3.org/2001/XMLSchema" xmlns:xs="http://www.w3.org/2001/XMLSchema" xmlns:p="http://schemas.microsoft.com/office/2006/metadata/properties" xmlns:ns2="ec97901d-1c11-49ec-ad2e-0f1193156904" targetNamespace="http://schemas.microsoft.com/office/2006/metadata/properties" ma:root="true" ma:fieldsID="3d649f491281f6358686e85ba55a5e7e" ns2:_="">
    <xsd:import namespace="ec97901d-1c11-49ec-ad2e-0f11931569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97901d-1c11-49ec-ad2e-0f11931569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043815-3851-4B7B-9F31-A674D8D77D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8368B63-1873-463B-AB6F-932659F4E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97901d-1c11-49ec-ad2e-0f11931569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13511BB-24F9-4A34-8494-71A96C2F3A33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237</TotalTime>
  <Words>312</Words>
  <Application>Microsoft Office PowerPoint</Application>
  <PresentationFormat>Předvádění na obrazovce (4:3)</PresentationFormat>
  <Paragraphs>31</Paragraphs>
  <Slides>13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systému Office</vt:lpstr>
      <vt:lpstr>ZPĚVNÍK 9. TŘÍDA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Základní škola Děčín VI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ZPĚVNÍK 9. TŘÍDA</dc:title>
  <dc:creator>A</dc:creator>
  <cp:lastModifiedBy>A</cp:lastModifiedBy>
  <cp:revision>36</cp:revision>
  <dcterms:created xsi:type="dcterms:W3CDTF">2011-09-02T14:23:21Z</dcterms:created>
  <dcterms:modified xsi:type="dcterms:W3CDTF">2021-06-03T18:42:48Z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0x0101003791C05CFDF5ED47BC240D965D7579C7</vt:lpwstr>
  </property>
</Properties>
</file>