
<file path=[Content_Types].xml><?xml version="1.0" encoding="utf-8"?>
<Types xmlns="http://schemas.openxmlformats.org/package/2006/content-types">
  <Default Extension="bin" ContentType="application/vnd.openxmlformats-officedocument.oleObject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64" r:id="rId3"/>
    <p:sldId id="265" r:id="rId4"/>
    <p:sldId id="257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6" r:id="rId15"/>
    <p:sldId id="277" r:id="rId16"/>
    <p:sldId id="278" r:id="rId17"/>
    <p:sldId id="275" r:id="rId18"/>
    <p:sldId id="279" r:id="rId19"/>
    <p:sldId id="280" r:id="rId20"/>
    <p:sldId id="281" r:id="rId21"/>
    <p:sldId id="282" r:id="rId22"/>
    <p:sldId id="283" r:id="rId23"/>
    <p:sldId id="284" r:id="rId2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33CC"/>
    <a:srgbClr val="0033CC"/>
    <a:srgbClr val="0000CC"/>
    <a:srgbClr val="6254B4"/>
    <a:srgbClr val="3548D3"/>
    <a:srgbClr val="3B0EFA"/>
    <a:srgbClr val="4C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B95671-EA8D-4765-BAED-F6F71B464D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F2EA42F-91E3-4818-A98B-72131E9D4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106688-B6A3-4D69-9610-5CF355162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047DA4D-E694-4E60-BE3D-A2AFF7ABF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101B8A-867A-4620-A62E-FF5D0329E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44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84963F-2130-49BA-AEC3-5BDE4A96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F2853FE-F392-4E21-8D87-2ED9F4ADBE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B037A2A-E9F4-427F-96BC-1CC7950EF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F391287-1F1D-4F61-82DB-CAA481ACF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673CB5-96D0-4D68-A9F0-8395876C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518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4D693BE-6476-482A-B665-854D605E81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83658EB-4B6B-4720-AB00-90E5A549A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B577E12-1550-4D2A-B817-D3EDD3271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C8F3EE-568F-48DA-A371-A91351814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12D937A-0D69-443F-9EFD-5F11A711E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919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961CC4-2D04-4EC4-AA5D-1F8A645D9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63143A-8E5A-46D4-BC05-4F62ABE2D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1B39995-1107-49FC-A867-8C5EEE64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5492A4F-C217-4537-88E1-AD253B7B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D0714D1-6775-4364-8B52-D609BF98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222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8C7DE-BA0C-4200-B6CE-EA11FB025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E2A2E6B-AABC-4406-B87D-E1563F4D24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34890F9-A951-4604-919D-B3D921363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89A66B-EBA5-4DFD-A0C4-A09A180EF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7A41AF7-D8AC-4FA3-9889-0F79BB6A8E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1352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67CEA3-4137-4277-B415-14DBB2561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F0CBD93-C020-4EF5-A8EF-F9455F9F6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0DB6903-9019-4111-89B3-E1752C4A71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34B26B9-A8B0-4F21-A56E-9A9A8DE10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ECA9602-CFD6-4AF8-9780-D3B45B8F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2214C99-AEC3-4857-9F84-33401BCF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10607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4539F8-ACF3-44D5-8F3B-1FDEBA2DF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7F5E1A34-45F4-4968-9B01-1E1944CEC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9ACDAAF-9DC3-4FB3-BD05-221B84582F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9115E95-21BC-4B32-BE4C-5A725A64A3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E6CD70D-82BD-427B-B2A7-8E6B4B20A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DD3FBF5-B2FF-41A1-AF71-A42CA34F3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5A72378-9B79-443B-B5E3-F47AE0CA3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862F1C6-EF61-478D-8929-3BBE166EA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7579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CA0820-F9F4-40A1-8208-026BD701C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328A847-4373-4D7C-A9D7-D627AF26D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E5AC1AE-4D2C-4185-87F0-07CC69715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3B1BBAB-1D8F-44A7-88C5-8B027F94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4338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F13A7B4-1806-4EFB-87CF-3A446F423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726A4D4-5836-4C2F-8902-DBBB5F04F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00A0B7A-E84B-4F21-9D8E-434343A7A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959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DE8AFF-3B4E-490D-8516-43CDDC709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F5B755-F9AC-4AAA-87D6-5A10A41A35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A67A55A-984F-4A59-88A2-1BE343235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90CBD0C-2C88-49B8-BCE7-B56D9EB08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1CB0100-0A08-4F07-BC1D-F50E16380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8188D26-6A33-4E6E-ABA3-3BB57B3BE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4238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A7A4B-3388-4D5C-8232-8F76C6BE3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1B4890-6260-4376-87D0-0AE0181588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E0D52F-087F-4F70-82B6-2CDBFF9EE7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EF41462-B7C9-468B-BE67-BEE741F08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A2A262F-6048-4BCD-97AD-F726EE6DB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4AAD0CB-2E54-46C2-9339-C281A1460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20009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D896E88-70C3-49DA-BDBB-A7381708E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890E518-9083-4A30-8FBA-61873831C1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99F70FA-A20B-43D0-9035-9771EC52B5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D84B7-4AD1-44A4-B0E7-7D8D9BA29469}" type="datetimeFigureOut">
              <a:rPr lang="cs-CZ" smtClean="0"/>
              <a:t>23. 11. 2020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3DCE2BA-0D8A-469D-BD0D-E2F2081A9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2B034A-624F-41F0-AAD9-38A61B0062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94250-32A3-42F3-A518-F25E919229A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7006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9.m4a"/><Relationship Id="rId7" Type="http://schemas.openxmlformats.org/officeDocument/2006/relationships/image" Target="../media/image3.wmf"/><Relationship Id="rId2" Type="http://schemas.microsoft.com/office/2007/relationships/media" Target="../media/media9.m4a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10.m4a"/><Relationship Id="rId7" Type="http://schemas.openxmlformats.org/officeDocument/2006/relationships/image" Target="../media/image3.wmf"/><Relationship Id="rId2" Type="http://schemas.microsoft.com/office/2007/relationships/media" Target="../media/media10.m4a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11.m4a"/><Relationship Id="rId7" Type="http://schemas.openxmlformats.org/officeDocument/2006/relationships/image" Target="../media/image3.wmf"/><Relationship Id="rId2" Type="http://schemas.microsoft.com/office/2007/relationships/media" Target="../media/media11.m4a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audio" Target="../media/media12.m4a"/><Relationship Id="rId7" Type="http://schemas.openxmlformats.org/officeDocument/2006/relationships/image" Target="../media/image3.wmf"/><Relationship Id="rId2" Type="http://schemas.microsoft.com/office/2007/relationships/media" Target="../media/media12.m4a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5.jp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16.m4a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2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6.m4a"/><Relationship Id="rId9" Type="http://schemas.openxmlformats.org/officeDocument/2006/relationships/image" Target="../media/image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17.m4a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3.v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7.m4a"/><Relationship Id="rId9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18.m4a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4.v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8.m4a"/><Relationship Id="rId9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19.m4a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5.v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19.m4a"/><Relationship Id="rId9" Type="http://schemas.openxmlformats.org/officeDocument/2006/relationships/image" Target="../media/image4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20.m4a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0.m4a"/><Relationship Id="rId9" Type="http://schemas.openxmlformats.org/officeDocument/2006/relationships/image" Target="../media/image4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21.m4a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7.v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1.m4a"/><Relationship Id="rId9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microsoft.com/office/2007/relationships/media" Target="../media/media22.m4a"/><Relationship Id="rId7" Type="http://schemas.openxmlformats.org/officeDocument/2006/relationships/oleObject" Target="../embeddings/oleObject1.bin"/><Relationship Id="rId2" Type="http://schemas.openxmlformats.org/officeDocument/2006/relationships/vmlDrawing" Target="../drawings/vmlDrawing18.v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png"/><Relationship Id="rId4" Type="http://schemas.openxmlformats.org/officeDocument/2006/relationships/audio" Target="../media/media22.m4a"/><Relationship Id="rId9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2.m4a"/><Relationship Id="rId7" Type="http://schemas.openxmlformats.org/officeDocument/2006/relationships/image" Target="../media/image3.wmf"/><Relationship Id="rId2" Type="http://schemas.microsoft.com/office/2007/relationships/media" Target="../media/media2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3.m4a"/><Relationship Id="rId7" Type="http://schemas.openxmlformats.org/officeDocument/2006/relationships/image" Target="../media/image3.wmf"/><Relationship Id="rId2" Type="http://schemas.microsoft.com/office/2007/relationships/media" Target="../media/media3.m4a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4.m4a"/><Relationship Id="rId7" Type="http://schemas.openxmlformats.org/officeDocument/2006/relationships/image" Target="../media/image3.wmf"/><Relationship Id="rId2" Type="http://schemas.microsoft.com/office/2007/relationships/media" Target="../media/media4.m4a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5.m4a"/><Relationship Id="rId7" Type="http://schemas.openxmlformats.org/officeDocument/2006/relationships/image" Target="../media/image3.wmf"/><Relationship Id="rId2" Type="http://schemas.microsoft.com/office/2007/relationships/media" Target="../media/media5.m4a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6.m4a"/><Relationship Id="rId7" Type="http://schemas.openxmlformats.org/officeDocument/2006/relationships/image" Target="../media/image3.wmf"/><Relationship Id="rId2" Type="http://schemas.microsoft.com/office/2007/relationships/media" Target="../media/media6.m4a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openxmlformats.org/officeDocument/2006/relationships/audio" Target="../media/media7.m4a"/><Relationship Id="rId7" Type="http://schemas.openxmlformats.org/officeDocument/2006/relationships/image" Target="../media/image3.wmf"/><Relationship Id="rId2" Type="http://schemas.microsoft.com/office/2007/relationships/media" Target="../media/media7.m4a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8.m4a"/><Relationship Id="rId7" Type="http://schemas.openxmlformats.org/officeDocument/2006/relationships/image" Target="../media/image3.wmf"/><Relationship Id="rId2" Type="http://schemas.microsoft.com/office/2007/relationships/media" Target="../media/media8.m4a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Doplnění úloh k distanční výuce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778" y="4750893"/>
            <a:ext cx="5578099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matematických disciplín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2800" dirty="0">
                <a:solidFill>
                  <a:schemeClr val="bg1"/>
                </a:solidFill>
              </a:rPr>
              <a:t>podzim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</p:txBody>
      </p:sp>
    </p:spTree>
    <p:extLst>
      <p:ext uri="{BB962C8B-B14F-4D97-AF65-F5344CB8AC3E}">
        <p14:creationId xmlns:p14="http://schemas.microsoft.com/office/powerpoint/2010/main" val="2274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796"/>
    </mc:Choice>
    <mc:Fallback xmlns="">
      <p:transition spd="slow" advTm="9979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Řešení</a:t>
            </a:r>
            <a:r>
              <a:rPr lang="cs-CZ" sz="2600" dirty="0"/>
              <a:t>:</a:t>
            </a:r>
          </a:p>
          <a:p>
            <a:pPr marL="914400" lvl="2" indent="0">
              <a:buNone/>
            </a:pPr>
            <a:r>
              <a:rPr lang="cs-CZ" sz="2400" dirty="0"/>
              <a:t>L = </a:t>
            </a:r>
            <a:r>
              <a:rPr lang="en-US" sz="2400" dirty="0"/>
              <a:t>[</a:t>
            </a:r>
            <a:r>
              <a:rPr lang="cs-CZ" sz="2400" dirty="0"/>
              <a:t>(A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B ) - C </a:t>
            </a:r>
            <a:r>
              <a:rPr lang="en-US" sz="2400" dirty="0"/>
              <a:t>]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(C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r>
              <a:rPr lang="cs-CZ" sz="2000" dirty="0"/>
              <a:t>A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 B = I </a:t>
            </a:r>
            <a:r>
              <a:rPr lang="cs-CZ" sz="1600" dirty="0"/>
              <a:t>⋃</a:t>
            </a:r>
            <a:r>
              <a:rPr lang="cs-CZ" sz="2000" dirty="0"/>
              <a:t>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  <a:r>
              <a:rPr lang="cs-CZ" sz="1600" dirty="0"/>
              <a:t>⋃</a:t>
            </a:r>
            <a:r>
              <a:rPr lang="cs-CZ" sz="2000" dirty="0"/>
              <a:t> IV </a:t>
            </a:r>
            <a:r>
              <a:rPr lang="cs-CZ" sz="1600" dirty="0"/>
              <a:t>⋃</a:t>
            </a:r>
            <a:r>
              <a:rPr lang="cs-CZ" sz="2000" dirty="0"/>
              <a:t> V </a:t>
            </a:r>
            <a:r>
              <a:rPr lang="cs-CZ" sz="1800" dirty="0"/>
              <a:t>⋃</a:t>
            </a:r>
            <a:r>
              <a:rPr lang="cs-CZ" sz="2400" dirty="0"/>
              <a:t> </a:t>
            </a:r>
            <a:r>
              <a:rPr lang="cs-CZ" sz="2000" dirty="0"/>
              <a:t>VI</a:t>
            </a:r>
          </a:p>
          <a:p>
            <a:pPr marL="0" indent="0">
              <a:buNone/>
            </a:pPr>
            <a:r>
              <a:rPr lang="cs-CZ" sz="2000" dirty="0"/>
              <a:t>(A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 B ) – C = I </a:t>
            </a:r>
            <a:r>
              <a:rPr lang="cs-CZ" sz="1600" dirty="0"/>
              <a:t>⋃</a:t>
            </a:r>
            <a:r>
              <a:rPr lang="cs-CZ" sz="2000" dirty="0"/>
              <a:t>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C</a:t>
            </a:r>
            <a:r>
              <a:rPr lang="cs-CZ" sz="2000" dirty="0"/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000" dirty="0"/>
              <a:t> B =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  <a:r>
              <a:rPr lang="cs-CZ" sz="1600" dirty="0"/>
              <a:t>⋃</a:t>
            </a:r>
            <a:r>
              <a:rPr lang="cs-CZ" sz="2000" dirty="0"/>
              <a:t> IV </a:t>
            </a:r>
            <a:r>
              <a:rPr lang="cs-CZ" sz="1600" dirty="0"/>
              <a:t>⋃</a:t>
            </a:r>
            <a:r>
              <a:rPr lang="cs-CZ" sz="2000" dirty="0"/>
              <a:t> VII</a:t>
            </a:r>
          </a:p>
          <a:p>
            <a:pPr marL="0" indent="0">
              <a:buNone/>
            </a:pPr>
            <a:r>
              <a:rPr lang="en-US" sz="2000" dirty="0"/>
              <a:t>[</a:t>
            </a:r>
            <a:r>
              <a:rPr lang="cs-CZ" sz="2000" dirty="0"/>
              <a:t>(A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 B ) - C </a:t>
            </a:r>
            <a:r>
              <a:rPr lang="en-US" sz="2000" dirty="0"/>
              <a:t>]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(C</a:t>
            </a:r>
            <a:r>
              <a:rPr lang="cs-CZ" sz="2000" dirty="0"/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000" dirty="0"/>
              <a:t> B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= </a:t>
            </a:r>
            <a:r>
              <a:rPr lang="cs-CZ" sz="2000" dirty="0"/>
              <a:t>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</a:p>
          <a:p>
            <a:pPr marL="0" indent="0">
              <a:buNone/>
            </a:pPr>
            <a:r>
              <a:rPr lang="cs-CZ" sz="2000" dirty="0"/>
              <a:t>L =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5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603944" y="2087088"/>
            <a:ext cx="5069451" cy="419181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ADE24D3B-A715-40A9-A113-315320144A1A}"/>
              </a:ext>
            </a:extLst>
          </p:cNvPr>
          <p:cNvSpPr txBox="1"/>
          <p:nvPr/>
        </p:nvSpPr>
        <p:spPr>
          <a:xfrm>
            <a:off x="7180453" y="30419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3D3363B-7D03-491A-A441-F117EBEB7C42}"/>
              </a:ext>
            </a:extLst>
          </p:cNvPr>
          <p:cNvSpPr txBox="1"/>
          <p:nvPr/>
        </p:nvSpPr>
        <p:spPr>
          <a:xfrm>
            <a:off x="8024374" y="315194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C1584B3-E53F-47A2-A880-A9DE750E1827}"/>
              </a:ext>
            </a:extLst>
          </p:cNvPr>
          <p:cNvSpPr txBox="1"/>
          <p:nvPr/>
        </p:nvSpPr>
        <p:spPr>
          <a:xfrm>
            <a:off x="8926924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III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6A3BEEF-6C30-4EEB-91AF-125582ADF2F6}"/>
              </a:ext>
            </a:extLst>
          </p:cNvPr>
          <p:cNvSpPr txBox="1"/>
          <p:nvPr/>
        </p:nvSpPr>
        <p:spPr>
          <a:xfrm>
            <a:off x="7445909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IV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8E4E877-BCCC-48C5-896E-F16D85BCF79C}"/>
              </a:ext>
            </a:extLst>
          </p:cNvPr>
          <p:cNvSpPr txBox="1"/>
          <p:nvPr/>
        </p:nvSpPr>
        <p:spPr>
          <a:xfrm>
            <a:off x="8039849" y="3696253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CE8D048-3F1A-48CC-9BBF-994BE65F518F}"/>
              </a:ext>
            </a:extLst>
          </p:cNvPr>
          <p:cNvSpPr txBox="1"/>
          <p:nvPr/>
        </p:nvSpPr>
        <p:spPr>
          <a:xfrm>
            <a:off x="8453361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ED9EE1-765F-4398-834C-B6772E174760}"/>
              </a:ext>
            </a:extLst>
          </p:cNvPr>
          <p:cNvSpPr txBox="1"/>
          <p:nvPr/>
        </p:nvSpPr>
        <p:spPr>
          <a:xfrm>
            <a:off x="8024374" y="47735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6C2452A-3917-4F1D-80F9-2725B89CB405}"/>
              </a:ext>
            </a:extLst>
          </p:cNvPr>
          <p:cNvSpPr txBox="1"/>
          <p:nvPr/>
        </p:nvSpPr>
        <p:spPr>
          <a:xfrm>
            <a:off x="6284614" y="523639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VIII</a:t>
            </a:r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DA54990D-E952-42CC-BD86-F2B17CE1D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2055914" y="3986602"/>
            <a:ext cx="3204254" cy="2649526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BCE90CFE-132F-4C5E-887A-CEF399391AFE}"/>
              </a:ext>
            </a:extLst>
          </p:cNvPr>
          <p:cNvSpPr txBox="1"/>
          <p:nvPr/>
        </p:nvSpPr>
        <p:spPr>
          <a:xfrm>
            <a:off x="2954923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EF537752-AB63-4D6D-8C40-6BA7D2C0D5BA}"/>
              </a:ext>
            </a:extLst>
          </p:cNvPr>
          <p:cNvSpPr txBox="1"/>
          <p:nvPr/>
        </p:nvSpPr>
        <p:spPr>
          <a:xfrm>
            <a:off x="4041008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III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F244EBF2-D168-4AB4-8BDF-2BA083A1E88E}"/>
              </a:ext>
            </a:extLst>
          </p:cNvPr>
          <p:cNvSpPr txBox="1"/>
          <p:nvPr/>
        </p:nvSpPr>
        <p:spPr>
          <a:xfrm>
            <a:off x="3520955" y="4954227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V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20660AB-EF35-421A-B408-D5CF75687DA7}"/>
              </a:ext>
            </a:extLst>
          </p:cNvPr>
          <p:cNvSpPr txBox="1"/>
          <p:nvPr/>
        </p:nvSpPr>
        <p:spPr>
          <a:xfrm>
            <a:off x="3180752" y="513665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IV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C6509A0-273A-4B82-B301-E091DCA5982C}"/>
              </a:ext>
            </a:extLst>
          </p:cNvPr>
          <p:cNvSpPr txBox="1"/>
          <p:nvPr/>
        </p:nvSpPr>
        <p:spPr>
          <a:xfrm>
            <a:off x="3504880" y="455411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/>
              <a:t>II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8AA2CE8-A510-4057-B55F-CAFCB4695C36}"/>
              </a:ext>
            </a:extLst>
          </p:cNvPr>
          <p:cNvSpPr txBox="1"/>
          <p:nvPr/>
        </p:nvSpPr>
        <p:spPr>
          <a:xfrm>
            <a:off x="3818574" y="51216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DB2CA38-C143-437C-B09F-496F7C28CB5D}"/>
              </a:ext>
            </a:extLst>
          </p:cNvPr>
          <p:cNvSpPr txBox="1"/>
          <p:nvPr/>
        </p:nvSpPr>
        <p:spPr>
          <a:xfrm>
            <a:off x="3440505" y="5626303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33B0DD2-CB71-4482-8EF4-049DE6A9ACE5}"/>
              </a:ext>
            </a:extLst>
          </p:cNvPr>
          <p:cNvSpPr txBox="1"/>
          <p:nvPr/>
        </p:nvSpPr>
        <p:spPr>
          <a:xfrm>
            <a:off x="2306285" y="587879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6F570F4-0D4A-455E-9254-A1EA3C423660}"/>
              </a:ext>
            </a:extLst>
          </p:cNvPr>
          <p:cNvSpPr/>
          <p:nvPr/>
        </p:nvSpPr>
        <p:spPr>
          <a:xfrm>
            <a:off x="3467153" y="4299501"/>
            <a:ext cx="1211915" cy="1177751"/>
          </a:xfrm>
          <a:custGeom>
            <a:avLst/>
            <a:gdLst>
              <a:gd name="connsiteX0" fmla="*/ 0 w 1128153"/>
              <a:gd name="connsiteY0" fmla="*/ 611120 h 1222240"/>
              <a:gd name="connsiteX1" fmla="*/ 564077 w 1128153"/>
              <a:gd name="connsiteY1" fmla="*/ 0 h 1222240"/>
              <a:gd name="connsiteX2" fmla="*/ 1128154 w 1128153"/>
              <a:gd name="connsiteY2" fmla="*/ 611120 h 1222240"/>
              <a:gd name="connsiteX3" fmla="*/ 564077 w 1128153"/>
              <a:gd name="connsiteY3" fmla="*/ 1222240 h 1222240"/>
              <a:gd name="connsiteX4" fmla="*/ 0 w 1128153"/>
              <a:gd name="connsiteY4" fmla="*/ 611120 h 1222240"/>
              <a:gd name="connsiteX0" fmla="*/ 90 w 1128244"/>
              <a:gd name="connsiteY0" fmla="*/ 611120 h 1210951"/>
              <a:gd name="connsiteX1" fmla="*/ 564167 w 1128244"/>
              <a:gd name="connsiteY1" fmla="*/ 0 h 1210951"/>
              <a:gd name="connsiteX2" fmla="*/ 1128244 w 1128244"/>
              <a:gd name="connsiteY2" fmla="*/ 611120 h 1210951"/>
              <a:gd name="connsiteX3" fmla="*/ 598034 w 1128244"/>
              <a:gd name="connsiteY3" fmla="*/ 1210951 h 1210951"/>
              <a:gd name="connsiteX4" fmla="*/ 90 w 1128244"/>
              <a:gd name="connsiteY4" fmla="*/ 611120 h 1210951"/>
              <a:gd name="connsiteX0" fmla="*/ 64 w 1184662"/>
              <a:gd name="connsiteY0" fmla="*/ 611120 h 1210951"/>
              <a:gd name="connsiteX1" fmla="*/ 564141 w 1184662"/>
              <a:gd name="connsiteY1" fmla="*/ 0 h 1210951"/>
              <a:gd name="connsiteX2" fmla="*/ 1184662 w 1184662"/>
              <a:gd name="connsiteY2" fmla="*/ 611120 h 1210951"/>
              <a:gd name="connsiteX3" fmla="*/ 598008 w 1184662"/>
              <a:gd name="connsiteY3" fmla="*/ 1210951 h 1210951"/>
              <a:gd name="connsiteX4" fmla="*/ 64 w 1184662"/>
              <a:gd name="connsiteY4" fmla="*/ 611120 h 1210951"/>
              <a:gd name="connsiteX0" fmla="*/ 14576 w 1199174"/>
              <a:gd name="connsiteY0" fmla="*/ 624019 h 1223850"/>
              <a:gd name="connsiteX1" fmla="*/ 216635 w 1199174"/>
              <a:gd name="connsiteY1" fmla="*/ 240242 h 1223850"/>
              <a:gd name="connsiteX2" fmla="*/ 578653 w 1199174"/>
              <a:gd name="connsiteY2" fmla="*/ 12899 h 1223850"/>
              <a:gd name="connsiteX3" fmla="*/ 1199174 w 1199174"/>
              <a:gd name="connsiteY3" fmla="*/ 624019 h 1223850"/>
              <a:gd name="connsiteX4" fmla="*/ 612520 w 1199174"/>
              <a:gd name="connsiteY4" fmla="*/ 1223850 h 1223850"/>
              <a:gd name="connsiteX5" fmla="*/ 14576 w 1199174"/>
              <a:gd name="connsiteY5" fmla="*/ 624019 h 1223850"/>
              <a:gd name="connsiteX0" fmla="*/ 14576 w 1212367"/>
              <a:gd name="connsiteY0" fmla="*/ 611355 h 1211186"/>
              <a:gd name="connsiteX1" fmla="*/ 216635 w 1212367"/>
              <a:gd name="connsiteY1" fmla="*/ 227578 h 1211186"/>
              <a:gd name="connsiteX2" fmla="*/ 578653 w 1212367"/>
              <a:gd name="connsiteY2" fmla="*/ 235 h 1211186"/>
              <a:gd name="connsiteX3" fmla="*/ 1006857 w 1212367"/>
              <a:gd name="connsiteY3" fmla="*/ 193712 h 1211186"/>
              <a:gd name="connsiteX4" fmla="*/ 1199174 w 1212367"/>
              <a:gd name="connsiteY4" fmla="*/ 611355 h 1211186"/>
              <a:gd name="connsiteX5" fmla="*/ 612520 w 1212367"/>
              <a:gd name="connsiteY5" fmla="*/ 1211186 h 1211186"/>
              <a:gd name="connsiteX6" fmla="*/ 14576 w 1212367"/>
              <a:gd name="connsiteY6" fmla="*/ 611355 h 1211186"/>
              <a:gd name="connsiteX0" fmla="*/ 5590 w 1203381"/>
              <a:gd name="connsiteY0" fmla="*/ 6113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611355 h 1212531"/>
              <a:gd name="connsiteX0" fmla="*/ 5590 w 1203381"/>
              <a:gd name="connsiteY0" fmla="*/ 7129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712955 h 1212531"/>
              <a:gd name="connsiteX0" fmla="*/ 5590 w 1203381"/>
              <a:gd name="connsiteY0" fmla="*/ 712955 h 1220409"/>
              <a:gd name="connsiteX1" fmla="*/ 207649 w 1203381"/>
              <a:gd name="connsiteY1" fmla="*/ 227578 h 1220409"/>
              <a:gd name="connsiteX2" fmla="*/ 569667 w 1203381"/>
              <a:gd name="connsiteY2" fmla="*/ 235 h 1220409"/>
              <a:gd name="connsiteX3" fmla="*/ 997871 w 1203381"/>
              <a:gd name="connsiteY3" fmla="*/ 193712 h 1220409"/>
              <a:gd name="connsiteX4" fmla="*/ 1190188 w 1203381"/>
              <a:gd name="connsiteY4" fmla="*/ 611355 h 1220409"/>
              <a:gd name="connsiteX5" fmla="*/ 603534 w 1203381"/>
              <a:gd name="connsiteY5" fmla="*/ 1211186 h 1220409"/>
              <a:gd name="connsiteX6" fmla="*/ 670493 w 1203381"/>
              <a:gd name="connsiteY6" fmla="*/ 961356 h 1220409"/>
              <a:gd name="connsiteX7" fmla="*/ 422138 w 1203381"/>
              <a:gd name="connsiteY7" fmla="*/ 769445 h 1220409"/>
              <a:gd name="connsiteX8" fmla="*/ 5590 w 1203381"/>
              <a:gd name="connsiteY8" fmla="*/ 712955 h 1220409"/>
              <a:gd name="connsiteX0" fmla="*/ 5590 w 1203381"/>
              <a:gd name="connsiteY0" fmla="*/ 712955 h 1155597"/>
              <a:gd name="connsiteX1" fmla="*/ 207649 w 1203381"/>
              <a:gd name="connsiteY1" fmla="*/ 227578 h 1155597"/>
              <a:gd name="connsiteX2" fmla="*/ 569667 w 1203381"/>
              <a:gd name="connsiteY2" fmla="*/ 235 h 1155597"/>
              <a:gd name="connsiteX3" fmla="*/ 997871 w 1203381"/>
              <a:gd name="connsiteY3" fmla="*/ 193712 h 1155597"/>
              <a:gd name="connsiteX4" fmla="*/ 1190188 w 1203381"/>
              <a:gd name="connsiteY4" fmla="*/ 611355 h 1155597"/>
              <a:gd name="connsiteX5" fmla="*/ 874467 w 1203381"/>
              <a:gd name="connsiteY5" fmla="*/ 1143452 h 1155597"/>
              <a:gd name="connsiteX6" fmla="*/ 670493 w 1203381"/>
              <a:gd name="connsiteY6" fmla="*/ 961356 h 1155597"/>
              <a:gd name="connsiteX7" fmla="*/ 422138 w 1203381"/>
              <a:gd name="connsiteY7" fmla="*/ 769445 h 1155597"/>
              <a:gd name="connsiteX8" fmla="*/ 5590 w 1203381"/>
              <a:gd name="connsiteY8" fmla="*/ 712955 h 1155597"/>
              <a:gd name="connsiteX0" fmla="*/ 5590 w 1199832"/>
              <a:gd name="connsiteY0" fmla="*/ 712955 h 1145006"/>
              <a:gd name="connsiteX1" fmla="*/ 207649 w 1199832"/>
              <a:gd name="connsiteY1" fmla="*/ 227578 h 1145006"/>
              <a:gd name="connsiteX2" fmla="*/ 569667 w 1199832"/>
              <a:gd name="connsiteY2" fmla="*/ 235 h 1145006"/>
              <a:gd name="connsiteX3" fmla="*/ 997871 w 1199832"/>
              <a:gd name="connsiteY3" fmla="*/ 193712 h 1145006"/>
              <a:gd name="connsiteX4" fmla="*/ 1190188 w 1199832"/>
              <a:gd name="connsiteY4" fmla="*/ 611355 h 1145006"/>
              <a:gd name="connsiteX5" fmla="*/ 1155915 w 1199832"/>
              <a:gd name="connsiteY5" fmla="*/ 859756 h 1145006"/>
              <a:gd name="connsiteX6" fmla="*/ 874467 w 1199832"/>
              <a:gd name="connsiteY6" fmla="*/ 1143452 h 1145006"/>
              <a:gd name="connsiteX7" fmla="*/ 670493 w 1199832"/>
              <a:gd name="connsiteY7" fmla="*/ 961356 h 1145006"/>
              <a:gd name="connsiteX8" fmla="*/ 422138 w 1199832"/>
              <a:gd name="connsiteY8" fmla="*/ 769445 h 1145006"/>
              <a:gd name="connsiteX9" fmla="*/ 5590 w 1199832"/>
              <a:gd name="connsiteY9" fmla="*/ 712955 h 1145006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71387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93965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78443"/>
              <a:gd name="connsiteX1" fmla="*/ 197254 w 1200726"/>
              <a:gd name="connsiteY1" fmla="*/ 216162 h 1178443"/>
              <a:gd name="connsiteX2" fmla="*/ 570561 w 1200726"/>
              <a:gd name="connsiteY2" fmla="*/ 108 h 1178443"/>
              <a:gd name="connsiteX3" fmla="*/ 998765 w 1200726"/>
              <a:gd name="connsiteY3" fmla="*/ 193585 h 1178443"/>
              <a:gd name="connsiteX4" fmla="*/ 1191082 w 1200726"/>
              <a:gd name="connsiteY4" fmla="*/ 611228 h 1178443"/>
              <a:gd name="connsiteX5" fmla="*/ 1156809 w 1200726"/>
              <a:gd name="connsiteY5" fmla="*/ 859629 h 1178443"/>
              <a:gd name="connsiteX6" fmla="*/ 807628 w 1200726"/>
              <a:gd name="connsiteY6" fmla="*/ 1177192 h 1178443"/>
              <a:gd name="connsiteX7" fmla="*/ 693965 w 1200726"/>
              <a:gd name="connsiteY7" fmla="*/ 961229 h 1178443"/>
              <a:gd name="connsiteX8" fmla="*/ 423032 w 1200726"/>
              <a:gd name="connsiteY8" fmla="*/ 769318 h 1178443"/>
              <a:gd name="connsiteX9" fmla="*/ 6484 w 1200726"/>
              <a:gd name="connsiteY9" fmla="*/ 712828 h 1178443"/>
              <a:gd name="connsiteX0" fmla="*/ 6484 w 1200726"/>
              <a:gd name="connsiteY0" fmla="*/ 712828 h 1184628"/>
              <a:gd name="connsiteX1" fmla="*/ 197254 w 1200726"/>
              <a:gd name="connsiteY1" fmla="*/ 216162 h 1184628"/>
              <a:gd name="connsiteX2" fmla="*/ 570561 w 1200726"/>
              <a:gd name="connsiteY2" fmla="*/ 108 h 1184628"/>
              <a:gd name="connsiteX3" fmla="*/ 998765 w 1200726"/>
              <a:gd name="connsiteY3" fmla="*/ 193585 h 1184628"/>
              <a:gd name="connsiteX4" fmla="*/ 1191082 w 1200726"/>
              <a:gd name="connsiteY4" fmla="*/ 611228 h 1184628"/>
              <a:gd name="connsiteX5" fmla="*/ 1156809 w 1200726"/>
              <a:gd name="connsiteY5" fmla="*/ 859629 h 1184628"/>
              <a:gd name="connsiteX6" fmla="*/ 807628 w 1200726"/>
              <a:gd name="connsiteY6" fmla="*/ 1177192 h 1184628"/>
              <a:gd name="connsiteX7" fmla="*/ 795565 w 1200726"/>
              <a:gd name="connsiteY7" fmla="*/ 1074118 h 1184628"/>
              <a:gd name="connsiteX8" fmla="*/ 693965 w 1200726"/>
              <a:gd name="connsiteY8" fmla="*/ 961229 h 1184628"/>
              <a:gd name="connsiteX9" fmla="*/ 423032 w 1200726"/>
              <a:gd name="connsiteY9" fmla="*/ 769318 h 1184628"/>
              <a:gd name="connsiteX10" fmla="*/ 6484 w 1200726"/>
              <a:gd name="connsiteY10" fmla="*/ 712828 h 1184628"/>
              <a:gd name="connsiteX0" fmla="*/ 6484 w 1200726"/>
              <a:gd name="connsiteY0" fmla="*/ 712746 h 1184546"/>
              <a:gd name="connsiteX1" fmla="*/ 197254 w 1200726"/>
              <a:gd name="connsiteY1" fmla="*/ 204357 h 1184546"/>
              <a:gd name="connsiteX2" fmla="*/ 570561 w 1200726"/>
              <a:gd name="connsiteY2" fmla="*/ 26 h 1184546"/>
              <a:gd name="connsiteX3" fmla="*/ 998765 w 1200726"/>
              <a:gd name="connsiteY3" fmla="*/ 193503 h 1184546"/>
              <a:gd name="connsiteX4" fmla="*/ 1191082 w 1200726"/>
              <a:gd name="connsiteY4" fmla="*/ 611146 h 1184546"/>
              <a:gd name="connsiteX5" fmla="*/ 1156809 w 1200726"/>
              <a:gd name="connsiteY5" fmla="*/ 859547 h 1184546"/>
              <a:gd name="connsiteX6" fmla="*/ 807628 w 1200726"/>
              <a:gd name="connsiteY6" fmla="*/ 1177110 h 1184546"/>
              <a:gd name="connsiteX7" fmla="*/ 795565 w 1200726"/>
              <a:gd name="connsiteY7" fmla="*/ 1074036 h 1184546"/>
              <a:gd name="connsiteX8" fmla="*/ 693965 w 1200726"/>
              <a:gd name="connsiteY8" fmla="*/ 961147 h 1184546"/>
              <a:gd name="connsiteX9" fmla="*/ 423032 w 1200726"/>
              <a:gd name="connsiteY9" fmla="*/ 769236 h 1184546"/>
              <a:gd name="connsiteX10" fmla="*/ 6484 w 1200726"/>
              <a:gd name="connsiteY10" fmla="*/ 712746 h 1184546"/>
              <a:gd name="connsiteX0" fmla="*/ 7466 w 1201708"/>
              <a:gd name="connsiteY0" fmla="*/ 712746 h 1184546"/>
              <a:gd name="connsiteX1" fmla="*/ 198236 w 1201708"/>
              <a:gd name="connsiteY1" fmla="*/ 204357 h 1184546"/>
              <a:gd name="connsiteX2" fmla="*/ 571543 w 1201708"/>
              <a:gd name="connsiteY2" fmla="*/ 26 h 1184546"/>
              <a:gd name="connsiteX3" fmla="*/ 999747 w 1201708"/>
              <a:gd name="connsiteY3" fmla="*/ 193503 h 1184546"/>
              <a:gd name="connsiteX4" fmla="*/ 1192064 w 1201708"/>
              <a:gd name="connsiteY4" fmla="*/ 611146 h 1184546"/>
              <a:gd name="connsiteX5" fmla="*/ 1157791 w 1201708"/>
              <a:gd name="connsiteY5" fmla="*/ 859547 h 1184546"/>
              <a:gd name="connsiteX6" fmla="*/ 808610 w 1201708"/>
              <a:gd name="connsiteY6" fmla="*/ 1177110 h 1184546"/>
              <a:gd name="connsiteX7" fmla="*/ 796547 w 1201708"/>
              <a:gd name="connsiteY7" fmla="*/ 1074036 h 1184546"/>
              <a:gd name="connsiteX8" fmla="*/ 694947 w 1201708"/>
              <a:gd name="connsiteY8" fmla="*/ 961147 h 1184546"/>
              <a:gd name="connsiteX9" fmla="*/ 424014 w 1201708"/>
              <a:gd name="connsiteY9" fmla="*/ 769236 h 1184546"/>
              <a:gd name="connsiteX10" fmla="*/ 7466 w 1201708"/>
              <a:gd name="connsiteY10" fmla="*/ 712746 h 1184546"/>
              <a:gd name="connsiteX0" fmla="*/ 7466 w 1197127"/>
              <a:gd name="connsiteY0" fmla="*/ 712746 h 1177776"/>
              <a:gd name="connsiteX1" fmla="*/ 198236 w 1197127"/>
              <a:gd name="connsiteY1" fmla="*/ 204357 h 1177776"/>
              <a:gd name="connsiteX2" fmla="*/ 571543 w 1197127"/>
              <a:gd name="connsiteY2" fmla="*/ 26 h 1177776"/>
              <a:gd name="connsiteX3" fmla="*/ 999747 w 1197127"/>
              <a:gd name="connsiteY3" fmla="*/ 193503 h 1177776"/>
              <a:gd name="connsiteX4" fmla="*/ 1192064 w 1197127"/>
              <a:gd name="connsiteY4" fmla="*/ 611146 h 1177776"/>
              <a:gd name="connsiteX5" fmla="*/ 1157791 w 1197127"/>
              <a:gd name="connsiteY5" fmla="*/ 859547 h 1177776"/>
              <a:gd name="connsiteX6" fmla="*/ 1019720 w 1197127"/>
              <a:gd name="connsiteY6" fmla="*/ 1022801 h 1177776"/>
              <a:gd name="connsiteX7" fmla="*/ 808610 w 1197127"/>
              <a:gd name="connsiteY7" fmla="*/ 1177110 h 1177776"/>
              <a:gd name="connsiteX8" fmla="*/ 796547 w 1197127"/>
              <a:gd name="connsiteY8" fmla="*/ 1074036 h 1177776"/>
              <a:gd name="connsiteX9" fmla="*/ 694947 w 1197127"/>
              <a:gd name="connsiteY9" fmla="*/ 961147 h 1177776"/>
              <a:gd name="connsiteX10" fmla="*/ 424014 w 1197127"/>
              <a:gd name="connsiteY10" fmla="*/ 769236 h 1177776"/>
              <a:gd name="connsiteX11" fmla="*/ 7466 w 1197127"/>
              <a:gd name="connsiteY11" fmla="*/ 712746 h 1177776"/>
              <a:gd name="connsiteX0" fmla="*/ 7466 w 1197127"/>
              <a:gd name="connsiteY0" fmla="*/ 712721 h 1177751"/>
              <a:gd name="connsiteX1" fmla="*/ 198236 w 1197127"/>
              <a:gd name="connsiteY1" fmla="*/ 192609 h 1177751"/>
              <a:gd name="connsiteX2" fmla="*/ 571543 w 1197127"/>
              <a:gd name="connsiteY2" fmla="*/ 1 h 1177751"/>
              <a:gd name="connsiteX3" fmla="*/ 999747 w 1197127"/>
              <a:gd name="connsiteY3" fmla="*/ 193478 h 1177751"/>
              <a:gd name="connsiteX4" fmla="*/ 1192064 w 1197127"/>
              <a:gd name="connsiteY4" fmla="*/ 611121 h 1177751"/>
              <a:gd name="connsiteX5" fmla="*/ 1157791 w 1197127"/>
              <a:gd name="connsiteY5" fmla="*/ 859522 h 1177751"/>
              <a:gd name="connsiteX6" fmla="*/ 1019720 w 1197127"/>
              <a:gd name="connsiteY6" fmla="*/ 1022776 h 1177751"/>
              <a:gd name="connsiteX7" fmla="*/ 808610 w 1197127"/>
              <a:gd name="connsiteY7" fmla="*/ 1177085 h 1177751"/>
              <a:gd name="connsiteX8" fmla="*/ 796547 w 1197127"/>
              <a:gd name="connsiteY8" fmla="*/ 1074011 h 1177751"/>
              <a:gd name="connsiteX9" fmla="*/ 694947 w 1197127"/>
              <a:gd name="connsiteY9" fmla="*/ 961122 h 1177751"/>
              <a:gd name="connsiteX10" fmla="*/ 424014 w 1197127"/>
              <a:gd name="connsiteY10" fmla="*/ 769211 h 1177751"/>
              <a:gd name="connsiteX11" fmla="*/ 7466 w 1197127"/>
              <a:gd name="connsiteY11" fmla="*/ 712721 h 1177751"/>
              <a:gd name="connsiteX0" fmla="*/ 22254 w 1211915"/>
              <a:gd name="connsiteY0" fmla="*/ 712721 h 1177751"/>
              <a:gd name="connsiteX1" fmla="*/ 73216 w 1211915"/>
              <a:gd name="connsiteY1" fmla="*/ 401453 h 1177751"/>
              <a:gd name="connsiteX2" fmla="*/ 213024 w 1211915"/>
              <a:gd name="connsiteY2" fmla="*/ 192609 h 1177751"/>
              <a:gd name="connsiteX3" fmla="*/ 586331 w 1211915"/>
              <a:gd name="connsiteY3" fmla="*/ 1 h 1177751"/>
              <a:gd name="connsiteX4" fmla="*/ 1014535 w 1211915"/>
              <a:gd name="connsiteY4" fmla="*/ 193478 h 1177751"/>
              <a:gd name="connsiteX5" fmla="*/ 1206852 w 1211915"/>
              <a:gd name="connsiteY5" fmla="*/ 611121 h 1177751"/>
              <a:gd name="connsiteX6" fmla="*/ 1172579 w 1211915"/>
              <a:gd name="connsiteY6" fmla="*/ 859522 h 1177751"/>
              <a:gd name="connsiteX7" fmla="*/ 1034508 w 1211915"/>
              <a:gd name="connsiteY7" fmla="*/ 1022776 h 1177751"/>
              <a:gd name="connsiteX8" fmla="*/ 823398 w 1211915"/>
              <a:gd name="connsiteY8" fmla="*/ 1177085 h 1177751"/>
              <a:gd name="connsiteX9" fmla="*/ 811335 w 1211915"/>
              <a:gd name="connsiteY9" fmla="*/ 1074011 h 1177751"/>
              <a:gd name="connsiteX10" fmla="*/ 709735 w 1211915"/>
              <a:gd name="connsiteY10" fmla="*/ 961122 h 1177751"/>
              <a:gd name="connsiteX11" fmla="*/ 438802 w 1211915"/>
              <a:gd name="connsiteY11" fmla="*/ 769211 h 1177751"/>
              <a:gd name="connsiteX12" fmla="*/ 22254 w 1211915"/>
              <a:gd name="connsiteY12" fmla="*/ 712721 h 117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1915" h="1177751">
                <a:moveTo>
                  <a:pt x="22254" y="712721"/>
                </a:moveTo>
                <a:cubicBezTo>
                  <a:pt x="-38677" y="651428"/>
                  <a:pt x="41421" y="488138"/>
                  <a:pt x="73216" y="401453"/>
                </a:cubicBezTo>
                <a:cubicBezTo>
                  <a:pt x="105011" y="314768"/>
                  <a:pt x="131413" y="259518"/>
                  <a:pt x="213024" y="192609"/>
                </a:cubicBezTo>
                <a:cubicBezTo>
                  <a:pt x="307037" y="90756"/>
                  <a:pt x="452746" y="-144"/>
                  <a:pt x="586331" y="1"/>
                </a:cubicBezTo>
                <a:cubicBezTo>
                  <a:pt x="719916" y="146"/>
                  <a:pt x="911115" y="91625"/>
                  <a:pt x="1014535" y="193478"/>
                </a:cubicBezTo>
                <a:cubicBezTo>
                  <a:pt x="1117955" y="295331"/>
                  <a:pt x="1191800" y="501995"/>
                  <a:pt x="1206852" y="611121"/>
                </a:cubicBezTo>
                <a:cubicBezTo>
                  <a:pt x="1221904" y="720247"/>
                  <a:pt x="1201303" y="790913"/>
                  <a:pt x="1172579" y="859522"/>
                </a:cubicBezTo>
                <a:cubicBezTo>
                  <a:pt x="1143855" y="928131"/>
                  <a:pt x="1092705" y="969849"/>
                  <a:pt x="1034508" y="1022776"/>
                </a:cubicBezTo>
                <a:cubicBezTo>
                  <a:pt x="976311" y="1075703"/>
                  <a:pt x="860593" y="1168546"/>
                  <a:pt x="823398" y="1177085"/>
                </a:cubicBezTo>
                <a:cubicBezTo>
                  <a:pt x="786203" y="1185624"/>
                  <a:pt x="830279" y="1110005"/>
                  <a:pt x="811335" y="1074011"/>
                </a:cubicBezTo>
                <a:cubicBezTo>
                  <a:pt x="792391" y="1038017"/>
                  <a:pt x="764298" y="1011922"/>
                  <a:pt x="709735" y="961122"/>
                </a:cubicBezTo>
                <a:cubicBezTo>
                  <a:pt x="655172" y="910322"/>
                  <a:pt x="523278" y="820019"/>
                  <a:pt x="438802" y="769211"/>
                </a:cubicBezTo>
                <a:cubicBezTo>
                  <a:pt x="339145" y="669239"/>
                  <a:pt x="83185" y="774014"/>
                  <a:pt x="22254" y="712721"/>
                </a:cubicBezTo>
                <a:close/>
              </a:path>
            </a:pathLst>
          </a:cu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AE1C196C-C42B-4DDC-99C4-42EAD6D5A3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71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283"/>
    </mc:Choice>
    <mc:Fallback>
      <p:transition spd="slow" advTm="1432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Řešení</a:t>
            </a:r>
            <a:r>
              <a:rPr lang="cs-CZ" sz="2600" dirty="0"/>
              <a:t>:</a:t>
            </a:r>
          </a:p>
          <a:p>
            <a:pPr marL="914400" lvl="2" indent="0">
              <a:buNone/>
            </a:pPr>
            <a:r>
              <a:rPr lang="cs-CZ" sz="2400" dirty="0"/>
              <a:t>P = (B - C )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(A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C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  <a:endParaRPr lang="cs-CZ" sz="2600" dirty="0"/>
          </a:p>
          <a:p>
            <a:pPr marL="0" indent="0">
              <a:buNone/>
            </a:pPr>
            <a:r>
              <a:rPr lang="cs-CZ" sz="2000" dirty="0"/>
              <a:t>B – C = 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</a:p>
          <a:p>
            <a:pPr marL="0" indent="0">
              <a:buNone/>
            </a:pP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A</a:t>
            </a:r>
            <a:r>
              <a:rPr lang="cs-CZ" sz="2000" dirty="0"/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000" dirty="0"/>
              <a:t> C  = I </a:t>
            </a:r>
            <a:r>
              <a:rPr lang="cs-CZ" sz="1600" dirty="0"/>
              <a:t>⋃</a:t>
            </a:r>
            <a:r>
              <a:rPr lang="cs-CZ" sz="2000" dirty="0"/>
              <a:t> II </a:t>
            </a:r>
            <a:r>
              <a:rPr lang="cs-CZ" sz="1600" dirty="0"/>
              <a:t>⋃</a:t>
            </a:r>
            <a:r>
              <a:rPr lang="cs-CZ" sz="2000" dirty="0"/>
              <a:t> VI </a:t>
            </a:r>
            <a:r>
              <a:rPr lang="cs-CZ" sz="1600" dirty="0"/>
              <a:t>⋃</a:t>
            </a:r>
            <a:r>
              <a:rPr lang="cs-CZ" sz="2000" dirty="0"/>
              <a:t> VII </a:t>
            </a:r>
          </a:p>
          <a:p>
            <a:pPr marL="0" indent="0">
              <a:buNone/>
            </a:pPr>
            <a:r>
              <a:rPr lang="cs-CZ" sz="2000" dirty="0"/>
              <a:t>(B - C )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(A</a:t>
            </a:r>
            <a:r>
              <a:rPr lang="cs-CZ" sz="2000" dirty="0"/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000" dirty="0"/>
              <a:t> C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) = </a:t>
            </a:r>
            <a:r>
              <a:rPr lang="cs-CZ" sz="2000" dirty="0"/>
              <a:t>II </a:t>
            </a:r>
          </a:p>
          <a:p>
            <a:pPr marL="0" indent="0">
              <a:buNone/>
            </a:pPr>
            <a:r>
              <a:rPr lang="cs-CZ" sz="2000" dirty="0"/>
              <a:t>P =  II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603944" y="2087088"/>
            <a:ext cx="5069451" cy="419181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ADE24D3B-A715-40A9-A113-315320144A1A}"/>
              </a:ext>
            </a:extLst>
          </p:cNvPr>
          <p:cNvSpPr txBox="1"/>
          <p:nvPr/>
        </p:nvSpPr>
        <p:spPr>
          <a:xfrm>
            <a:off x="7180453" y="30419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3D3363B-7D03-491A-A441-F117EBEB7C42}"/>
              </a:ext>
            </a:extLst>
          </p:cNvPr>
          <p:cNvSpPr txBox="1"/>
          <p:nvPr/>
        </p:nvSpPr>
        <p:spPr>
          <a:xfrm>
            <a:off x="8024374" y="315194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C1584B3-E53F-47A2-A880-A9DE750E1827}"/>
              </a:ext>
            </a:extLst>
          </p:cNvPr>
          <p:cNvSpPr txBox="1"/>
          <p:nvPr/>
        </p:nvSpPr>
        <p:spPr>
          <a:xfrm>
            <a:off x="8926924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III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6A3BEEF-6C30-4EEB-91AF-125582ADF2F6}"/>
              </a:ext>
            </a:extLst>
          </p:cNvPr>
          <p:cNvSpPr txBox="1"/>
          <p:nvPr/>
        </p:nvSpPr>
        <p:spPr>
          <a:xfrm>
            <a:off x="7445909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IV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8E4E877-BCCC-48C5-896E-F16D85BCF79C}"/>
              </a:ext>
            </a:extLst>
          </p:cNvPr>
          <p:cNvSpPr txBox="1"/>
          <p:nvPr/>
        </p:nvSpPr>
        <p:spPr>
          <a:xfrm>
            <a:off x="8039849" y="3696253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CE8D048-3F1A-48CC-9BBF-994BE65F518F}"/>
              </a:ext>
            </a:extLst>
          </p:cNvPr>
          <p:cNvSpPr txBox="1"/>
          <p:nvPr/>
        </p:nvSpPr>
        <p:spPr>
          <a:xfrm>
            <a:off x="8453361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ED9EE1-765F-4398-834C-B6772E174760}"/>
              </a:ext>
            </a:extLst>
          </p:cNvPr>
          <p:cNvSpPr txBox="1"/>
          <p:nvPr/>
        </p:nvSpPr>
        <p:spPr>
          <a:xfrm>
            <a:off x="8024374" y="47735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6C2452A-3917-4F1D-80F9-2725B89CB405}"/>
              </a:ext>
            </a:extLst>
          </p:cNvPr>
          <p:cNvSpPr txBox="1"/>
          <p:nvPr/>
        </p:nvSpPr>
        <p:spPr>
          <a:xfrm>
            <a:off x="6284614" y="523639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VIII</a:t>
            </a:r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DA54990D-E952-42CC-BD86-F2B17CE1D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2055914" y="3986602"/>
            <a:ext cx="3204254" cy="2649526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BCE90CFE-132F-4C5E-887A-CEF399391AFE}"/>
              </a:ext>
            </a:extLst>
          </p:cNvPr>
          <p:cNvSpPr txBox="1"/>
          <p:nvPr/>
        </p:nvSpPr>
        <p:spPr>
          <a:xfrm>
            <a:off x="2954923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EF537752-AB63-4D6D-8C40-6BA7D2C0D5BA}"/>
              </a:ext>
            </a:extLst>
          </p:cNvPr>
          <p:cNvSpPr txBox="1"/>
          <p:nvPr/>
        </p:nvSpPr>
        <p:spPr>
          <a:xfrm>
            <a:off x="4041008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III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F244EBF2-D168-4AB4-8BDF-2BA083A1E88E}"/>
              </a:ext>
            </a:extLst>
          </p:cNvPr>
          <p:cNvSpPr txBox="1"/>
          <p:nvPr/>
        </p:nvSpPr>
        <p:spPr>
          <a:xfrm>
            <a:off x="3520955" y="4954227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V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20660AB-EF35-421A-B408-D5CF75687DA7}"/>
              </a:ext>
            </a:extLst>
          </p:cNvPr>
          <p:cNvSpPr txBox="1"/>
          <p:nvPr/>
        </p:nvSpPr>
        <p:spPr>
          <a:xfrm>
            <a:off x="3180752" y="513665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IV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C6509A0-273A-4B82-B301-E091DCA5982C}"/>
              </a:ext>
            </a:extLst>
          </p:cNvPr>
          <p:cNvSpPr txBox="1"/>
          <p:nvPr/>
        </p:nvSpPr>
        <p:spPr>
          <a:xfrm>
            <a:off x="3504880" y="455411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/>
              <a:t>II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8AA2CE8-A510-4057-B55F-CAFCB4695C36}"/>
              </a:ext>
            </a:extLst>
          </p:cNvPr>
          <p:cNvSpPr txBox="1"/>
          <p:nvPr/>
        </p:nvSpPr>
        <p:spPr>
          <a:xfrm>
            <a:off x="3818574" y="51216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DB2CA38-C143-437C-B09F-496F7C28CB5D}"/>
              </a:ext>
            </a:extLst>
          </p:cNvPr>
          <p:cNvSpPr txBox="1"/>
          <p:nvPr/>
        </p:nvSpPr>
        <p:spPr>
          <a:xfrm>
            <a:off x="3440505" y="5626303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33B0DD2-CB71-4482-8EF4-049DE6A9ACE5}"/>
              </a:ext>
            </a:extLst>
          </p:cNvPr>
          <p:cNvSpPr txBox="1"/>
          <p:nvPr/>
        </p:nvSpPr>
        <p:spPr>
          <a:xfrm>
            <a:off x="2306285" y="587879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6F570F4-0D4A-455E-9254-A1EA3C423660}"/>
              </a:ext>
            </a:extLst>
          </p:cNvPr>
          <p:cNvSpPr/>
          <p:nvPr/>
        </p:nvSpPr>
        <p:spPr>
          <a:xfrm>
            <a:off x="3481125" y="4456666"/>
            <a:ext cx="474396" cy="583028"/>
          </a:xfrm>
          <a:custGeom>
            <a:avLst/>
            <a:gdLst>
              <a:gd name="connsiteX0" fmla="*/ 0 w 1128153"/>
              <a:gd name="connsiteY0" fmla="*/ 611120 h 1222240"/>
              <a:gd name="connsiteX1" fmla="*/ 564077 w 1128153"/>
              <a:gd name="connsiteY1" fmla="*/ 0 h 1222240"/>
              <a:gd name="connsiteX2" fmla="*/ 1128154 w 1128153"/>
              <a:gd name="connsiteY2" fmla="*/ 611120 h 1222240"/>
              <a:gd name="connsiteX3" fmla="*/ 564077 w 1128153"/>
              <a:gd name="connsiteY3" fmla="*/ 1222240 h 1222240"/>
              <a:gd name="connsiteX4" fmla="*/ 0 w 1128153"/>
              <a:gd name="connsiteY4" fmla="*/ 611120 h 1222240"/>
              <a:gd name="connsiteX0" fmla="*/ 90 w 1128244"/>
              <a:gd name="connsiteY0" fmla="*/ 611120 h 1210951"/>
              <a:gd name="connsiteX1" fmla="*/ 564167 w 1128244"/>
              <a:gd name="connsiteY1" fmla="*/ 0 h 1210951"/>
              <a:gd name="connsiteX2" fmla="*/ 1128244 w 1128244"/>
              <a:gd name="connsiteY2" fmla="*/ 611120 h 1210951"/>
              <a:gd name="connsiteX3" fmla="*/ 598034 w 1128244"/>
              <a:gd name="connsiteY3" fmla="*/ 1210951 h 1210951"/>
              <a:gd name="connsiteX4" fmla="*/ 90 w 1128244"/>
              <a:gd name="connsiteY4" fmla="*/ 611120 h 1210951"/>
              <a:gd name="connsiteX0" fmla="*/ 64 w 1184662"/>
              <a:gd name="connsiteY0" fmla="*/ 611120 h 1210951"/>
              <a:gd name="connsiteX1" fmla="*/ 564141 w 1184662"/>
              <a:gd name="connsiteY1" fmla="*/ 0 h 1210951"/>
              <a:gd name="connsiteX2" fmla="*/ 1184662 w 1184662"/>
              <a:gd name="connsiteY2" fmla="*/ 611120 h 1210951"/>
              <a:gd name="connsiteX3" fmla="*/ 598008 w 1184662"/>
              <a:gd name="connsiteY3" fmla="*/ 1210951 h 1210951"/>
              <a:gd name="connsiteX4" fmla="*/ 64 w 1184662"/>
              <a:gd name="connsiteY4" fmla="*/ 611120 h 1210951"/>
              <a:gd name="connsiteX0" fmla="*/ 14576 w 1199174"/>
              <a:gd name="connsiteY0" fmla="*/ 624019 h 1223850"/>
              <a:gd name="connsiteX1" fmla="*/ 216635 w 1199174"/>
              <a:gd name="connsiteY1" fmla="*/ 240242 h 1223850"/>
              <a:gd name="connsiteX2" fmla="*/ 578653 w 1199174"/>
              <a:gd name="connsiteY2" fmla="*/ 12899 h 1223850"/>
              <a:gd name="connsiteX3" fmla="*/ 1199174 w 1199174"/>
              <a:gd name="connsiteY3" fmla="*/ 624019 h 1223850"/>
              <a:gd name="connsiteX4" fmla="*/ 612520 w 1199174"/>
              <a:gd name="connsiteY4" fmla="*/ 1223850 h 1223850"/>
              <a:gd name="connsiteX5" fmla="*/ 14576 w 1199174"/>
              <a:gd name="connsiteY5" fmla="*/ 624019 h 1223850"/>
              <a:gd name="connsiteX0" fmla="*/ 14576 w 1212367"/>
              <a:gd name="connsiteY0" fmla="*/ 611355 h 1211186"/>
              <a:gd name="connsiteX1" fmla="*/ 216635 w 1212367"/>
              <a:gd name="connsiteY1" fmla="*/ 227578 h 1211186"/>
              <a:gd name="connsiteX2" fmla="*/ 578653 w 1212367"/>
              <a:gd name="connsiteY2" fmla="*/ 235 h 1211186"/>
              <a:gd name="connsiteX3" fmla="*/ 1006857 w 1212367"/>
              <a:gd name="connsiteY3" fmla="*/ 193712 h 1211186"/>
              <a:gd name="connsiteX4" fmla="*/ 1199174 w 1212367"/>
              <a:gd name="connsiteY4" fmla="*/ 611355 h 1211186"/>
              <a:gd name="connsiteX5" fmla="*/ 612520 w 1212367"/>
              <a:gd name="connsiteY5" fmla="*/ 1211186 h 1211186"/>
              <a:gd name="connsiteX6" fmla="*/ 14576 w 1212367"/>
              <a:gd name="connsiteY6" fmla="*/ 611355 h 1211186"/>
              <a:gd name="connsiteX0" fmla="*/ 5590 w 1203381"/>
              <a:gd name="connsiteY0" fmla="*/ 6113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611355 h 1212531"/>
              <a:gd name="connsiteX0" fmla="*/ 5590 w 1203381"/>
              <a:gd name="connsiteY0" fmla="*/ 7129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712955 h 1212531"/>
              <a:gd name="connsiteX0" fmla="*/ 5590 w 1203381"/>
              <a:gd name="connsiteY0" fmla="*/ 712955 h 1220409"/>
              <a:gd name="connsiteX1" fmla="*/ 207649 w 1203381"/>
              <a:gd name="connsiteY1" fmla="*/ 227578 h 1220409"/>
              <a:gd name="connsiteX2" fmla="*/ 569667 w 1203381"/>
              <a:gd name="connsiteY2" fmla="*/ 235 h 1220409"/>
              <a:gd name="connsiteX3" fmla="*/ 997871 w 1203381"/>
              <a:gd name="connsiteY3" fmla="*/ 193712 h 1220409"/>
              <a:gd name="connsiteX4" fmla="*/ 1190188 w 1203381"/>
              <a:gd name="connsiteY4" fmla="*/ 611355 h 1220409"/>
              <a:gd name="connsiteX5" fmla="*/ 603534 w 1203381"/>
              <a:gd name="connsiteY5" fmla="*/ 1211186 h 1220409"/>
              <a:gd name="connsiteX6" fmla="*/ 670493 w 1203381"/>
              <a:gd name="connsiteY6" fmla="*/ 961356 h 1220409"/>
              <a:gd name="connsiteX7" fmla="*/ 422138 w 1203381"/>
              <a:gd name="connsiteY7" fmla="*/ 769445 h 1220409"/>
              <a:gd name="connsiteX8" fmla="*/ 5590 w 1203381"/>
              <a:gd name="connsiteY8" fmla="*/ 712955 h 1220409"/>
              <a:gd name="connsiteX0" fmla="*/ 5590 w 1203381"/>
              <a:gd name="connsiteY0" fmla="*/ 712955 h 1155597"/>
              <a:gd name="connsiteX1" fmla="*/ 207649 w 1203381"/>
              <a:gd name="connsiteY1" fmla="*/ 227578 h 1155597"/>
              <a:gd name="connsiteX2" fmla="*/ 569667 w 1203381"/>
              <a:gd name="connsiteY2" fmla="*/ 235 h 1155597"/>
              <a:gd name="connsiteX3" fmla="*/ 997871 w 1203381"/>
              <a:gd name="connsiteY3" fmla="*/ 193712 h 1155597"/>
              <a:gd name="connsiteX4" fmla="*/ 1190188 w 1203381"/>
              <a:gd name="connsiteY4" fmla="*/ 611355 h 1155597"/>
              <a:gd name="connsiteX5" fmla="*/ 874467 w 1203381"/>
              <a:gd name="connsiteY5" fmla="*/ 1143452 h 1155597"/>
              <a:gd name="connsiteX6" fmla="*/ 670493 w 1203381"/>
              <a:gd name="connsiteY6" fmla="*/ 961356 h 1155597"/>
              <a:gd name="connsiteX7" fmla="*/ 422138 w 1203381"/>
              <a:gd name="connsiteY7" fmla="*/ 769445 h 1155597"/>
              <a:gd name="connsiteX8" fmla="*/ 5590 w 1203381"/>
              <a:gd name="connsiteY8" fmla="*/ 712955 h 1155597"/>
              <a:gd name="connsiteX0" fmla="*/ 5590 w 1199832"/>
              <a:gd name="connsiteY0" fmla="*/ 712955 h 1145006"/>
              <a:gd name="connsiteX1" fmla="*/ 207649 w 1199832"/>
              <a:gd name="connsiteY1" fmla="*/ 227578 h 1145006"/>
              <a:gd name="connsiteX2" fmla="*/ 569667 w 1199832"/>
              <a:gd name="connsiteY2" fmla="*/ 235 h 1145006"/>
              <a:gd name="connsiteX3" fmla="*/ 997871 w 1199832"/>
              <a:gd name="connsiteY3" fmla="*/ 193712 h 1145006"/>
              <a:gd name="connsiteX4" fmla="*/ 1190188 w 1199832"/>
              <a:gd name="connsiteY4" fmla="*/ 611355 h 1145006"/>
              <a:gd name="connsiteX5" fmla="*/ 1155915 w 1199832"/>
              <a:gd name="connsiteY5" fmla="*/ 859756 h 1145006"/>
              <a:gd name="connsiteX6" fmla="*/ 874467 w 1199832"/>
              <a:gd name="connsiteY6" fmla="*/ 1143452 h 1145006"/>
              <a:gd name="connsiteX7" fmla="*/ 670493 w 1199832"/>
              <a:gd name="connsiteY7" fmla="*/ 961356 h 1145006"/>
              <a:gd name="connsiteX8" fmla="*/ 422138 w 1199832"/>
              <a:gd name="connsiteY8" fmla="*/ 769445 h 1145006"/>
              <a:gd name="connsiteX9" fmla="*/ 5590 w 1199832"/>
              <a:gd name="connsiteY9" fmla="*/ 712955 h 1145006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71387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93965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78443"/>
              <a:gd name="connsiteX1" fmla="*/ 197254 w 1200726"/>
              <a:gd name="connsiteY1" fmla="*/ 216162 h 1178443"/>
              <a:gd name="connsiteX2" fmla="*/ 570561 w 1200726"/>
              <a:gd name="connsiteY2" fmla="*/ 108 h 1178443"/>
              <a:gd name="connsiteX3" fmla="*/ 998765 w 1200726"/>
              <a:gd name="connsiteY3" fmla="*/ 193585 h 1178443"/>
              <a:gd name="connsiteX4" fmla="*/ 1191082 w 1200726"/>
              <a:gd name="connsiteY4" fmla="*/ 611228 h 1178443"/>
              <a:gd name="connsiteX5" fmla="*/ 1156809 w 1200726"/>
              <a:gd name="connsiteY5" fmla="*/ 859629 h 1178443"/>
              <a:gd name="connsiteX6" fmla="*/ 807628 w 1200726"/>
              <a:gd name="connsiteY6" fmla="*/ 1177192 h 1178443"/>
              <a:gd name="connsiteX7" fmla="*/ 693965 w 1200726"/>
              <a:gd name="connsiteY7" fmla="*/ 961229 h 1178443"/>
              <a:gd name="connsiteX8" fmla="*/ 423032 w 1200726"/>
              <a:gd name="connsiteY8" fmla="*/ 769318 h 1178443"/>
              <a:gd name="connsiteX9" fmla="*/ 6484 w 1200726"/>
              <a:gd name="connsiteY9" fmla="*/ 712828 h 1178443"/>
              <a:gd name="connsiteX0" fmla="*/ 6484 w 1200726"/>
              <a:gd name="connsiteY0" fmla="*/ 712828 h 1184628"/>
              <a:gd name="connsiteX1" fmla="*/ 197254 w 1200726"/>
              <a:gd name="connsiteY1" fmla="*/ 216162 h 1184628"/>
              <a:gd name="connsiteX2" fmla="*/ 570561 w 1200726"/>
              <a:gd name="connsiteY2" fmla="*/ 108 h 1184628"/>
              <a:gd name="connsiteX3" fmla="*/ 998765 w 1200726"/>
              <a:gd name="connsiteY3" fmla="*/ 193585 h 1184628"/>
              <a:gd name="connsiteX4" fmla="*/ 1191082 w 1200726"/>
              <a:gd name="connsiteY4" fmla="*/ 611228 h 1184628"/>
              <a:gd name="connsiteX5" fmla="*/ 1156809 w 1200726"/>
              <a:gd name="connsiteY5" fmla="*/ 859629 h 1184628"/>
              <a:gd name="connsiteX6" fmla="*/ 807628 w 1200726"/>
              <a:gd name="connsiteY6" fmla="*/ 1177192 h 1184628"/>
              <a:gd name="connsiteX7" fmla="*/ 795565 w 1200726"/>
              <a:gd name="connsiteY7" fmla="*/ 1074118 h 1184628"/>
              <a:gd name="connsiteX8" fmla="*/ 693965 w 1200726"/>
              <a:gd name="connsiteY8" fmla="*/ 961229 h 1184628"/>
              <a:gd name="connsiteX9" fmla="*/ 423032 w 1200726"/>
              <a:gd name="connsiteY9" fmla="*/ 769318 h 1184628"/>
              <a:gd name="connsiteX10" fmla="*/ 6484 w 1200726"/>
              <a:gd name="connsiteY10" fmla="*/ 712828 h 1184628"/>
              <a:gd name="connsiteX0" fmla="*/ 6484 w 1200726"/>
              <a:gd name="connsiteY0" fmla="*/ 712746 h 1184546"/>
              <a:gd name="connsiteX1" fmla="*/ 197254 w 1200726"/>
              <a:gd name="connsiteY1" fmla="*/ 204357 h 1184546"/>
              <a:gd name="connsiteX2" fmla="*/ 570561 w 1200726"/>
              <a:gd name="connsiteY2" fmla="*/ 26 h 1184546"/>
              <a:gd name="connsiteX3" fmla="*/ 998765 w 1200726"/>
              <a:gd name="connsiteY3" fmla="*/ 193503 h 1184546"/>
              <a:gd name="connsiteX4" fmla="*/ 1191082 w 1200726"/>
              <a:gd name="connsiteY4" fmla="*/ 611146 h 1184546"/>
              <a:gd name="connsiteX5" fmla="*/ 1156809 w 1200726"/>
              <a:gd name="connsiteY5" fmla="*/ 859547 h 1184546"/>
              <a:gd name="connsiteX6" fmla="*/ 807628 w 1200726"/>
              <a:gd name="connsiteY6" fmla="*/ 1177110 h 1184546"/>
              <a:gd name="connsiteX7" fmla="*/ 795565 w 1200726"/>
              <a:gd name="connsiteY7" fmla="*/ 1074036 h 1184546"/>
              <a:gd name="connsiteX8" fmla="*/ 693965 w 1200726"/>
              <a:gd name="connsiteY8" fmla="*/ 961147 h 1184546"/>
              <a:gd name="connsiteX9" fmla="*/ 423032 w 1200726"/>
              <a:gd name="connsiteY9" fmla="*/ 769236 h 1184546"/>
              <a:gd name="connsiteX10" fmla="*/ 6484 w 1200726"/>
              <a:gd name="connsiteY10" fmla="*/ 712746 h 1184546"/>
              <a:gd name="connsiteX0" fmla="*/ 7466 w 1201708"/>
              <a:gd name="connsiteY0" fmla="*/ 712746 h 1184546"/>
              <a:gd name="connsiteX1" fmla="*/ 198236 w 1201708"/>
              <a:gd name="connsiteY1" fmla="*/ 204357 h 1184546"/>
              <a:gd name="connsiteX2" fmla="*/ 571543 w 1201708"/>
              <a:gd name="connsiteY2" fmla="*/ 26 h 1184546"/>
              <a:gd name="connsiteX3" fmla="*/ 999747 w 1201708"/>
              <a:gd name="connsiteY3" fmla="*/ 193503 h 1184546"/>
              <a:gd name="connsiteX4" fmla="*/ 1192064 w 1201708"/>
              <a:gd name="connsiteY4" fmla="*/ 611146 h 1184546"/>
              <a:gd name="connsiteX5" fmla="*/ 1157791 w 1201708"/>
              <a:gd name="connsiteY5" fmla="*/ 859547 h 1184546"/>
              <a:gd name="connsiteX6" fmla="*/ 808610 w 1201708"/>
              <a:gd name="connsiteY6" fmla="*/ 1177110 h 1184546"/>
              <a:gd name="connsiteX7" fmla="*/ 796547 w 1201708"/>
              <a:gd name="connsiteY7" fmla="*/ 1074036 h 1184546"/>
              <a:gd name="connsiteX8" fmla="*/ 694947 w 1201708"/>
              <a:gd name="connsiteY8" fmla="*/ 961147 h 1184546"/>
              <a:gd name="connsiteX9" fmla="*/ 424014 w 1201708"/>
              <a:gd name="connsiteY9" fmla="*/ 769236 h 1184546"/>
              <a:gd name="connsiteX10" fmla="*/ 7466 w 1201708"/>
              <a:gd name="connsiteY10" fmla="*/ 712746 h 1184546"/>
              <a:gd name="connsiteX0" fmla="*/ 7466 w 1197127"/>
              <a:gd name="connsiteY0" fmla="*/ 712746 h 1177776"/>
              <a:gd name="connsiteX1" fmla="*/ 198236 w 1197127"/>
              <a:gd name="connsiteY1" fmla="*/ 204357 h 1177776"/>
              <a:gd name="connsiteX2" fmla="*/ 571543 w 1197127"/>
              <a:gd name="connsiteY2" fmla="*/ 26 h 1177776"/>
              <a:gd name="connsiteX3" fmla="*/ 999747 w 1197127"/>
              <a:gd name="connsiteY3" fmla="*/ 193503 h 1177776"/>
              <a:gd name="connsiteX4" fmla="*/ 1192064 w 1197127"/>
              <a:gd name="connsiteY4" fmla="*/ 611146 h 1177776"/>
              <a:gd name="connsiteX5" fmla="*/ 1157791 w 1197127"/>
              <a:gd name="connsiteY5" fmla="*/ 859547 h 1177776"/>
              <a:gd name="connsiteX6" fmla="*/ 1019720 w 1197127"/>
              <a:gd name="connsiteY6" fmla="*/ 1022801 h 1177776"/>
              <a:gd name="connsiteX7" fmla="*/ 808610 w 1197127"/>
              <a:gd name="connsiteY7" fmla="*/ 1177110 h 1177776"/>
              <a:gd name="connsiteX8" fmla="*/ 796547 w 1197127"/>
              <a:gd name="connsiteY8" fmla="*/ 1074036 h 1177776"/>
              <a:gd name="connsiteX9" fmla="*/ 694947 w 1197127"/>
              <a:gd name="connsiteY9" fmla="*/ 961147 h 1177776"/>
              <a:gd name="connsiteX10" fmla="*/ 424014 w 1197127"/>
              <a:gd name="connsiteY10" fmla="*/ 769236 h 1177776"/>
              <a:gd name="connsiteX11" fmla="*/ 7466 w 1197127"/>
              <a:gd name="connsiteY11" fmla="*/ 712746 h 1177776"/>
              <a:gd name="connsiteX0" fmla="*/ 7466 w 1197127"/>
              <a:gd name="connsiteY0" fmla="*/ 712721 h 1177751"/>
              <a:gd name="connsiteX1" fmla="*/ 198236 w 1197127"/>
              <a:gd name="connsiteY1" fmla="*/ 192609 h 1177751"/>
              <a:gd name="connsiteX2" fmla="*/ 571543 w 1197127"/>
              <a:gd name="connsiteY2" fmla="*/ 1 h 1177751"/>
              <a:gd name="connsiteX3" fmla="*/ 999747 w 1197127"/>
              <a:gd name="connsiteY3" fmla="*/ 193478 h 1177751"/>
              <a:gd name="connsiteX4" fmla="*/ 1192064 w 1197127"/>
              <a:gd name="connsiteY4" fmla="*/ 611121 h 1177751"/>
              <a:gd name="connsiteX5" fmla="*/ 1157791 w 1197127"/>
              <a:gd name="connsiteY5" fmla="*/ 859522 h 1177751"/>
              <a:gd name="connsiteX6" fmla="*/ 1019720 w 1197127"/>
              <a:gd name="connsiteY6" fmla="*/ 1022776 h 1177751"/>
              <a:gd name="connsiteX7" fmla="*/ 808610 w 1197127"/>
              <a:gd name="connsiteY7" fmla="*/ 1177085 h 1177751"/>
              <a:gd name="connsiteX8" fmla="*/ 796547 w 1197127"/>
              <a:gd name="connsiteY8" fmla="*/ 1074011 h 1177751"/>
              <a:gd name="connsiteX9" fmla="*/ 694947 w 1197127"/>
              <a:gd name="connsiteY9" fmla="*/ 961122 h 1177751"/>
              <a:gd name="connsiteX10" fmla="*/ 424014 w 1197127"/>
              <a:gd name="connsiteY10" fmla="*/ 769211 h 1177751"/>
              <a:gd name="connsiteX11" fmla="*/ 7466 w 1197127"/>
              <a:gd name="connsiteY11" fmla="*/ 712721 h 1177751"/>
              <a:gd name="connsiteX0" fmla="*/ 22254 w 1211915"/>
              <a:gd name="connsiteY0" fmla="*/ 712721 h 1177751"/>
              <a:gd name="connsiteX1" fmla="*/ 73216 w 1211915"/>
              <a:gd name="connsiteY1" fmla="*/ 401453 h 1177751"/>
              <a:gd name="connsiteX2" fmla="*/ 213024 w 1211915"/>
              <a:gd name="connsiteY2" fmla="*/ 192609 h 1177751"/>
              <a:gd name="connsiteX3" fmla="*/ 586331 w 1211915"/>
              <a:gd name="connsiteY3" fmla="*/ 1 h 1177751"/>
              <a:gd name="connsiteX4" fmla="*/ 1014535 w 1211915"/>
              <a:gd name="connsiteY4" fmla="*/ 193478 h 1177751"/>
              <a:gd name="connsiteX5" fmla="*/ 1206852 w 1211915"/>
              <a:gd name="connsiteY5" fmla="*/ 611121 h 1177751"/>
              <a:gd name="connsiteX6" fmla="*/ 1172579 w 1211915"/>
              <a:gd name="connsiteY6" fmla="*/ 859522 h 1177751"/>
              <a:gd name="connsiteX7" fmla="*/ 1034508 w 1211915"/>
              <a:gd name="connsiteY7" fmla="*/ 1022776 h 1177751"/>
              <a:gd name="connsiteX8" fmla="*/ 823398 w 1211915"/>
              <a:gd name="connsiteY8" fmla="*/ 1177085 h 1177751"/>
              <a:gd name="connsiteX9" fmla="*/ 811335 w 1211915"/>
              <a:gd name="connsiteY9" fmla="*/ 1074011 h 1177751"/>
              <a:gd name="connsiteX10" fmla="*/ 709735 w 1211915"/>
              <a:gd name="connsiteY10" fmla="*/ 961122 h 1177751"/>
              <a:gd name="connsiteX11" fmla="*/ 438802 w 1211915"/>
              <a:gd name="connsiteY11" fmla="*/ 769211 h 1177751"/>
              <a:gd name="connsiteX12" fmla="*/ 22254 w 1211915"/>
              <a:gd name="connsiteY12" fmla="*/ 712721 h 1177751"/>
              <a:gd name="connsiteX0" fmla="*/ 22254 w 1211915"/>
              <a:gd name="connsiteY0" fmla="*/ 728642 h 1193672"/>
              <a:gd name="connsiteX1" fmla="*/ 73216 w 1211915"/>
              <a:gd name="connsiteY1" fmla="*/ 417374 h 1193672"/>
              <a:gd name="connsiteX2" fmla="*/ 213024 w 1211915"/>
              <a:gd name="connsiteY2" fmla="*/ 208530 h 1193672"/>
              <a:gd name="connsiteX3" fmla="*/ 586331 w 1211915"/>
              <a:gd name="connsiteY3" fmla="*/ 15922 h 1193672"/>
              <a:gd name="connsiteX4" fmla="*/ 604228 w 1211915"/>
              <a:gd name="connsiteY4" fmla="*/ 607984 h 1193672"/>
              <a:gd name="connsiteX5" fmla="*/ 1206852 w 1211915"/>
              <a:gd name="connsiteY5" fmla="*/ 627042 h 1193672"/>
              <a:gd name="connsiteX6" fmla="*/ 1172579 w 1211915"/>
              <a:gd name="connsiteY6" fmla="*/ 875443 h 1193672"/>
              <a:gd name="connsiteX7" fmla="*/ 1034508 w 1211915"/>
              <a:gd name="connsiteY7" fmla="*/ 1038697 h 1193672"/>
              <a:gd name="connsiteX8" fmla="*/ 823398 w 1211915"/>
              <a:gd name="connsiteY8" fmla="*/ 1193006 h 1193672"/>
              <a:gd name="connsiteX9" fmla="*/ 811335 w 1211915"/>
              <a:gd name="connsiteY9" fmla="*/ 1089932 h 1193672"/>
              <a:gd name="connsiteX10" fmla="*/ 709735 w 1211915"/>
              <a:gd name="connsiteY10" fmla="*/ 977043 h 1193672"/>
              <a:gd name="connsiteX11" fmla="*/ 438802 w 1211915"/>
              <a:gd name="connsiteY11" fmla="*/ 785132 h 1193672"/>
              <a:gd name="connsiteX12" fmla="*/ 22254 w 1211915"/>
              <a:gd name="connsiteY12" fmla="*/ 728642 h 1193672"/>
              <a:gd name="connsiteX0" fmla="*/ 22254 w 1211915"/>
              <a:gd name="connsiteY0" fmla="*/ 558792 h 1023822"/>
              <a:gd name="connsiteX1" fmla="*/ 73216 w 1211915"/>
              <a:gd name="connsiteY1" fmla="*/ 247524 h 1023822"/>
              <a:gd name="connsiteX2" fmla="*/ 213024 w 1211915"/>
              <a:gd name="connsiteY2" fmla="*/ 38680 h 1023822"/>
              <a:gd name="connsiteX3" fmla="*/ 363592 w 1211915"/>
              <a:gd name="connsiteY3" fmla="*/ 127426 h 1023822"/>
              <a:gd name="connsiteX4" fmla="*/ 604228 w 1211915"/>
              <a:gd name="connsiteY4" fmla="*/ 438134 h 1023822"/>
              <a:gd name="connsiteX5" fmla="*/ 1206852 w 1211915"/>
              <a:gd name="connsiteY5" fmla="*/ 457192 h 1023822"/>
              <a:gd name="connsiteX6" fmla="*/ 1172579 w 1211915"/>
              <a:gd name="connsiteY6" fmla="*/ 705593 h 1023822"/>
              <a:gd name="connsiteX7" fmla="*/ 1034508 w 1211915"/>
              <a:gd name="connsiteY7" fmla="*/ 868847 h 1023822"/>
              <a:gd name="connsiteX8" fmla="*/ 823398 w 1211915"/>
              <a:gd name="connsiteY8" fmla="*/ 1023156 h 1023822"/>
              <a:gd name="connsiteX9" fmla="*/ 811335 w 1211915"/>
              <a:gd name="connsiteY9" fmla="*/ 920082 h 1023822"/>
              <a:gd name="connsiteX10" fmla="*/ 709735 w 1211915"/>
              <a:gd name="connsiteY10" fmla="*/ 807193 h 1023822"/>
              <a:gd name="connsiteX11" fmla="*/ 438802 w 1211915"/>
              <a:gd name="connsiteY11" fmla="*/ 615282 h 1023822"/>
              <a:gd name="connsiteX12" fmla="*/ 22254 w 1211915"/>
              <a:gd name="connsiteY12" fmla="*/ 558792 h 1023822"/>
              <a:gd name="connsiteX0" fmla="*/ 22254 w 1211915"/>
              <a:gd name="connsiteY0" fmla="*/ 555555 h 1020585"/>
              <a:gd name="connsiteX1" fmla="*/ 73216 w 1211915"/>
              <a:gd name="connsiteY1" fmla="*/ 244287 h 1020585"/>
              <a:gd name="connsiteX2" fmla="*/ 213024 w 1211915"/>
              <a:gd name="connsiteY2" fmla="*/ 35443 h 1020585"/>
              <a:gd name="connsiteX3" fmla="*/ 363592 w 1211915"/>
              <a:gd name="connsiteY3" fmla="*/ 124189 h 1020585"/>
              <a:gd name="connsiteX4" fmla="*/ 486997 w 1211915"/>
              <a:gd name="connsiteY4" fmla="*/ 305943 h 1020585"/>
              <a:gd name="connsiteX5" fmla="*/ 1206852 w 1211915"/>
              <a:gd name="connsiteY5" fmla="*/ 453955 h 1020585"/>
              <a:gd name="connsiteX6" fmla="*/ 1172579 w 1211915"/>
              <a:gd name="connsiteY6" fmla="*/ 702356 h 1020585"/>
              <a:gd name="connsiteX7" fmla="*/ 1034508 w 1211915"/>
              <a:gd name="connsiteY7" fmla="*/ 865610 h 1020585"/>
              <a:gd name="connsiteX8" fmla="*/ 823398 w 1211915"/>
              <a:gd name="connsiteY8" fmla="*/ 1019919 h 1020585"/>
              <a:gd name="connsiteX9" fmla="*/ 811335 w 1211915"/>
              <a:gd name="connsiteY9" fmla="*/ 916845 h 1020585"/>
              <a:gd name="connsiteX10" fmla="*/ 709735 w 1211915"/>
              <a:gd name="connsiteY10" fmla="*/ 803956 h 1020585"/>
              <a:gd name="connsiteX11" fmla="*/ 438802 w 1211915"/>
              <a:gd name="connsiteY11" fmla="*/ 612045 h 1020585"/>
              <a:gd name="connsiteX12" fmla="*/ 22254 w 1211915"/>
              <a:gd name="connsiteY12" fmla="*/ 555555 h 1020585"/>
              <a:gd name="connsiteX0" fmla="*/ 22254 w 1173475"/>
              <a:gd name="connsiteY0" fmla="*/ 555555 h 1020585"/>
              <a:gd name="connsiteX1" fmla="*/ 73216 w 1173475"/>
              <a:gd name="connsiteY1" fmla="*/ 244287 h 1020585"/>
              <a:gd name="connsiteX2" fmla="*/ 213024 w 1173475"/>
              <a:gd name="connsiteY2" fmla="*/ 35443 h 1020585"/>
              <a:gd name="connsiteX3" fmla="*/ 363592 w 1173475"/>
              <a:gd name="connsiteY3" fmla="*/ 124189 h 1020585"/>
              <a:gd name="connsiteX4" fmla="*/ 486997 w 1173475"/>
              <a:gd name="connsiteY4" fmla="*/ 305943 h 1020585"/>
              <a:gd name="connsiteX5" fmla="*/ 515190 w 1173475"/>
              <a:gd name="connsiteY5" fmla="*/ 371894 h 1020585"/>
              <a:gd name="connsiteX6" fmla="*/ 1172579 w 1173475"/>
              <a:gd name="connsiteY6" fmla="*/ 702356 h 1020585"/>
              <a:gd name="connsiteX7" fmla="*/ 1034508 w 1173475"/>
              <a:gd name="connsiteY7" fmla="*/ 865610 h 1020585"/>
              <a:gd name="connsiteX8" fmla="*/ 823398 w 1173475"/>
              <a:gd name="connsiteY8" fmla="*/ 1019919 h 1020585"/>
              <a:gd name="connsiteX9" fmla="*/ 811335 w 1173475"/>
              <a:gd name="connsiteY9" fmla="*/ 916845 h 1020585"/>
              <a:gd name="connsiteX10" fmla="*/ 709735 w 1173475"/>
              <a:gd name="connsiteY10" fmla="*/ 803956 h 1020585"/>
              <a:gd name="connsiteX11" fmla="*/ 438802 w 1173475"/>
              <a:gd name="connsiteY11" fmla="*/ 612045 h 1020585"/>
              <a:gd name="connsiteX12" fmla="*/ 22254 w 1173475"/>
              <a:gd name="connsiteY12" fmla="*/ 555555 h 1020585"/>
              <a:gd name="connsiteX0" fmla="*/ 22254 w 1038382"/>
              <a:gd name="connsiteY0" fmla="*/ 555555 h 1020585"/>
              <a:gd name="connsiteX1" fmla="*/ 73216 w 1038382"/>
              <a:gd name="connsiteY1" fmla="*/ 244287 h 1020585"/>
              <a:gd name="connsiteX2" fmla="*/ 213024 w 1038382"/>
              <a:gd name="connsiteY2" fmla="*/ 35443 h 1020585"/>
              <a:gd name="connsiteX3" fmla="*/ 363592 w 1038382"/>
              <a:gd name="connsiteY3" fmla="*/ 124189 h 1020585"/>
              <a:gd name="connsiteX4" fmla="*/ 486997 w 1038382"/>
              <a:gd name="connsiteY4" fmla="*/ 305943 h 1020585"/>
              <a:gd name="connsiteX5" fmla="*/ 515190 w 1038382"/>
              <a:gd name="connsiteY5" fmla="*/ 371894 h 1020585"/>
              <a:gd name="connsiteX6" fmla="*/ 504364 w 1038382"/>
              <a:gd name="connsiteY6" fmla="*/ 397556 h 1020585"/>
              <a:gd name="connsiteX7" fmla="*/ 1034508 w 1038382"/>
              <a:gd name="connsiteY7" fmla="*/ 865610 h 1020585"/>
              <a:gd name="connsiteX8" fmla="*/ 823398 w 1038382"/>
              <a:gd name="connsiteY8" fmla="*/ 1019919 h 1020585"/>
              <a:gd name="connsiteX9" fmla="*/ 811335 w 1038382"/>
              <a:gd name="connsiteY9" fmla="*/ 916845 h 1020585"/>
              <a:gd name="connsiteX10" fmla="*/ 709735 w 1038382"/>
              <a:gd name="connsiteY10" fmla="*/ 803956 h 1020585"/>
              <a:gd name="connsiteX11" fmla="*/ 438802 w 1038382"/>
              <a:gd name="connsiteY11" fmla="*/ 612045 h 1020585"/>
              <a:gd name="connsiteX12" fmla="*/ 22254 w 1038382"/>
              <a:gd name="connsiteY12" fmla="*/ 555555 h 1020585"/>
              <a:gd name="connsiteX0" fmla="*/ 22254 w 1038382"/>
              <a:gd name="connsiteY0" fmla="*/ 555555 h 1028160"/>
              <a:gd name="connsiteX1" fmla="*/ 73216 w 1038382"/>
              <a:gd name="connsiteY1" fmla="*/ 244287 h 1028160"/>
              <a:gd name="connsiteX2" fmla="*/ 213024 w 1038382"/>
              <a:gd name="connsiteY2" fmla="*/ 35443 h 1028160"/>
              <a:gd name="connsiteX3" fmla="*/ 363592 w 1038382"/>
              <a:gd name="connsiteY3" fmla="*/ 124189 h 1028160"/>
              <a:gd name="connsiteX4" fmla="*/ 486997 w 1038382"/>
              <a:gd name="connsiteY4" fmla="*/ 305943 h 1028160"/>
              <a:gd name="connsiteX5" fmla="*/ 515190 w 1038382"/>
              <a:gd name="connsiteY5" fmla="*/ 371894 h 1028160"/>
              <a:gd name="connsiteX6" fmla="*/ 504364 w 1038382"/>
              <a:gd name="connsiteY6" fmla="*/ 397556 h 1028160"/>
              <a:gd name="connsiteX7" fmla="*/ 1034508 w 1038382"/>
              <a:gd name="connsiteY7" fmla="*/ 865610 h 1028160"/>
              <a:gd name="connsiteX8" fmla="*/ 823398 w 1038382"/>
              <a:gd name="connsiteY8" fmla="*/ 1019919 h 1028160"/>
              <a:gd name="connsiteX9" fmla="*/ 483089 w 1038382"/>
              <a:gd name="connsiteY9" fmla="*/ 600322 h 1028160"/>
              <a:gd name="connsiteX10" fmla="*/ 709735 w 1038382"/>
              <a:gd name="connsiteY10" fmla="*/ 803956 h 1028160"/>
              <a:gd name="connsiteX11" fmla="*/ 438802 w 1038382"/>
              <a:gd name="connsiteY11" fmla="*/ 612045 h 1028160"/>
              <a:gd name="connsiteX12" fmla="*/ 22254 w 1038382"/>
              <a:gd name="connsiteY12" fmla="*/ 555555 h 1028160"/>
              <a:gd name="connsiteX0" fmla="*/ 22254 w 1038382"/>
              <a:gd name="connsiteY0" fmla="*/ 555555 h 871445"/>
              <a:gd name="connsiteX1" fmla="*/ 73216 w 1038382"/>
              <a:gd name="connsiteY1" fmla="*/ 244287 h 871445"/>
              <a:gd name="connsiteX2" fmla="*/ 213024 w 1038382"/>
              <a:gd name="connsiteY2" fmla="*/ 35443 h 871445"/>
              <a:gd name="connsiteX3" fmla="*/ 363592 w 1038382"/>
              <a:gd name="connsiteY3" fmla="*/ 124189 h 871445"/>
              <a:gd name="connsiteX4" fmla="*/ 486997 w 1038382"/>
              <a:gd name="connsiteY4" fmla="*/ 305943 h 871445"/>
              <a:gd name="connsiteX5" fmla="*/ 515190 w 1038382"/>
              <a:gd name="connsiteY5" fmla="*/ 371894 h 871445"/>
              <a:gd name="connsiteX6" fmla="*/ 504364 w 1038382"/>
              <a:gd name="connsiteY6" fmla="*/ 397556 h 871445"/>
              <a:gd name="connsiteX7" fmla="*/ 1034508 w 1038382"/>
              <a:gd name="connsiteY7" fmla="*/ 865610 h 871445"/>
              <a:gd name="connsiteX8" fmla="*/ 471706 w 1038382"/>
              <a:gd name="connsiteY8" fmla="*/ 550996 h 871445"/>
              <a:gd name="connsiteX9" fmla="*/ 483089 w 1038382"/>
              <a:gd name="connsiteY9" fmla="*/ 600322 h 871445"/>
              <a:gd name="connsiteX10" fmla="*/ 709735 w 1038382"/>
              <a:gd name="connsiteY10" fmla="*/ 803956 h 871445"/>
              <a:gd name="connsiteX11" fmla="*/ 438802 w 1038382"/>
              <a:gd name="connsiteY11" fmla="*/ 612045 h 871445"/>
              <a:gd name="connsiteX12" fmla="*/ 22254 w 1038382"/>
              <a:gd name="connsiteY12" fmla="*/ 555555 h 871445"/>
              <a:gd name="connsiteX0" fmla="*/ 22254 w 716375"/>
              <a:gd name="connsiteY0" fmla="*/ 555555 h 809938"/>
              <a:gd name="connsiteX1" fmla="*/ 73216 w 716375"/>
              <a:gd name="connsiteY1" fmla="*/ 244287 h 809938"/>
              <a:gd name="connsiteX2" fmla="*/ 213024 w 716375"/>
              <a:gd name="connsiteY2" fmla="*/ 35443 h 809938"/>
              <a:gd name="connsiteX3" fmla="*/ 363592 w 716375"/>
              <a:gd name="connsiteY3" fmla="*/ 124189 h 809938"/>
              <a:gd name="connsiteX4" fmla="*/ 486997 w 716375"/>
              <a:gd name="connsiteY4" fmla="*/ 305943 h 809938"/>
              <a:gd name="connsiteX5" fmla="*/ 515190 w 716375"/>
              <a:gd name="connsiteY5" fmla="*/ 371894 h 809938"/>
              <a:gd name="connsiteX6" fmla="*/ 504364 w 716375"/>
              <a:gd name="connsiteY6" fmla="*/ 397556 h 809938"/>
              <a:gd name="connsiteX7" fmla="*/ 542139 w 716375"/>
              <a:gd name="connsiteY7" fmla="*/ 467025 h 809938"/>
              <a:gd name="connsiteX8" fmla="*/ 471706 w 716375"/>
              <a:gd name="connsiteY8" fmla="*/ 550996 h 809938"/>
              <a:gd name="connsiteX9" fmla="*/ 483089 w 716375"/>
              <a:gd name="connsiteY9" fmla="*/ 600322 h 809938"/>
              <a:gd name="connsiteX10" fmla="*/ 709735 w 716375"/>
              <a:gd name="connsiteY10" fmla="*/ 803956 h 809938"/>
              <a:gd name="connsiteX11" fmla="*/ 438802 w 716375"/>
              <a:gd name="connsiteY11" fmla="*/ 612045 h 809938"/>
              <a:gd name="connsiteX12" fmla="*/ 22254 w 716375"/>
              <a:gd name="connsiteY12" fmla="*/ 555555 h 809938"/>
              <a:gd name="connsiteX0" fmla="*/ 22254 w 557815"/>
              <a:gd name="connsiteY0" fmla="*/ 555555 h 622370"/>
              <a:gd name="connsiteX1" fmla="*/ 73216 w 557815"/>
              <a:gd name="connsiteY1" fmla="*/ 244287 h 622370"/>
              <a:gd name="connsiteX2" fmla="*/ 213024 w 557815"/>
              <a:gd name="connsiteY2" fmla="*/ 35443 h 622370"/>
              <a:gd name="connsiteX3" fmla="*/ 363592 w 557815"/>
              <a:gd name="connsiteY3" fmla="*/ 124189 h 622370"/>
              <a:gd name="connsiteX4" fmla="*/ 486997 w 557815"/>
              <a:gd name="connsiteY4" fmla="*/ 305943 h 622370"/>
              <a:gd name="connsiteX5" fmla="*/ 515190 w 557815"/>
              <a:gd name="connsiteY5" fmla="*/ 371894 h 622370"/>
              <a:gd name="connsiteX6" fmla="*/ 504364 w 557815"/>
              <a:gd name="connsiteY6" fmla="*/ 397556 h 622370"/>
              <a:gd name="connsiteX7" fmla="*/ 542139 w 557815"/>
              <a:gd name="connsiteY7" fmla="*/ 467025 h 622370"/>
              <a:gd name="connsiteX8" fmla="*/ 471706 w 557815"/>
              <a:gd name="connsiteY8" fmla="*/ 550996 h 622370"/>
              <a:gd name="connsiteX9" fmla="*/ 483089 w 557815"/>
              <a:gd name="connsiteY9" fmla="*/ 600322 h 622370"/>
              <a:gd name="connsiteX10" fmla="*/ 463551 w 557815"/>
              <a:gd name="connsiteY10" fmla="*/ 557771 h 622370"/>
              <a:gd name="connsiteX11" fmla="*/ 438802 w 557815"/>
              <a:gd name="connsiteY11" fmla="*/ 612045 h 622370"/>
              <a:gd name="connsiteX12" fmla="*/ 22254 w 557815"/>
              <a:gd name="connsiteY12" fmla="*/ 555555 h 622370"/>
              <a:gd name="connsiteX0" fmla="*/ 22254 w 537397"/>
              <a:gd name="connsiteY0" fmla="*/ 555555 h 622370"/>
              <a:gd name="connsiteX1" fmla="*/ 73216 w 537397"/>
              <a:gd name="connsiteY1" fmla="*/ 244287 h 622370"/>
              <a:gd name="connsiteX2" fmla="*/ 213024 w 537397"/>
              <a:gd name="connsiteY2" fmla="*/ 35443 h 622370"/>
              <a:gd name="connsiteX3" fmla="*/ 363592 w 537397"/>
              <a:gd name="connsiteY3" fmla="*/ 124189 h 622370"/>
              <a:gd name="connsiteX4" fmla="*/ 486997 w 537397"/>
              <a:gd name="connsiteY4" fmla="*/ 305943 h 622370"/>
              <a:gd name="connsiteX5" fmla="*/ 515190 w 537397"/>
              <a:gd name="connsiteY5" fmla="*/ 371894 h 622370"/>
              <a:gd name="connsiteX6" fmla="*/ 504364 w 537397"/>
              <a:gd name="connsiteY6" fmla="*/ 397556 h 622370"/>
              <a:gd name="connsiteX7" fmla="*/ 506970 w 537397"/>
              <a:gd name="connsiteY7" fmla="*/ 467025 h 622370"/>
              <a:gd name="connsiteX8" fmla="*/ 471706 w 537397"/>
              <a:gd name="connsiteY8" fmla="*/ 550996 h 622370"/>
              <a:gd name="connsiteX9" fmla="*/ 483089 w 537397"/>
              <a:gd name="connsiteY9" fmla="*/ 600322 h 622370"/>
              <a:gd name="connsiteX10" fmla="*/ 463551 w 537397"/>
              <a:gd name="connsiteY10" fmla="*/ 557771 h 622370"/>
              <a:gd name="connsiteX11" fmla="*/ 438802 w 537397"/>
              <a:gd name="connsiteY11" fmla="*/ 612045 h 622370"/>
              <a:gd name="connsiteX12" fmla="*/ 22254 w 537397"/>
              <a:gd name="connsiteY12" fmla="*/ 555555 h 622370"/>
              <a:gd name="connsiteX0" fmla="*/ 22254 w 537397"/>
              <a:gd name="connsiteY0" fmla="*/ 555555 h 622370"/>
              <a:gd name="connsiteX1" fmla="*/ 73216 w 537397"/>
              <a:gd name="connsiteY1" fmla="*/ 244287 h 622370"/>
              <a:gd name="connsiteX2" fmla="*/ 213024 w 537397"/>
              <a:gd name="connsiteY2" fmla="*/ 35443 h 622370"/>
              <a:gd name="connsiteX3" fmla="*/ 363592 w 537397"/>
              <a:gd name="connsiteY3" fmla="*/ 124189 h 622370"/>
              <a:gd name="connsiteX4" fmla="*/ 486997 w 537397"/>
              <a:gd name="connsiteY4" fmla="*/ 305943 h 622370"/>
              <a:gd name="connsiteX5" fmla="*/ 515190 w 537397"/>
              <a:gd name="connsiteY5" fmla="*/ 371894 h 622370"/>
              <a:gd name="connsiteX6" fmla="*/ 480918 w 537397"/>
              <a:gd name="connsiteY6" fmla="*/ 397556 h 622370"/>
              <a:gd name="connsiteX7" fmla="*/ 506970 w 537397"/>
              <a:gd name="connsiteY7" fmla="*/ 467025 h 622370"/>
              <a:gd name="connsiteX8" fmla="*/ 471706 w 537397"/>
              <a:gd name="connsiteY8" fmla="*/ 550996 h 622370"/>
              <a:gd name="connsiteX9" fmla="*/ 483089 w 537397"/>
              <a:gd name="connsiteY9" fmla="*/ 600322 h 622370"/>
              <a:gd name="connsiteX10" fmla="*/ 463551 w 537397"/>
              <a:gd name="connsiteY10" fmla="*/ 557771 h 622370"/>
              <a:gd name="connsiteX11" fmla="*/ 438802 w 537397"/>
              <a:gd name="connsiteY11" fmla="*/ 612045 h 622370"/>
              <a:gd name="connsiteX12" fmla="*/ 22254 w 537397"/>
              <a:gd name="connsiteY12" fmla="*/ 555555 h 622370"/>
              <a:gd name="connsiteX0" fmla="*/ 22254 w 537397"/>
              <a:gd name="connsiteY0" fmla="*/ 555555 h 622370"/>
              <a:gd name="connsiteX1" fmla="*/ 73216 w 537397"/>
              <a:gd name="connsiteY1" fmla="*/ 244287 h 622370"/>
              <a:gd name="connsiteX2" fmla="*/ 213024 w 537397"/>
              <a:gd name="connsiteY2" fmla="*/ 35443 h 622370"/>
              <a:gd name="connsiteX3" fmla="*/ 363592 w 537397"/>
              <a:gd name="connsiteY3" fmla="*/ 124189 h 622370"/>
              <a:gd name="connsiteX4" fmla="*/ 486997 w 537397"/>
              <a:gd name="connsiteY4" fmla="*/ 305943 h 622370"/>
              <a:gd name="connsiteX5" fmla="*/ 515190 w 537397"/>
              <a:gd name="connsiteY5" fmla="*/ 371894 h 622370"/>
              <a:gd name="connsiteX6" fmla="*/ 480918 w 537397"/>
              <a:gd name="connsiteY6" fmla="*/ 397556 h 622370"/>
              <a:gd name="connsiteX7" fmla="*/ 483524 w 537397"/>
              <a:gd name="connsiteY7" fmla="*/ 467025 h 622370"/>
              <a:gd name="connsiteX8" fmla="*/ 471706 w 537397"/>
              <a:gd name="connsiteY8" fmla="*/ 550996 h 622370"/>
              <a:gd name="connsiteX9" fmla="*/ 483089 w 537397"/>
              <a:gd name="connsiteY9" fmla="*/ 600322 h 622370"/>
              <a:gd name="connsiteX10" fmla="*/ 463551 w 537397"/>
              <a:gd name="connsiteY10" fmla="*/ 557771 h 622370"/>
              <a:gd name="connsiteX11" fmla="*/ 438802 w 537397"/>
              <a:gd name="connsiteY11" fmla="*/ 612045 h 622370"/>
              <a:gd name="connsiteX12" fmla="*/ 22254 w 537397"/>
              <a:gd name="connsiteY12" fmla="*/ 555555 h 622370"/>
              <a:gd name="connsiteX0" fmla="*/ 22254 w 541781"/>
              <a:gd name="connsiteY0" fmla="*/ 555555 h 622370"/>
              <a:gd name="connsiteX1" fmla="*/ 73216 w 541781"/>
              <a:gd name="connsiteY1" fmla="*/ 244287 h 622370"/>
              <a:gd name="connsiteX2" fmla="*/ 213024 w 541781"/>
              <a:gd name="connsiteY2" fmla="*/ 35443 h 622370"/>
              <a:gd name="connsiteX3" fmla="*/ 363592 w 541781"/>
              <a:gd name="connsiteY3" fmla="*/ 124189 h 622370"/>
              <a:gd name="connsiteX4" fmla="*/ 486997 w 541781"/>
              <a:gd name="connsiteY4" fmla="*/ 305943 h 622370"/>
              <a:gd name="connsiteX5" fmla="*/ 515190 w 541781"/>
              <a:gd name="connsiteY5" fmla="*/ 371894 h 622370"/>
              <a:gd name="connsiteX6" fmla="*/ 483524 w 541781"/>
              <a:gd name="connsiteY6" fmla="*/ 467025 h 622370"/>
              <a:gd name="connsiteX7" fmla="*/ 471706 w 541781"/>
              <a:gd name="connsiteY7" fmla="*/ 550996 h 622370"/>
              <a:gd name="connsiteX8" fmla="*/ 483089 w 541781"/>
              <a:gd name="connsiteY8" fmla="*/ 600322 h 622370"/>
              <a:gd name="connsiteX9" fmla="*/ 463551 w 541781"/>
              <a:gd name="connsiteY9" fmla="*/ 557771 h 622370"/>
              <a:gd name="connsiteX10" fmla="*/ 438802 w 541781"/>
              <a:gd name="connsiteY10" fmla="*/ 612045 h 622370"/>
              <a:gd name="connsiteX11" fmla="*/ 22254 w 541781"/>
              <a:gd name="connsiteY11" fmla="*/ 555555 h 622370"/>
              <a:gd name="connsiteX0" fmla="*/ 22254 w 495563"/>
              <a:gd name="connsiteY0" fmla="*/ 555555 h 622370"/>
              <a:gd name="connsiteX1" fmla="*/ 73216 w 495563"/>
              <a:gd name="connsiteY1" fmla="*/ 244287 h 622370"/>
              <a:gd name="connsiteX2" fmla="*/ 213024 w 495563"/>
              <a:gd name="connsiteY2" fmla="*/ 35443 h 622370"/>
              <a:gd name="connsiteX3" fmla="*/ 363592 w 495563"/>
              <a:gd name="connsiteY3" fmla="*/ 124189 h 622370"/>
              <a:gd name="connsiteX4" fmla="*/ 486997 w 495563"/>
              <a:gd name="connsiteY4" fmla="*/ 305943 h 622370"/>
              <a:gd name="connsiteX5" fmla="*/ 483524 w 495563"/>
              <a:gd name="connsiteY5" fmla="*/ 467025 h 622370"/>
              <a:gd name="connsiteX6" fmla="*/ 471706 w 495563"/>
              <a:gd name="connsiteY6" fmla="*/ 550996 h 622370"/>
              <a:gd name="connsiteX7" fmla="*/ 483089 w 495563"/>
              <a:gd name="connsiteY7" fmla="*/ 600322 h 622370"/>
              <a:gd name="connsiteX8" fmla="*/ 463551 w 495563"/>
              <a:gd name="connsiteY8" fmla="*/ 557771 h 622370"/>
              <a:gd name="connsiteX9" fmla="*/ 438802 w 495563"/>
              <a:gd name="connsiteY9" fmla="*/ 612045 h 622370"/>
              <a:gd name="connsiteX10" fmla="*/ 22254 w 495563"/>
              <a:gd name="connsiteY10" fmla="*/ 555555 h 622370"/>
              <a:gd name="connsiteX0" fmla="*/ 24023 w 497332"/>
              <a:gd name="connsiteY0" fmla="*/ 555555 h 611187"/>
              <a:gd name="connsiteX1" fmla="*/ 74985 w 497332"/>
              <a:gd name="connsiteY1" fmla="*/ 244287 h 611187"/>
              <a:gd name="connsiteX2" fmla="*/ 214793 w 497332"/>
              <a:gd name="connsiteY2" fmla="*/ 35443 h 611187"/>
              <a:gd name="connsiteX3" fmla="*/ 365361 w 497332"/>
              <a:gd name="connsiteY3" fmla="*/ 124189 h 611187"/>
              <a:gd name="connsiteX4" fmla="*/ 488766 w 497332"/>
              <a:gd name="connsiteY4" fmla="*/ 305943 h 611187"/>
              <a:gd name="connsiteX5" fmla="*/ 485293 w 497332"/>
              <a:gd name="connsiteY5" fmla="*/ 467025 h 611187"/>
              <a:gd name="connsiteX6" fmla="*/ 473475 w 497332"/>
              <a:gd name="connsiteY6" fmla="*/ 550996 h 611187"/>
              <a:gd name="connsiteX7" fmla="*/ 484858 w 497332"/>
              <a:gd name="connsiteY7" fmla="*/ 600322 h 611187"/>
              <a:gd name="connsiteX8" fmla="*/ 465320 w 497332"/>
              <a:gd name="connsiteY8" fmla="*/ 557771 h 611187"/>
              <a:gd name="connsiteX9" fmla="*/ 24023 w 497332"/>
              <a:gd name="connsiteY9" fmla="*/ 555555 h 611187"/>
              <a:gd name="connsiteX0" fmla="*/ 25424 w 498733"/>
              <a:gd name="connsiteY0" fmla="*/ 555555 h 611187"/>
              <a:gd name="connsiteX1" fmla="*/ 76386 w 498733"/>
              <a:gd name="connsiteY1" fmla="*/ 244287 h 611187"/>
              <a:gd name="connsiteX2" fmla="*/ 216194 w 498733"/>
              <a:gd name="connsiteY2" fmla="*/ 35443 h 611187"/>
              <a:gd name="connsiteX3" fmla="*/ 366762 w 498733"/>
              <a:gd name="connsiteY3" fmla="*/ 124189 h 611187"/>
              <a:gd name="connsiteX4" fmla="*/ 490167 w 498733"/>
              <a:gd name="connsiteY4" fmla="*/ 305943 h 611187"/>
              <a:gd name="connsiteX5" fmla="*/ 486694 w 498733"/>
              <a:gd name="connsiteY5" fmla="*/ 467025 h 611187"/>
              <a:gd name="connsiteX6" fmla="*/ 474876 w 498733"/>
              <a:gd name="connsiteY6" fmla="*/ 550996 h 611187"/>
              <a:gd name="connsiteX7" fmla="*/ 486259 w 498733"/>
              <a:gd name="connsiteY7" fmla="*/ 600322 h 611187"/>
              <a:gd name="connsiteX8" fmla="*/ 25424 w 498733"/>
              <a:gd name="connsiteY8" fmla="*/ 555555 h 611187"/>
              <a:gd name="connsiteX0" fmla="*/ 8281 w 483935"/>
              <a:gd name="connsiteY0" fmla="*/ 555555 h 601592"/>
              <a:gd name="connsiteX1" fmla="*/ 59243 w 483935"/>
              <a:gd name="connsiteY1" fmla="*/ 244287 h 601592"/>
              <a:gd name="connsiteX2" fmla="*/ 199051 w 483935"/>
              <a:gd name="connsiteY2" fmla="*/ 35443 h 601592"/>
              <a:gd name="connsiteX3" fmla="*/ 349619 w 483935"/>
              <a:gd name="connsiteY3" fmla="*/ 124189 h 601592"/>
              <a:gd name="connsiteX4" fmla="*/ 473024 w 483935"/>
              <a:gd name="connsiteY4" fmla="*/ 305943 h 601592"/>
              <a:gd name="connsiteX5" fmla="*/ 469551 w 483935"/>
              <a:gd name="connsiteY5" fmla="*/ 467025 h 601592"/>
              <a:gd name="connsiteX6" fmla="*/ 457733 w 483935"/>
              <a:gd name="connsiteY6" fmla="*/ 550996 h 601592"/>
              <a:gd name="connsiteX7" fmla="*/ 469116 w 483935"/>
              <a:gd name="connsiteY7" fmla="*/ 600322 h 601592"/>
              <a:gd name="connsiteX8" fmla="*/ 223368 w 483935"/>
              <a:gd name="connsiteY8" fmla="*/ 572534 h 601592"/>
              <a:gd name="connsiteX9" fmla="*/ 8281 w 483935"/>
              <a:gd name="connsiteY9" fmla="*/ 555555 h 601592"/>
              <a:gd name="connsiteX0" fmla="*/ 8281 w 483935"/>
              <a:gd name="connsiteY0" fmla="*/ 555555 h 601592"/>
              <a:gd name="connsiteX1" fmla="*/ 59243 w 483935"/>
              <a:gd name="connsiteY1" fmla="*/ 244287 h 601592"/>
              <a:gd name="connsiteX2" fmla="*/ 199051 w 483935"/>
              <a:gd name="connsiteY2" fmla="*/ 35443 h 601592"/>
              <a:gd name="connsiteX3" fmla="*/ 349619 w 483935"/>
              <a:gd name="connsiteY3" fmla="*/ 124189 h 601592"/>
              <a:gd name="connsiteX4" fmla="*/ 461301 w 483935"/>
              <a:gd name="connsiteY4" fmla="*/ 305943 h 601592"/>
              <a:gd name="connsiteX5" fmla="*/ 469551 w 483935"/>
              <a:gd name="connsiteY5" fmla="*/ 467025 h 601592"/>
              <a:gd name="connsiteX6" fmla="*/ 457733 w 483935"/>
              <a:gd name="connsiteY6" fmla="*/ 550996 h 601592"/>
              <a:gd name="connsiteX7" fmla="*/ 469116 w 483935"/>
              <a:gd name="connsiteY7" fmla="*/ 600322 h 601592"/>
              <a:gd name="connsiteX8" fmla="*/ 223368 w 483935"/>
              <a:gd name="connsiteY8" fmla="*/ 572534 h 601592"/>
              <a:gd name="connsiteX9" fmla="*/ 8281 w 483935"/>
              <a:gd name="connsiteY9" fmla="*/ 555555 h 601592"/>
              <a:gd name="connsiteX0" fmla="*/ 8281 w 474396"/>
              <a:gd name="connsiteY0" fmla="*/ 555555 h 583028"/>
              <a:gd name="connsiteX1" fmla="*/ 59243 w 474396"/>
              <a:gd name="connsiteY1" fmla="*/ 244287 h 583028"/>
              <a:gd name="connsiteX2" fmla="*/ 199051 w 474396"/>
              <a:gd name="connsiteY2" fmla="*/ 35443 h 583028"/>
              <a:gd name="connsiteX3" fmla="*/ 349619 w 474396"/>
              <a:gd name="connsiteY3" fmla="*/ 124189 h 583028"/>
              <a:gd name="connsiteX4" fmla="*/ 461301 w 474396"/>
              <a:gd name="connsiteY4" fmla="*/ 305943 h 583028"/>
              <a:gd name="connsiteX5" fmla="*/ 469551 w 474396"/>
              <a:gd name="connsiteY5" fmla="*/ 467025 h 583028"/>
              <a:gd name="connsiteX6" fmla="*/ 457733 w 474396"/>
              <a:gd name="connsiteY6" fmla="*/ 550996 h 583028"/>
              <a:gd name="connsiteX7" fmla="*/ 457393 w 474396"/>
              <a:gd name="connsiteY7" fmla="*/ 565153 h 583028"/>
              <a:gd name="connsiteX8" fmla="*/ 223368 w 474396"/>
              <a:gd name="connsiteY8" fmla="*/ 572534 h 583028"/>
              <a:gd name="connsiteX9" fmla="*/ 8281 w 474396"/>
              <a:gd name="connsiteY9" fmla="*/ 555555 h 58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396" h="583028">
                <a:moveTo>
                  <a:pt x="8281" y="555555"/>
                </a:moveTo>
                <a:cubicBezTo>
                  <a:pt x="-19073" y="500847"/>
                  <a:pt x="27448" y="330972"/>
                  <a:pt x="59243" y="244287"/>
                </a:cubicBezTo>
                <a:cubicBezTo>
                  <a:pt x="91038" y="157602"/>
                  <a:pt x="117440" y="102352"/>
                  <a:pt x="199051" y="35443"/>
                </a:cubicBezTo>
                <a:cubicBezTo>
                  <a:pt x="293064" y="-66410"/>
                  <a:pt x="305911" y="79106"/>
                  <a:pt x="349619" y="124189"/>
                </a:cubicBezTo>
                <a:cubicBezTo>
                  <a:pt x="393327" y="169272"/>
                  <a:pt x="441312" y="248804"/>
                  <a:pt x="461301" y="305943"/>
                </a:cubicBezTo>
                <a:cubicBezTo>
                  <a:pt x="481290" y="363082"/>
                  <a:pt x="472099" y="426183"/>
                  <a:pt x="469551" y="467025"/>
                </a:cubicBezTo>
                <a:cubicBezTo>
                  <a:pt x="467003" y="507867"/>
                  <a:pt x="459759" y="534641"/>
                  <a:pt x="457733" y="550996"/>
                </a:cubicBezTo>
                <a:cubicBezTo>
                  <a:pt x="455707" y="567351"/>
                  <a:pt x="496454" y="557656"/>
                  <a:pt x="457393" y="565153"/>
                </a:cubicBezTo>
                <a:cubicBezTo>
                  <a:pt x="418332" y="572650"/>
                  <a:pt x="300174" y="579995"/>
                  <a:pt x="223368" y="572534"/>
                </a:cubicBezTo>
                <a:cubicBezTo>
                  <a:pt x="146562" y="565073"/>
                  <a:pt x="35635" y="610263"/>
                  <a:pt x="8281" y="555555"/>
                </a:cubicBezTo>
                <a:close/>
              </a:path>
            </a:pathLst>
          </a:cu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E69E519-C868-4603-9A44-26C3C3A3A5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152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077"/>
    </mc:Choice>
    <mc:Fallback>
      <p:transition spd="slow" advTm="73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914400" lvl="2" indent="0">
              <a:buNone/>
            </a:pPr>
            <a:r>
              <a:rPr lang="cs-CZ" sz="2400" dirty="0"/>
              <a:t>L = </a:t>
            </a:r>
            <a:r>
              <a:rPr lang="en-US" sz="2400" dirty="0"/>
              <a:t>[</a:t>
            </a:r>
            <a:r>
              <a:rPr lang="cs-CZ" sz="2400" dirty="0"/>
              <a:t>(A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B ) - C </a:t>
            </a:r>
            <a:r>
              <a:rPr lang="en-US" sz="2400" dirty="0"/>
              <a:t>]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(C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), </a:t>
            </a:r>
            <a:r>
              <a:rPr lang="cs-CZ" sz="2400" dirty="0"/>
              <a:t>P = (B - C )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(A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C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).</a:t>
            </a:r>
            <a:endParaRPr lang="cs-CZ" sz="2600" dirty="0"/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/>
              <a:t>a) L ⊂ P                  III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r>
              <a:rPr lang="cs-CZ" sz="2000" dirty="0"/>
              <a:t> 		II </a:t>
            </a:r>
            <a:r>
              <a:rPr lang="cs-CZ" sz="1600" dirty="0"/>
              <a:t>⋃</a:t>
            </a:r>
            <a:r>
              <a:rPr lang="cs-CZ" sz="2000" dirty="0"/>
              <a:t> III ⊂  II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/>
              <a:t>b) P ⊂ L                   platí vždy	 II  ⊂ 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/>
              <a:t>c) P = L		III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r>
              <a:rPr lang="cs-CZ" sz="2000" dirty="0"/>
              <a:t> 		II  = 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/>
              <a:t>d) P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r>
              <a:rPr lang="cs-CZ" sz="2000" dirty="0"/>
              <a:t> L		 III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r>
              <a:rPr lang="cs-CZ" sz="2000" dirty="0"/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                 L </a:t>
            </a:r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" name="Obrázek 44">
            <a:extLst>
              <a:ext uri="{FF2B5EF4-FFF2-40B4-BE49-F238E27FC236}">
                <a16:creationId xmlns:a16="http://schemas.microsoft.com/office/drawing/2014/main" id="{DA54990D-E952-42CC-BD86-F2B17CE1D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2055914" y="3986602"/>
            <a:ext cx="3204254" cy="2649526"/>
          </a:xfrm>
          <a:prstGeom prst="rect">
            <a:avLst/>
          </a:prstGeom>
        </p:spPr>
      </p:pic>
      <p:sp>
        <p:nvSpPr>
          <p:cNvPr id="47" name="TextovéPole 46">
            <a:extLst>
              <a:ext uri="{FF2B5EF4-FFF2-40B4-BE49-F238E27FC236}">
                <a16:creationId xmlns:a16="http://schemas.microsoft.com/office/drawing/2014/main" id="{EF537752-AB63-4D6D-8C40-6BA7D2C0D5BA}"/>
              </a:ext>
            </a:extLst>
          </p:cNvPr>
          <p:cNvSpPr txBox="1"/>
          <p:nvPr/>
        </p:nvSpPr>
        <p:spPr>
          <a:xfrm>
            <a:off x="4041008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III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F244EBF2-D168-4AB4-8BDF-2BA083A1E88E}"/>
              </a:ext>
            </a:extLst>
          </p:cNvPr>
          <p:cNvSpPr txBox="1"/>
          <p:nvPr/>
        </p:nvSpPr>
        <p:spPr>
          <a:xfrm>
            <a:off x="3520955" y="4954227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V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20660AB-EF35-421A-B408-D5CF75687DA7}"/>
              </a:ext>
            </a:extLst>
          </p:cNvPr>
          <p:cNvSpPr txBox="1"/>
          <p:nvPr/>
        </p:nvSpPr>
        <p:spPr>
          <a:xfrm>
            <a:off x="3180752" y="513665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IV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C6509A0-273A-4B82-B301-E091DCA5982C}"/>
              </a:ext>
            </a:extLst>
          </p:cNvPr>
          <p:cNvSpPr txBox="1"/>
          <p:nvPr/>
        </p:nvSpPr>
        <p:spPr>
          <a:xfrm>
            <a:off x="3504880" y="455411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/>
              <a:t>II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8AA2CE8-A510-4057-B55F-CAFCB4695C36}"/>
              </a:ext>
            </a:extLst>
          </p:cNvPr>
          <p:cNvSpPr txBox="1"/>
          <p:nvPr/>
        </p:nvSpPr>
        <p:spPr>
          <a:xfrm>
            <a:off x="3818574" y="51216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DB2CA38-C143-437C-B09F-496F7C28CB5D}"/>
              </a:ext>
            </a:extLst>
          </p:cNvPr>
          <p:cNvSpPr txBox="1"/>
          <p:nvPr/>
        </p:nvSpPr>
        <p:spPr>
          <a:xfrm>
            <a:off x="3440505" y="5626303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33B0DD2-CB71-4482-8EF4-049DE6A9ACE5}"/>
              </a:ext>
            </a:extLst>
          </p:cNvPr>
          <p:cNvSpPr txBox="1"/>
          <p:nvPr/>
        </p:nvSpPr>
        <p:spPr>
          <a:xfrm>
            <a:off x="2306285" y="587879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VIII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6F570F4-0D4A-455E-9254-A1EA3C423660}"/>
              </a:ext>
            </a:extLst>
          </p:cNvPr>
          <p:cNvSpPr/>
          <p:nvPr/>
        </p:nvSpPr>
        <p:spPr>
          <a:xfrm>
            <a:off x="3467153" y="4299501"/>
            <a:ext cx="1211915" cy="1177751"/>
          </a:xfrm>
          <a:custGeom>
            <a:avLst/>
            <a:gdLst>
              <a:gd name="connsiteX0" fmla="*/ 0 w 1128153"/>
              <a:gd name="connsiteY0" fmla="*/ 611120 h 1222240"/>
              <a:gd name="connsiteX1" fmla="*/ 564077 w 1128153"/>
              <a:gd name="connsiteY1" fmla="*/ 0 h 1222240"/>
              <a:gd name="connsiteX2" fmla="*/ 1128154 w 1128153"/>
              <a:gd name="connsiteY2" fmla="*/ 611120 h 1222240"/>
              <a:gd name="connsiteX3" fmla="*/ 564077 w 1128153"/>
              <a:gd name="connsiteY3" fmla="*/ 1222240 h 1222240"/>
              <a:gd name="connsiteX4" fmla="*/ 0 w 1128153"/>
              <a:gd name="connsiteY4" fmla="*/ 611120 h 1222240"/>
              <a:gd name="connsiteX0" fmla="*/ 90 w 1128244"/>
              <a:gd name="connsiteY0" fmla="*/ 611120 h 1210951"/>
              <a:gd name="connsiteX1" fmla="*/ 564167 w 1128244"/>
              <a:gd name="connsiteY1" fmla="*/ 0 h 1210951"/>
              <a:gd name="connsiteX2" fmla="*/ 1128244 w 1128244"/>
              <a:gd name="connsiteY2" fmla="*/ 611120 h 1210951"/>
              <a:gd name="connsiteX3" fmla="*/ 598034 w 1128244"/>
              <a:gd name="connsiteY3" fmla="*/ 1210951 h 1210951"/>
              <a:gd name="connsiteX4" fmla="*/ 90 w 1128244"/>
              <a:gd name="connsiteY4" fmla="*/ 611120 h 1210951"/>
              <a:gd name="connsiteX0" fmla="*/ 64 w 1184662"/>
              <a:gd name="connsiteY0" fmla="*/ 611120 h 1210951"/>
              <a:gd name="connsiteX1" fmla="*/ 564141 w 1184662"/>
              <a:gd name="connsiteY1" fmla="*/ 0 h 1210951"/>
              <a:gd name="connsiteX2" fmla="*/ 1184662 w 1184662"/>
              <a:gd name="connsiteY2" fmla="*/ 611120 h 1210951"/>
              <a:gd name="connsiteX3" fmla="*/ 598008 w 1184662"/>
              <a:gd name="connsiteY3" fmla="*/ 1210951 h 1210951"/>
              <a:gd name="connsiteX4" fmla="*/ 64 w 1184662"/>
              <a:gd name="connsiteY4" fmla="*/ 611120 h 1210951"/>
              <a:gd name="connsiteX0" fmla="*/ 14576 w 1199174"/>
              <a:gd name="connsiteY0" fmla="*/ 624019 h 1223850"/>
              <a:gd name="connsiteX1" fmla="*/ 216635 w 1199174"/>
              <a:gd name="connsiteY1" fmla="*/ 240242 h 1223850"/>
              <a:gd name="connsiteX2" fmla="*/ 578653 w 1199174"/>
              <a:gd name="connsiteY2" fmla="*/ 12899 h 1223850"/>
              <a:gd name="connsiteX3" fmla="*/ 1199174 w 1199174"/>
              <a:gd name="connsiteY3" fmla="*/ 624019 h 1223850"/>
              <a:gd name="connsiteX4" fmla="*/ 612520 w 1199174"/>
              <a:gd name="connsiteY4" fmla="*/ 1223850 h 1223850"/>
              <a:gd name="connsiteX5" fmla="*/ 14576 w 1199174"/>
              <a:gd name="connsiteY5" fmla="*/ 624019 h 1223850"/>
              <a:gd name="connsiteX0" fmla="*/ 14576 w 1212367"/>
              <a:gd name="connsiteY0" fmla="*/ 611355 h 1211186"/>
              <a:gd name="connsiteX1" fmla="*/ 216635 w 1212367"/>
              <a:gd name="connsiteY1" fmla="*/ 227578 h 1211186"/>
              <a:gd name="connsiteX2" fmla="*/ 578653 w 1212367"/>
              <a:gd name="connsiteY2" fmla="*/ 235 h 1211186"/>
              <a:gd name="connsiteX3" fmla="*/ 1006857 w 1212367"/>
              <a:gd name="connsiteY3" fmla="*/ 193712 h 1211186"/>
              <a:gd name="connsiteX4" fmla="*/ 1199174 w 1212367"/>
              <a:gd name="connsiteY4" fmla="*/ 611355 h 1211186"/>
              <a:gd name="connsiteX5" fmla="*/ 612520 w 1212367"/>
              <a:gd name="connsiteY5" fmla="*/ 1211186 h 1211186"/>
              <a:gd name="connsiteX6" fmla="*/ 14576 w 1212367"/>
              <a:gd name="connsiteY6" fmla="*/ 611355 h 1211186"/>
              <a:gd name="connsiteX0" fmla="*/ 5590 w 1203381"/>
              <a:gd name="connsiteY0" fmla="*/ 6113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611355 h 1212531"/>
              <a:gd name="connsiteX0" fmla="*/ 5590 w 1203381"/>
              <a:gd name="connsiteY0" fmla="*/ 7129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712955 h 1212531"/>
              <a:gd name="connsiteX0" fmla="*/ 5590 w 1203381"/>
              <a:gd name="connsiteY0" fmla="*/ 712955 h 1220409"/>
              <a:gd name="connsiteX1" fmla="*/ 207649 w 1203381"/>
              <a:gd name="connsiteY1" fmla="*/ 227578 h 1220409"/>
              <a:gd name="connsiteX2" fmla="*/ 569667 w 1203381"/>
              <a:gd name="connsiteY2" fmla="*/ 235 h 1220409"/>
              <a:gd name="connsiteX3" fmla="*/ 997871 w 1203381"/>
              <a:gd name="connsiteY3" fmla="*/ 193712 h 1220409"/>
              <a:gd name="connsiteX4" fmla="*/ 1190188 w 1203381"/>
              <a:gd name="connsiteY4" fmla="*/ 611355 h 1220409"/>
              <a:gd name="connsiteX5" fmla="*/ 603534 w 1203381"/>
              <a:gd name="connsiteY5" fmla="*/ 1211186 h 1220409"/>
              <a:gd name="connsiteX6" fmla="*/ 670493 w 1203381"/>
              <a:gd name="connsiteY6" fmla="*/ 961356 h 1220409"/>
              <a:gd name="connsiteX7" fmla="*/ 422138 w 1203381"/>
              <a:gd name="connsiteY7" fmla="*/ 769445 h 1220409"/>
              <a:gd name="connsiteX8" fmla="*/ 5590 w 1203381"/>
              <a:gd name="connsiteY8" fmla="*/ 712955 h 1220409"/>
              <a:gd name="connsiteX0" fmla="*/ 5590 w 1203381"/>
              <a:gd name="connsiteY0" fmla="*/ 712955 h 1155597"/>
              <a:gd name="connsiteX1" fmla="*/ 207649 w 1203381"/>
              <a:gd name="connsiteY1" fmla="*/ 227578 h 1155597"/>
              <a:gd name="connsiteX2" fmla="*/ 569667 w 1203381"/>
              <a:gd name="connsiteY2" fmla="*/ 235 h 1155597"/>
              <a:gd name="connsiteX3" fmla="*/ 997871 w 1203381"/>
              <a:gd name="connsiteY3" fmla="*/ 193712 h 1155597"/>
              <a:gd name="connsiteX4" fmla="*/ 1190188 w 1203381"/>
              <a:gd name="connsiteY4" fmla="*/ 611355 h 1155597"/>
              <a:gd name="connsiteX5" fmla="*/ 874467 w 1203381"/>
              <a:gd name="connsiteY5" fmla="*/ 1143452 h 1155597"/>
              <a:gd name="connsiteX6" fmla="*/ 670493 w 1203381"/>
              <a:gd name="connsiteY6" fmla="*/ 961356 h 1155597"/>
              <a:gd name="connsiteX7" fmla="*/ 422138 w 1203381"/>
              <a:gd name="connsiteY7" fmla="*/ 769445 h 1155597"/>
              <a:gd name="connsiteX8" fmla="*/ 5590 w 1203381"/>
              <a:gd name="connsiteY8" fmla="*/ 712955 h 1155597"/>
              <a:gd name="connsiteX0" fmla="*/ 5590 w 1199832"/>
              <a:gd name="connsiteY0" fmla="*/ 712955 h 1145006"/>
              <a:gd name="connsiteX1" fmla="*/ 207649 w 1199832"/>
              <a:gd name="connsiteY1" fmla="*/ 227578 h 1145006"/>
              <a:gd name="connsiteX2" fmla="*/ 569667 w 1199832"/>
              <a:gd name="connsiteY2" fmla="*/ 235 h 1145006"/>
              <a:gd name="connsiteX3" fmla="*/ 997871 w 1199832"/>
              <a:gd name="connsiteY3" fmla="*/ 193712 h 1145006"/>
              <a:gd name="connsiteX4" fmla="*/ 1190188 w 1199832"/>
              <a:gd name="connsiteY4" fmla="*/ 611355 h 1145006"/>
              <a:gd name="connsiteX5" fmla="*/ 1155915 w 1199832"/>
              <a:gd name="connsiteY5" fmla="*/ 859756 h 1145006"/>
              <a:gd name="connsiteX6" fmla="*/ 874467 w 1199832"/>
              <a:gd name="connsiteY6" fmla="*/ 1143452 h 1145006"/>
              <a:gd name="connsiteX7" fmla="*/ 670493 w 1199832"/>
              <a:gd name="connsiteY7" fmla="*/ 961356 h 1145006"/>
              <a:gd name="connsiteX8" fmla="*/ 422138 w 1199832"/>
              <a:gd name="connsiteY8" fmla="*/ 769445 h 1145006"/>
              <a:gd name="connsiteX9" fmla="*/ 5590 w 1199832"/>
              <a:gd name="connsiteY9" fmla="*/ 712955 h 1145006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71387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93965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78443"/>
              <a:gd name="connsiteX1" fmla="*/ 197254 w 1200726"/>
              <a:gd name="connsiteY1" fmla="*/ 216162 h 1178443"/>
              <a:gd name="connsiteX2" fmla="*/ 570561 w 1200726"/>
              <a:gd name="connsiteY2" fmla="*/ 108 h 1178443"/>
              <a:gd name="connsiteX3" fmla="*/ 998765 w 1200726"/>
              <a:gd name="connsiteY3" fmla="*/ 193585 h 1178443"/>
              <a:gd name="connsiteX4" fmla="*/ 1191082 w 1200726"/>
              <a:gd name="connsiteY4" fmla="*/ 611228 h 1178443"/>
              <a:gd name="connsiteX5" fmla="*/ 1156809 w 1200726"/>
              <a:gd name="connsiteY5" fmla="*/ 859629 h 1178443"/>
              <a:gd name="connsiteX6" fmla="*/ 807628 w 1200726"/>
              <a:gd name="connsiteY6" fmla="*/ 1177192 h 1178443"/>
              <a:gd name="connsiteX7" fmla="*/ 693965 w 1200726"/>
              <a:gd name="connsiteY7" fmla="*/ 961229 h 1178443"/>
              <a:gd name="connsiteX8" fmla="*/ 423032 w 1200726"/>
              <a:gd name="connsiteY8" fmla="*/ 769318 h 1178443"/>
              <a:gd name="connsiteX9" fmla="*/ 6484 w 1200726"/>
              <a:gd name="connsiteY9" fmla="*/ 712828 h 1178443"/>
              <a:gd name="connsiteX0" fmla="*/ 6484 w 1200726"/>
              <a:gd name="connsiteY0" fmla="*/ 712828 h 1184628"/>
              <a:gd name="connsiteX1" fmla="*/ 197254 w 1200726"/>
              <a:gd name="connsiteY1" fmla="*/ 216162 h 1184628"/>
              <a:gd name="connsiteX2" fmla="*/ 570561 w 1200726"/>
              <a:gd name="connsiteY2" fmla="*/ 108 h 1184628"/>
              <a:gd name="connsiteX3" fmla="*/ 998765 w 1200726"/>
              <a:gd name="connsiteY3" fmla="*/ 193585 h 1184628"/>
              <a:gd name="connsiteX4" fmla="*/ 1191082 w 1200726"/>
              <a:gd name="connsiteY4" fmla="*/ 611228 h 1184628"/>
              <a:gd name="connsiteX5" fmla="*/ 1156809 w 1200726"/>
              <a:gd name="connsiteY5" fmla="*/ 859629 h 1184628"/>
              <a:gd name="connsiteX6" fmla="*/ 807628 w 1200726"/>
              <a:gd name="connsiteY6" fmla="*/ 1177192 h 1184628"/>
              <a:gd name="connsiteX7" fmla="*/ 795565 w 1200726"/>
              <a:gd name="connsiteY7" fmla="*/ 1074118 h 1184628"/>
              <a:gd name="connsiteX8" fmla="*/ 693965 w 1200726"/>
              <a:gd name="connsiteY8" fmla="*/ 961229 h 1184628"/>
              <a:gd name="connsiteX9" fmla="*/ 423032 w 1200726"/>
              <a:gd name="connsiteY9" fmla="*/ 769318 h 1184628"/>
              <a:gd name="connsiteX10" fmla="*/ 6484 w 1200726"/>
              <a:gd name="connsiteY10" fmla="*/ 712828 h 1184628"/>
              <a:gd name="connsiteX0" fmla="*/ 6484 w 1200726"/>
              <a:gd name="connsiteY0" fmla="*/ 712746 h 1184546"/>
              <a:gd name="connsiteX1" fmla="*/ 197254 w 1200726"/>
              <a:gd name="connsiteY1" fmla="*/ 204357 h 1184546"/>
              <a:gd name="connsiteX2" fmla="*/ 570561 w 1200726"/>
              <a:gd name="connsiteY2" fmla="*/ 26 h 1184546"/>
              <a:gd name="connsiteX3" fmla="*/ 998765 w 1200726"/>
              <a:gd name="connsiteY3" fmla="*/ 193503 h 1184546"/>
              <a:gd name="connsiteX4" fmla="*/ 1191082 w 1200726"/>
              <a:gd name="connsiteY4" fmla="*/ 611146 h 1184546"/>
              <a:gd name="connsiteX5" fmla="*/ 1156809 w 1200726"/>
              <a:gd name="connsiteY5" fmla="*/ 859547 h 1184546"/>
              <a:gd name="connsiteX6" fmla="*/ 807628 w 1200726"/>
              <a:gd name="connsiteY6" fmla="*/ 1177110 h 1184546"/>
              <a:gd name="connsiteX7" fmla="*/ 795565 w 1200726"/>
              <a:gd name="connsiteY7" fmla="*/ 1074036 h 1184546"/>
              <a:gd name="connsiteX8" fmla="*/ 693965 w 1200726"/>
              <a:gd name="connsiteY8" fmla="*/ 961147 h 1184546"/>
              <a:gd name="connsiteX9" fmla="*/ 423032 w 1200726"/>
              <a:gd name="connsiteY9" fmla="*/ 769236 h 1184546"/>
              <a:gd name="connsiteX10" fmla="*/ 6484 w 1200726"/>
              <a:gd name="connsiteY10" fmla="*/ 712746 h 1184546"/>
              <a:gd name="connsiteX0" fmla="*/ 7466 w 1201708"/>
              <a:gd name="connsiteY0" fmla="*/ 712746 h 1184546"/>
              <a:gd name="connsiteX1" fmla="*/ 198236 w 1201708"/>
              <a:gd name="connsiteY1" fmla="*/ 204357 h 1184546"/>
              <a:gd name="connsiteX2" fmla="*/ 571543 w 1201708"/>
              <a:gd name="connsiteY2" fmla="*/ 26 h 1184546"/>
              <a:gd name="connsiteX3" fmla="*/ 999747 w 1201708"/>
              <a:gd name="connsiteY3" fmla="*/ 193503 h 1184546"/>
              <a:gd name="connsiteX4" fmla="*/ 1192064 w 1201708"/>
              <a:gd name="connsiteY4" fmla="*/ 611146 h 1184546"/>
              <a:gd name="connsiteX5" fmla="*/ 1157791 w 1201708"/>
              <a:gd name="connsiteY5" fmla="*/ 859547 h 1184546"/>
              <a:gd name="connsiteX6" fmla="*/ 808610 w 1201708"/>
              <a:gd name="connsiteY6" fmla="*/ 1177110 h 1184546"/>
              <a:gd name="connsiteX7" fmla="*/ 796547 w 1201708"/>
              <a:gd name="connsiteY7" fmla="*/ 1074036 h 1184546"/>
              <a:gd name="connsiteX8" fmla="*/ 694947 w 1201708"/>
              <a:gd name="connsiteY8" fmla="*/ 961147 h 1184546"/>
              <a:gd name="connsiteX9" fmla="*/ 424014 w 1201708"/>
              <a:gd name="connsiteY9" fmla="*/ 769236 h 1184546"/>
              <a:gd name="connsiteX10" fmla="*/ 7466 w 1201708"/>
              <a:gd name="connsiteY10" fmla="*/ 712746 h 1184546"/>
              <a:gd name="connsiteX0" fmla="*/ 7466 w 1197127"/>
              <a:gd name="connsiteY0" fmla="*/ 712746 h 1177776"/>
              <a:gd name="connsiteX1" fmla="*/ 198236 w 1197127"/>
              <a:gd name="connsiteY1" fmla="*/ 204357 h 1177776"/>
              <a:gd name="connsiteX2" fmla="*/ 571543 w 1197127"/>
              <a:gd name="connsiteY2" fmla="*/ 26 h 1177776"/>
              <a:gd name="connsiteX3" fmla="*/ 999747 w 1197127"/>
              <a:gd name="connsiteY3" fmla="*/ 193503 h 1177776"/>
              <a:gd name="connsiteX4" fmla="*/ 1192064 w 1197127"/>
              <a:gd name="connsiteY4" fmla="*/ 611146 h 1177776"/>
              <a:gd name="connsiteX5" fmla="*/ 1157791 w 1197127"/>
              <a:gd name="connsiteY5" fmla="*/ 859547 h 1177776"/>
              <a:gd name="connsiteX6" fmla="*/ 1019720 w 1197127"/>
              <a:gd name="connsiteY6" fmla="*/ 1022801 h 1177776"/>
              <a:gd name="connsiteX7" fmla="*/ 808610 w 1197127"/>
              <a:gd name="connsiteY7" fmla="*/ 1177110 h 1177776"/>
              <a:gd name="connsiteX8" fmla="*/ 796547 w 1197127"/>
              <a:gd name="connsiteY8" fmla="*/ 1074036 h 1177776"/>
              <a:gd name="connsiteX9" fmla="*/ 694947 w 1197127"/>
              <a:gd name="connsiteY9" fmla="*/ 961147 h 1177776"/>
              <a:gd name="connsiteX10" fmla="*/ 424014 w 1197127"/>
              <a:gd name="connsiteY10" fmla="*/ 769236 h 1177776"/>
              <a:gd name="connsiteX11" fmla="*/ 7466 w 1197127"/>
              <a:gd name="connsiteY11" fmla="*/ 712746 h 1177776"/>
              <a:gd name="connsiteX0" fmla="*/ 7466 w 1197127"/>
              <a:gd name="connsiteY0" fmla="*/ 712721 h 1177751"/>
              <a:gd name="connsiteX1" fmla="*/ 198236 w 1197127"/>
              <a:gd name="connsiteY1" fmla="*/ 192609 h 1177751"/>
              <a:gd name="connsiteX2" fmla="*/ 571543 w 1197127"/>
              <a:gd name="connsiteY2" fmla="*/ 1 h 1177751"/>
              <a:gd name="connsiteX3" fmla="*/ 999747 w 1197127"/>
              <a:gd name="connsiteY3" fmla="*/ 193478 h 1177751"/>
              <a:gd name="connsiteX4" fmla="*/ 1192064 w 1197127"/>
              <a:gd name="connsiteY4" fmla="*/ 611121 h 1177751"/>
              <a:gd name="connsiteX5" fmla="*/ 1157791 w 1197127"/>
              <a:gd name="connsiteY5" fmla="*/ 859522 h 1177751"/>
              <a:gd name="connsiteX6" fmla="*/ 1019720 w 1197127"/>
              <a:gd name="connsiteY6" fmla="*/ 1022776 h 1177751"/>
              <a:gd name="connsiteX7" fmla="*/ 808610 w 1197127"/>
              <a:gd name="connsiteY7" fmla="*/ 1177085 h 1177751"/>
              <a:gd name="connsiteX8" fmla="*/ 796547 w 1197127"/>
              <a:gd name="connsiteY8" fmla="*/ 1074011 h 1177751"/>
              <a:gd name="connsiteX9" fmla="*/ 694947 w 1197127"/>
              <a:gd name="connsiteY9" fmla="*/ 961122 h 1177751"/>
              <a:gd name="connsiteX10" fmla="*/ 424014 w 1197127"/>
              <a:gd name="connsiteY10" fmla="*/ 769211 h 1177751"/>
              <a:gd name="connsiteX11" fmla="*/ 7466 w 1197127"/>
              <a:gd name="connsiteY11" fmla="*/ 712721 h 1177751"/>
              <a:gd name="connsiteX0" fmla="*/ 22254 w 1211915"/>
              <a:gd name="connsiteY0" fmla="*/ 712721 h 1177751"/>
              <a:gd name="connsiteX1" fmla="*/ 73216 w 1211915"/>
              <a:gd name="connsiteY1" fmla="*/ 401453 h 1177751"/>
              <a:gd name="connsiteX2" fmla="*/ 213024 w 1211915"/>
              <a:gd name="connsiteY2" fmla="*/ 192609 h 1177751"/>
              <a:gd name="connsiteX3" fmla="*/ 586331 w 1211915"/>
              <a:gd name="connsiteY3" fmla="*/ 1 h 1177751"/>
              <a:gd name="connsiteX4" fmla="*/ 1014535 w 1211915"/>
              <a:gd name="connsiteY4" fmla="*/ 193478 h 1177751"/>
              <a:gd name="connsiteX5" fmla="*/ 1206852 w 1211915"/>
              <a:gd name="connsiteY5" fmla="*/ 611121 h 1177751"/>
              <a:gd name="connsiteX6" fmla="*/ 1172579 w 1211915"/>
              <a:gd name="connsiteY6" fmla="*/ 859522 h 1177751"/>
              <a:gd name="connsiteX7" fmla="*/ 1034508 w 1211915"/>
              <a:gd name="connsiteY7" fmla="*/ 1022776 h 1177751"/>
              <a:gd name="connsiteX8" fmla="*/ 823398 w 1211915"/>
              <a:gd name="connsiteY8" fmla="*/ 1177085 h 1177751"/>
              <a:gd name="connsiteX9" fmla="*/ 811335 w 1211915"/>
              <a:gd name="connsiteY9" fmla="*/ 1074011 h 1177751"/>
              <a:gd name="connsiteX10" fmla="*/ 709735 w 1211915"/>
              <a:gd name="connsiteY10" fmla="*/ 961122 h 1177751"/>
              <a:gd name="connsiteX11" fmla="*/ 438802 w 1211915"/>
              <a:gd name="connsiteY11" fmla="*/ 769211 h 1177751"/>
              <a:gd name="connsiteX12" fmla="*/ 22254 w 1211915"/>
              <a:gd name="connsiteY12" fmla="*/ 712721 h 117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1915" h="1177751">
                <a:moveTo>
                  <a:pt x="22254" y="712721"/>
                </a:moveTo>
                <a:cubicBezTo>
                  <a:pt x="-38677" y="651428"/>
                  <a:pt x="41421" y="488138"/>
                  <a:pt x="73216" y="401453"/>
                </a:cubicBezTo>
                <a:cubicBezTo>
                  <a:pt x="105011" y="314768"/>
                  <a:pt x="131413" y="259518"/>
                  <a:pt x="213024" y="192609"/>
                </a:cubicBezTo>
                <a:cubicBezTo>
                  <a:pt x="307037" y="90756"/>
                  <a:pt x="452746" y="-144"/>
                  <a:pt x="586331" y="1"/>
                </a:cubicBezTo>
                <a:cubicBezTo>
                  <a:pt x="719916" y="146"/>
                  <a:pt x="911115" y="91625"/>
                  <a:pt x="1014535" y="193478"/>
                </a:cubicBezTo>
                <a:cubicBezTo>
                  <a:pt x="1117955" y="295331"/>
                  <a:pt x="1191800" y="501995"/>
                  <a:pt x="1206852" y="611121"/>
                </a:cubicBezTo>
                <a:cubicBezTo>
                  <a:pt x="1221904" y="720247"/>
                  <a:pt x="1201303" y="790913"/>
                  <a:pt x="1172579" y="859522"/>
                </a:cubicBezTo>
                <a:cubicBezTo>
                  <a:pt x="1143855" y="928131"/>
                  <a:pt x="1092705" y="969849"/>
                  <a:pt x="1034508" y="1022776"/>
                </a:cubicBezTo>
                <a:cubicBezTo>
                  <a:pt x="976311" y="1075703"/>
                  <a:pt x="860593" y="1168546"/>
                  <a:pt x="823398" y="1177085"/>
                </a:cubicBezTo>
                <a:cubicBezTo>
                  <a:pt x="786203" y="1185624"/>
                  <a:pt x="830279" y="1110005"/>
                  <a:pt x="811335" y="1074011"/>
                </a:cubicBezTo>
                <a:cubicBezTo>
                  <a:pt x="792391" y="1038017"/>
                  <a:pt x="764298" y="1011922"/>
                  <a:pt x="709735" y="961122"/>
                </a:cubicBezTo>
                <a:cubicBezTo>
                  <a:pt x="655172" y="910322"/>
                  <a:pt x="523278" y="820019"/>
                  <a:pt x="438802" y="769211"/>
                </a:cubicBezTo>
                <a:cubicBezTo>
                  <a:pt x="339145" y="669239"/>
                  <a:pt x="83185" y="774014"/>
                  <a:pt x="22254" y="712721"/>
                </a:cubicBezTo>
                <a:close/>
              </a:path>
            </a:pathLst>
          </a:custGeom>
          <a:solidFill>
            <a:schemeClr val="accent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pic>
        <p:nvPicPr>
          <p:cNvPr id="26" name="Obrázek 25">
            <a:extLst>
              <a:ext uri="{FF2B5EF4-FFF2-40B4-BE49-F238E27FC236}">
                <a16:creationId xmlns:a16="http://schemas.microsoft.com/office/drawing/2014/main" id="{66197F35-EEC9-4C16-BDF2-EB9C2136D4C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7247539" y="3986602"/>
            <a:ext cx="3204254" cy="2649526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0DBD5D8A-283A-418D-AF33-BB0B359ACCDB}"/>
              </a:ext>
            </a:extLst>
          </p:cNvPr>
          <p:cNvSpPr txBox="1"/>
          <p:nvPr/>
        </p:nvSpPr>
        <p:spPr>
          <a:xfrm>
            <a:off x="8093528" y="458489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</a:t>
            </a: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D866FAEC-8EEB-4BF1-948C-B2073F8C892D}"/>
              </a:ext>
            </a:extLst>
          </p:cNvPr>
          <p:cNvSpPr txBox="1"/>
          <p:nvPr/>
        </p:nvSpPr>
        <p:spPr>
          <a:xfrm>
            <a:off x="8710954" y="4613769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II</a:t>
            </a: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E06BA868-A377-4520-8F49-083655E99ECC}"/>
              </a:ext>
            </a:extLst>
          </p:cNvPr>
          <p:cNvSpPr txBox="1"/>
          <p:nvPr/>
        </p:nvSpPr>
        <p:spPr>
          <a:xfrm>
            <a:off x="9264161" y="4613769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III</a:t>
            </a: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07D1D22F-F73C-4078-998A-89D7A743A55D}"/>
              </a:ext>
            </a:extLst>
          </p:cNvPr>
          <p:cNvSpPr txBox="1"/>
          <p:nvPr/>
        </p:nvSpPr>
        <p:spPr>
          <a:xfrm>
            <a:off x="8370277" y="5111310"/>
            <a:ext cx="8574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IV</a:t>
            </a: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32842F73-FAAC-48A5-B63A-DA7275688EBA}"/>
              </a:ext>
            </a:extLst>
          </p:cNvPr>
          <p:cNvSpPr txBox="1"/>
          <p:nvPr/>
        </p:nvSpPr>
        <p:spPr>
          <a:xfrm>
            <a:off x="3107323" y="46951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I</a:t>
            </a: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B7963726-9223-4414-BD23-51101F501AD1}"/>
              </a:ext>
            </a:extLst>
          </p:cNvPr>
          <p:cNvSpPr txBox="1"/>
          <p:nvPr/>
        </p:nvSpPr>
        <p:spPr>
          <a:xfrm>
            <a:off x="8745141" y="498500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V</a:t>
            </a:r>
          </a:p>
        </p:txBody>
      </p:sp>
      <p:sp>
        <p:nvSpPr>
          <p:cNvPr id="36" name="TextovéPole 35">
            <a:extLst>
              <a:ext uri="{FF2B5EF4-FFF2-40B4-BE49-F238E27FC236}">
                <a16:creationId xmlns:a16="http://schemas.microsoft.com/office/drawing/2014/main" id="{C6049C4F-4219-47A8-A46A-71CF9B94CDEA}"/>
              </a:ext>
            </a:extLst>
          </p:cNvPr>
          <p:cNvSpPr txBox="1"/>
          <p:nvPr/>
        </p:nvSpPr>
        <p:spPr>
          <a:xfrm>
            <a:off x="8798029" y="558069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VII</a:t>
            </a:r>
          </a:p>
        </p:txBody>
      </p:sp>
      <p:sp>
        <p:nvSpPr>
          <p:cNvPr id="38" name="TextovéPole 37">
            <a:extLst>
              <a:ext uri="{FF2B5EF4-FFF2-40B4-BE49-F238E27FC236}">
                <a16:creationId xmlns:a16="http://schemas.microsoft.com/office/drawing/2014/main" id="{DBCFFF84-C358-4BD6-A3E3-4870924F8A4F}"/>
              </a:ext>
            </a:extLst>
          </p:cNvPr>
          <p:cNvSpPr txBox="1"/>
          <p:nvPr/>
        </p:nvSpPr>
        <p:spPr>
          <a:xfrm>
            <a:off x="9004651" y="51216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VI</a:t>
            </a:r>
          </a:p>
        </p:txBody>
      </p:sp>
      <p:sp>
        <p:nvSpPr>
          <p:cNvPr id="44" name="Ovál 4">
            <a:extLst>
              <a:ext uri="{FF2B5EF4-FFF2-40B4-BE49-F238E27FC236}">
                <a16:creationId xmlns:a16="http://schemas.microsoft.com/office/drawing/2014/main" id="{DC07E64E-0C18-4E83-87F7-E7154AD78129}"/>
              </a:ext>
            </a:extLst>
          </p:cNvPr>
          <p:cNvSpPr/>
          <p:nvPr/>
        </p:nvSpPr>
        <p:spPr>
          <a:xfrm>
            <a:off x="8661582" y="4455984"/>
            <a:ext cx="474396" cy="583028"/>
          </a:xfrm>
          <a:custGeom>
            <a:avLst/>
            <a:gdLst>
              <a:gd name="connsiteX0" fmla="*/ 0 w 1128153"/>
              <a:gd name="connsiteY0" fmla="*/ 611120 h 1222240"/>
              <a:gd name="connsiteX1" fmla="*/ 564077 w 1128153"/>
              <a:gd name="connsiteY1" fmla="*/ 0 h 1222240"/>
              <a:gd name="connsiteX2" fmla="*/ 1128154 w 1128153"/>
              <a:gd name="connsiteY2" fmla="*/ 611120 h 1222240"/>
              <a:gd name="connsiteX3" fmla="*/ 564077 w 1128153"/>
              <a:gd name="connsiteY3" fmla="*/ 1222240 h 1222240"/>
              <a:gd name="connsiteX4" fmla="*/ 0 w 1128153"/>
              <a:gd name="connsiteY4" fmla="*/ 611120 h 1222240"/>
              <a:gd name="connsiteX0" fmla="*/ 90 w 1128244"/>
              <a:gd name="connsiteY0" fmla="*/ 611120 h 1210951"/>
              <a:gd name="connsiteX1" fmla="*/ 564167 w 1128244"/>
              <a:gd name="connsiteY1" fmla="*/ 0 h 1210951"/>
              <a:gd name="connsiteX2" fmla="*/ 1128244 w 1128244"/>
              <a:gd name="connsiteY2" fmla="*/ 611120 h 1210951"/>
              <a:gd name="connsiteX3" fmla="*/ 598034 w 1128244"/>
              <a:gd name="connsiteY3" fmla="*/ 1210951 h 1210951"/>
              <a:gd name="connsiteX4" fmla="*/ 90 w 1128244"/>
              <a:gd name="connsiteY4" fmla="*/ 611120 h 1210951"/>
              <a:gd name="connsiteX0" fmla="*/ 64 w 1184662"/>
              <a:gd name="connsiteY0" fmla="*/ 611120 h 1210951"/>
              <a:gd name="connsiteX1" fmla="*/ 564141 w 1184662"/>
              <a:gd name="connsiteY1" fmla="*/ 0 h 1210951"/>
              <a:gd name="connsiteX2" fmla="*/ 1184662 w 1184662"/>
              <a:gd name="connsiteY2" fmla="*/ 611120 h 1210951"/>
              <a:gd name="connsiteX3" fmla="*/ 598008 w 1184662"/>
              <a:gd name="connsiteY3" fmla="*/ 1210951 h 1210951"/>
              <a:gd name="connsiteX4" fmla="*/ 64 w 1184662"/>
              <a:gd name="connsiteY4" fmla="*/ 611120 h 1210951"/>
              <a:gd name="connsiteX0" fmla="*/ 14576 w 1199174"/>
              <a:gd name="connsiteY0" fmla="*/ 624019 h 1223850"/>
              <a:gd name="connsiteX1" fmla="*/ 216635 w 1199174"/>
              <a:gd name="connsiteY1" fmla="*/ 240242 h 1223850"/>
              <a:gd name="connsiteX2" fmla="*/ 578653 w 1199174"/>
              <a:gd name="connsiteY2" fmla="*/ 12899 h 1223850"/>
              <a:gd name="connsiteX3" fmla="*/ 1199174 w 1199174"/>
              <a:gd name="connsiteY3" fmla="*/ 624019 h 1223850"/>
              <a:gd name="connsiteX4" fmla="*/ 612520 w 1199174"/>
              <a:gd name="connsiteY4" fmla="*/ 1223850 h 1223850"/>
              <a:gd name="connsiteX5" fmla="*/ 14576 w 1199174"/>
              <a:gd name="connsiteY5" fmla="*/ 624019 h 1223850"/>
              <a:gd name="connsiteX0" fmla="*/ 14576 w 1212367"/>
              <a:gd name="connsiteY0" fmla="*/ 611355 h 1211186"/>
              <a:gd name="connsiteX1" fmla="*/ 216635 w 1212367"/>
              <a:gd name="connsiteY1" fmla="*/ 227578 h 1211186"/>
              <a:gd name="connsiteX2" fmla="*/ 578653 w 1212367"/>
              <a:gd name="connsiteY2" fmla="*/ 235 h 1211186"/>
              <a:gd name="connsiteX3" fmla="*/ 1006857 w 1212367"/>
              <a:gd name="connsiteY3" fmla="*/ 193712 h 1211186"/>
              <a:gd name="connsiteX4" fmla="*/ 1199174 w 1212367"/>
              <a:gd name="connsiteY4" fmla="*/ 611355 h 1211186"/>
              <a:gd name="connsiteX5" fmla="*/ 612520 w 1212367"/>
              <a:gd name="connsiteY5" fmla="*/ 1211186 h 1211186"/>
              <a:gd name="connsiteX6" fmla="*/ 14576 w 1212367"/>
              <a:gd name="connsiteY6" fmla="*/ 611355 h 1211186"/>
              <a:gd name="connsiteX0" fmla="*/ 5590 w 1203381"/>
              <a:gd name="connsiteY0" fmla="*/ 6113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611355 h 1212531"/>
              <a:gd name="connsiteX0" fmla="*/ 5590 w 1203381"/>
              <a:gd name="connsiteY0" fmla="*/ 712955 h 1212531"/>
              <a:gd name="connsiteX1" fmla="*/ 207649 w 1203381"/>
              <a:gd name="connsiteY1" fmla="*/ 227578 h 1212531"/>
              <a:gd name="connsiteX2" fmla="*/ 569667 w 1203381"/>
              <a:gd name="connsiteY2" fmla="*/ 235 h 1212531"/>
              <a:gd name="connsiteX3" fmla="*/ 997871 w 1203381"/>
              <a:gd name="connsiteY3" fmla="*/ 193712 h 1212531"/>
              <a:gd name="connsiteX4" fmla="*/ 1190188 w 1203381"/>
              <a:gd name="connsiteY4" fmla="*/ 611355 h 1212531"/>
              <a:gd name="connsiteX5" fmla="*/ 603534 w 1203381"/>
              <a:gd name="connsiteY5" fmla="*/ 1211186 h 1212531"/>
              <a:gd name="connsiteX6" fmla="*/ 422138 w 1203381"/>
              <a:gd name="connsiteY6" fmla="*/ 769445 h 1212531"/>
              <a:gd name="connsiteX7" fmla="*/ 5590 w 1203381"/>
              <a:gd name="connsiteY7" fmla="*/ 712955 h 1212531"/>
              <a:gd name="connsiteX0" fmla="*/ 5590 w 1203381"/>
              <a:gd name="connsiteY0" fmla="*/ 712955 h 1220409"/>
              <a:gd name="connsiteX1" fmla="*/ 207649 w 1203381"/>
              <a:gd name="connsiteY1" fmla="*/ 227578 h 1220409"/>
              <a:gd name="connsiteX2" fmla="*/ 569667 w 1203381"/>
              <a:gd name="connsiteY2" fmla="*/ 235 h 1220409"/>
              <a:gd name="connsiteX3" fmla="*/ 997871 w 1203381"/>
              <a:gd name="connsiteY3" fmla="*/ 193712 h 1220409"/>
              <a:gd name="connsiteX4" fmla="*/ 1190188 w 1203381"/>
              <a:gd name="connsiteY4" fmla="*/ 611355 h 1220409"/>
              <a:gd name="connsiteX5" fmla="*/ 603534 w 1203381"/>
              <a:gd name="connsiteY5" fmla="*/ 1211186 h 1220409"/>
              <a:gd name="connsiteX6" fmla="*/ 670493 w 1203381"/>
              <a:gd name="connsiteY6" fmla="*/ 961356 h 1220409"/>
              <a:gd name="connsiteX7" fmla="*/ 422138 w 1203381"/>
              <a:gd name="connsiteY7" fmla="*/ 769445 h 1220409"/>
              <a:gd name="connsiteX8" fmla="*/ 5590 w 1203381"/>
              <a:gd name="connsiteY8" fmla="*/ 712955 h 1220409"/>
              <a:gd name="connsiteX0" fmla="*/ 5590 w 1203381"/>
              <a:gd name="connsiteY0" fmla="*/ 712955 h 1155597"/>
              <a:gd name="connsiteX1" fmla="*/ 207649 w 1203381"/>
              <a:gd name="connsiteY1" fmla="*/ 227578 h 1155597"/>
              <a:gd name="connsiteX2" fmla="*/ 569667 w 1203381"/>
              <a:gd name="connsiteY2" fmla="*/ 235 h 1155597"/>
              <a:gd name="connsiteX3" fmla="*/ 997871 w 1203381"/>
              <a:gd name="connsiteY3" fmla="*/ 193712 h 1155597"/>
              <a:gd name="connsiteX4" fmla="*/ 1190188 w 1203381"/>
              <a:gd name="connsiteY4" fmla="*/ 611355 h 1155597"/>
              <a:gd name="connsiteX5" fmla="*/ 874467 w 1203381"/>
              <a:gd name="connsiteY5" fmla="*/ 1143452 h 1155597"/>
              <a:gd name="connsiteX6" fmla="*/ 670493 w 1203381"/>
              <a:gd name="connsiteY6" fmla="*/ 961356 h 1155597"/>
              <a:gd name="connsiteX7" fmla="*/ 422138 w 1203381"/>
              <a:gd name="connsiteY7" fmla="*/ 769445 h 1155597"/>
              <a:gd name="connsiteX8" fmla="*/ 5590 w 1203381"/>
              <a:gd name="connsiteY8" fmla="*/ 712955 h 1155597"/>
              <a:gd name="connsiteX0" fmla="*/ 5590 w 1199832"/>
              <a:gd name="connsiteY0" fmla="*/ 712955 h 1145006"/>
              <a:gd name="connsiteX1" fmla="*/ 207649 w 1199832"/>
              <a:gd name="connsiteY1" fmla="*/ 227578 h 1145006"/>
              <a:gd name="connsiteX2" fmla="*/ 569667 w 1199832"/>
              <a:gd name="connsiteY2" fmla="*/ 235 h 1145006"/>
              <a:gd name="connsiteX3" fmla="*/ 997871 w 1199832"/>
              <a:gd name="connsiteY3" fmla="*/ 193712 h 1145006"/>
              <a:gd name="connsiteX4" fmla="*/ 1190188 w 1199832"/>
              <a:gd name="connsiteY4" fmla="*/ 611355 h 1145006"/>
              <a:gd name="connsiteX5" fmla="*/ 1155915 w 1199832"/>
              <a:gd name="connsiteY5" fmla="*/ 859756 h 1145006"/>
              <a:gd name="connsiteX6" fmla="*/ 874467 w 1199832"/>
              <a:gd name="connsiteY6" fmla="*/ 1143452 h 1145006"/>
              <a:gd name="connsiteX7" fmla="*/ 670493 w 1199832"/>
              <a:gd name="connsiteY7" fmla="*/ 961356 h 1145006"/>
              <a:gd name="connsiteX8" fmla="*/ 422138 w 1199832"/>
              <a:gd name="connsiteY8" fmla="*/ 769445 h 1145006"/>
              <a:gd name="connsiteX9" fmla="*/ 5590 w 1199832"/>
              <a:gd name="connsiteY9" fmla="*/ 712955 h 1145006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71387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44879"/>
              <a:gd name="connsiteX1" fmla="*/ 197254 w 1200726"/>
              <a:gd name="connsiteY1" fmla="*/ 216162 h 1144879"/>
              <a:gd name="connsiteX2" fmla="*/ 570561 w 1200726"/>
              <a:gd name="connsiteY2" fmla="*/ 108 h 1144879"/>
              <a:gd name="connsiteX3" fmla="*/ 998765 w 1200726"/>
              <a:gd name="connsiteY3" fmla="*/ 193585 h 1144879"/>
              <a:gd name="connsiteX4" fmla="*/ 1191082 w 1200726"/>
              <a:gd name="connsiteY4" fmla="*/ 611228 h 1144879"/>
              <a:gd name="connsiteX5" fmla="*/ 1156809 w 1200726"/>
              <a:gd name="connsiteY5" fmla="*/ 859629 h 1144879"/>
              <a:gd name="connsiteX6" fmla="*/ 875361 w 1200726"/>
              <a:gd name="connsiteY6" fmla="*/ 1143325 h 1144879"/>
              <a:gd name="connsiteX7" fmla="*/ 693965 w 1200726"/>
              <a:gd name="connsiteY7" fmla="*/ 961229 h 1144879"/>
              <a:gd name="connsiteX8" fmla="*/ 423032 w 1200726"/>
              <a:gd name="connsiteY8" fmla="*/ 769318 h 1144879"/>
              <a:gd name="connsiteX9" fmla="*/ 6484 w 1200726"/>
              <a:gd name="connsiteY9" fmla="*/ 712828 h 1144879"/>
              <a:gd name="connsiteX0" fmla="*/ 6484 w 1200726"/>
              <a:gd name="connsiteY0" fmla="*/ 712828 h 1178443"/>
              <a:gd name="connsiteX1" fmla="*/ 197254 w 1200726"/>
              <a:gd name="connsiteY1" fmla="*/ 216162 h 1178443"/>
              <a:gd name="connsiteX2" fmla="*/ 570561 w 1200726"/>
              <a:gd name="connsiteY2" fmla="*/ 108 h 1178443"/>
              <a:gd name="connsiteX3" fmla="*/ 998765 w 1200726"/>
              <a:gd name="connsiteY3" fmla="*/ 193585 h 1178443"/>
              <a:gd name="connsiteX4" fmla="*/ 1191082 w 1200726"/>
              <a:gd name="connsiteY4" fmla="*/ 611228 h 1178443"/>
              <a:gd name="connsiteX5" fmla="*/ 1156809 w 1200726"/>
              <a:gd name="connsiteY5" fmla="*/ 859629 h 1178443"/>
              <a:gd name="connsiteX6" fmla="*/ 807628 w 1200726"/>
              <a:gd name="connsiteY6" fmla="*/ 1177192 h 1178443"/>
              <a:gd name="connsiteX7" fmla="*/ 693965 w 1200726"/>
              <a:gd name="connsiteY7" fmla="*/ 961229 h 1178443"/>
              <a:gd name="connsiteX8" fmla="*/ 423032 w 1200726"/>
              <a:gd name="connsiteY8" fmla="*/ 769318 h 1178443"/>
              <a:gd name="connsiteX9" fmla="*/ 6484 w 1200726"/>
              <a:gd name="connsiteY9" fmla="*/ 712828 h 1178443"/>
              <a:gd name="connsiteX0" fmla="*/ 6484 w 1200726"/>
              <a:gd name="connsiteY0" fmla="*/ 712828 h 1184628"/>
              <a:gd name="connsiteX1" fmla="*/ 197254 w 1200726"/>
              <a:gd name="connsiteY1" fmla="*/ 216162 h 1184628"/>
              <a:gd name="connsiteX2" fmla="*/ 570561 w 1200726"/>
              <a:gd name="connsiteY2" fmla="*/ 108 h 1184628"/>
              <a:gd name="connsiteX3" fmla="*/ 998765 w 1200726"/>
              <a:gd name="connsiteY3" fmla="*/ 193585 h 1184628"/>
              <a:gd name="connsiteX4" fmla="*/ 1191082 w 1200726"/>
              <a:gd name="connsiteY4" fmla="*/ 611228 h 1184628"/>
              <a:gd name="connsiteX5" fmla="*/ 1156809 w 1200726"/>
              <a:gd name="connsiteY5" fmla="*/ 859629 h 1184628"/>
              <a:gd name="connsiteX6" fmla="*/ 807628 w 1200726"/>
              <a:gd name="connsiteY6" fmla="*/ 1177192 h 1184628"/>
              <a:gd name="connsiteX7" fmla="*/ 795565 w 1200726"/>
              <a:gd name="connsiteY7" fmla="*/ 1074118 h 1184628"/>
              <a:gd name="connsiteX8" fmla="*/ 693965 w 1200726"/>
              <a:gd name="connsiteY8" fmla="*/ 961229 h 1184628"/>
              <a:gd name="connsiteX9" fmla="*/ 423032 w 1200726"/>
              <a:gd name="connsiteY9" fmla="*/ 769318 h 1184628"/>
              <a:gd name="connsiteX10" fmla="*/ 6484 w 1200726"/>
              <a:gd name="connsiteY10" fmla="*/ 712828 h 1184628"/>
              <a:gd name="connsiteX0" fmla="*/ 6484 w 1200726"/>
              <a:gd name="connsiteY0" fmla="*/ 712746 h 1184546"/>
              <a:gd name="connsiteX1" fmla="*/ 197254 w 1200726"/>
              <a:gd name="connsiteY1" fmla="*/ 204357 h 1184546"/>
              <a:gd name="connsiteX2" fmla="*/ 570561 w 1200726"/>
              <a:gd name="connsiteY2" fmla="*/ 26 h 1184546"/>
              <a:gd name="connsiteX3" fmla="*/ 998765 w 1200726"/>
              <a:gd name="connsiteY3" fmla="*/ 193503 h 1184546"/>
              <a:gd name="connsiteX4" fmla="*/ 1191082 w 1200726"/>
              <a:gd name="connsiteY4" fmla="*/ 611146 h 1184546"/>
              <a:gd name="connsiteX5" fmla="*/ 1156809 w 1200726"/>
              <a:gd name="connsiteY5" fmla="*/ 859547 h 1184546"/>
              <a:gd name="connsiteX6" fmla="*/ 807628 w 1200726"/>
              <a:gd name="connsiteY6" fmla="*/ 1177110 h 1184546"/>
              <a:gd name="connsiteX7" fmla="*/ 795565 w 1200726"/>
              <a:gd name="connsiteY7" fmla="*/ 1074036 h 1184546"/>
              <a:gd name="connsiteX8" fmla="*/ 693965 w 1200726"/>
              <a:gd name="connsiteY8" fmla="*/ 961147 h 1184546"/>
              <a:gd name="connsiteX9" fmla="*/ 423032 w 1200726"/>
              <a:gd name="connsiteY9" fmla="*/ 769236 h 1184546"/>
              <a:gd name="connsiteX10" fmla="*/ 6484 w 1200726"/>
              <a:gd name="connsiteY10" fmla="*/ 712746 h 1184546"/>
              <a:gd name="connsiteX0" fmla="*/ 7466 w 1201708"/>
              <a:gd name="connsiteY0" fmla="*/ 712746 h 1184546"/>
              <a:gd name="connsiteX1" fmla="*/ 198236 w 1201708"/>
              <a:gd name="connsiteY1" fmla="*/ 204357 h 1184546"/>
              <a:gd name="connsiteX2" fmla="*/ 571543 w 1201708"/>
              <a:gd name="connsiteY2" fmla="*/ 26 h 1184546"/>
              <a:gd name="connsiteX3" fmla="*/ 999747 w 1201708"/>
              <a:gd name="connsiteY3" fmla="*/ 193503 h 1184546"/>
              <a:gd name="connsiteX4" fmla="*/ 1192064 w 1201708"/>
              <a:gd name="connsiteY4" fmla="*/ 611146 h 1184546"/>
              <a:gd name="connsiteX5" fmla="*/ 1157791 w 1201708"/>
              <a:gd name="connsiteY5" fmla="*/ 859547 h 1184546"/>
              <a:gd name="connsiteX6" fmla="*/ 808610 w 1201708"/>
              <a:gd name="connsiteY6" fmla="*/ 1177110 h 1184546"/>
              <a:gd name="connsiteX7" fmla="*/ 796547 w 1201708"/>
              <a:gd name="connsiteY7" fmla="*/ 1074036 h 1184546"/>
              <a:gd name="connsiteX8" fmla="*/ 694947 w 1201708"/>
              <a:gd name="connsiteY8" fmla="*/ 961147 h 1184546"/>
              <a:gd name="connsiteX9" fmla="*/ 424014 w 1201708"/>
              <a:gd name="connsiteY9" fmla="*/ 769236 h 1184546"/>
              <a:gd name="connsiteX10" fmla="*/ 7466 w 1201708"/>
              <a:gd name="connsiteY10" fmla="*/ 712746 h 1184546"/>
              <a:gd name="connsiteX0" fmla="*/ 7466 w 1197127"/>
              <a:gd name="connsiteY0" fmla="*/ 712746 h 1177776"/>
              <a:gd name="connsiteX1" fmla="*/ 198236 w 1197127"/>
              <a:gd name="connsiteY1" fmla="*/ 204357 h 1177776"/>
              <a:gd name="connsiteX2" fmla="*/ 571543 w 1197127"/>
              <a:gd name="connsiteY2" fmla="*/ 26 h 1177776"/>
              <a:gd name="connsiteX3" fmla="*/ 999747 w 1197127"/>
              <a:gd name="connsiteY3" fmla="*/ 193503 h 1177776"/>
              <a:gd name="connsiteX4" fmla="*/ 1192064 w 1197127"/>
              <a:gd name="connsiteY4" fmla="*/ 611146 h 1177776"/>
              <a:gd name="connsiteX5" fmla="*/ 1157791 w 1197127"/>
              <a:gd name="connsiteY5" fmla="*/ 859547 h 1177776"/>
              <a:gd name="connsiteX6" fmla="*/ 1019720 w 1197127"/>
              <a:gd name="connsiteY6" fmla="*/ 1022801 h 1177776"/>
              <a:gd name="connsiteX7" fmla="*/ 808610 w 1197127"/>
              <a:gd name="connsiteY7" fmla="*/ 1177110 h 1177776"/>
              <a:gd name="connsiteX8" fmla="*/ 796547 w 1197127"/>
              <a:gd name="connsiteY8" fmla="*/ 1074036 h 1177776"/>
              <a:gd name="connsiteX9" fmla="*/ 694947 w 1197127"/>
              <a:gd name="connsiteY9" fmla="*/ 961147 h 1177776"/>
              <a:gd name="connsiteX10" fmla="*/ 424014 w 1197127"/>
              <a:gd name="connsiteY10" fmla="*/ 769236 h 1177776"/>
              <a:gd name="connsiteX11" fmla="*/ 7466 w 1197127"/>
              <a:gd name="connsiteY11" fmla="*/ 712746 h 1177776"/>
              <a:gd name="connsiteX0" fmla="*/ 7466 w 1197127"/>
              <a:gd name="connsiteY0" fmla="*/ 712721 h 1177751"/>
              <a:gd name="connsiteX1" fmla="*/ 198236 w 1197127"/>
              <a:gd name="connsiteY1" fmla="*/ 192609 h 1177751"/>
              <a:gd name="connsiteX2" fmla="*/ 571543 w 1197127"/>
              <a:gd name="connsiteY2" fmla="*/ 1 h 1177751"/>
              <a:gd name="connsiteX3" fmla="*/ 999747 w 1197127"/>
              <a:gd name="connsiteY3" fmla="*/ 193478 h 1177751"/>
              <a:gd name="connsiteX4" fmla="*/ 1192064 w 1197127"/>
              <a:gd name="connsiteY4" fmla="*/ 611121 h 1177751"/>
              <a:gd name="connsiteX5" fmla="*/ 1157791 w 1197127"/>
              <a:gd name="connsiteY5" fmla="*/ 859522 h 1177751"/>
              <a:gd name="connsiteX6" fmla="*/ 1019720 w 1197127"/>
              <a:gd name="connsiteY6" fmla="*/ 1022776 h 1177751"/>
              <a:gd name="connsiteX7" fmla="*/ 808610 w 1197127"/>
              <a:gd name="connsiteY7" fmla="*/ 1177085 h 1177751"/>
              <a:gd name="connsiteX8" fmla="*/ 796547 w 1197127"/>
              <a:gd name="connsiteY8" fmla="*/ 1074011 h 1177751"/>
              <a:gd name="connsiteX9" fmla="*/ 694947 w 1197127"/>
              <a:gd name="connsiteY9" fmla="*/ 961122 h 1177751"/>
              <a:gd name="connsiteX10" fmla="*/ 424014 w 1197127"/>
              <a:gd name="connsiteY10" fmla="*/ 769211 h 1177751"/>
              <a:gd name="connsiteX11" fmla="*/ 7466 w 1197127"/>
              <a:gd name="connsiteY11" fmla="*/ 712721 h 1177751"/>
              <a:gd name="connsiteX0" fmla="*/ 22254 w 1211915"/>
              <a:gd name="connsiteY0" fmla="*/ 712721 h 1177751"/>
              <a:gd name="connsiteX1" fmla="*/ 73216 w 1211915"/>
              <a:gd name="connsiteY1" fmla="*/ 401453 h 1177751"/>
              <a:gd name="connsiteX2" fmla="*/ 213024 w 1211915"/>
              <a:gd name="connsiteY2" fmla="*/ 192609 h 1177751"/>
              <a:gd name="connsiteX3" fmla="*/ 586331 w 1211915"/>
              <a:gd name="connsiteY3" fmla="*/ 1 h 1177751"/>
              <a:gd name="connsiteX4" fmla="*/ 1014535 w 1211915"/>
              <a:gd name="connsiteY4" fmla="*/ 193478 h 1177751"/>
              <a:gd name="connsiteX5" fmla="*/ 1206852 w 1211915"/>
              <a:gd name="connsiteY5" fmla="*/ 611121 h 1177751"/>
              <a:gd name="connsiteX6" fmla="*/ 1172579 w 1211915"/>
              <a:gd name="connsiteY6" fmla="*/ 859522 h 1177751"/>
              <a:gd name="connsiteX7" fmla="*/ 1034508 w 1211915"/>
              <a:gd name="connsiteY7" fmla="*/ 1022776 h 1177751"/>
              <a:gd name="connsiteX8" fmla="*/ 823398 w 1211915"/>
              <a:gd name="connsiteY8" fmla="*/ 1177085 h 1177751"/>
              <a:gd name="connsiteX9" fmla="*/ 811335 w 1211915"/>
              <a:gd name="connsiteY9" fmla="*/ 1074011 h 1177751"/>
              <a:gd name="connsiteX10" fmla="*/ 709735 w 1211915"/>
              <a:gd name="connsiteY10" fmla="*/ 961122 h 1177751"/>
              <a:gd name="connsiteX11" fmla="*/ 438802 w 1211915"/>
              <a:gd name="connsiteY11" fmla="*/ 769211 h 1177751"/>
              <a:gd name="connsiteX12" fmla="*/ 22254 w 1211915"/>
              <a:gd name="connsiteY12" fmla="*/ 712721 h 1177751"/>
              <a:gd name="connsiteX0" fmla="*/ 22254 w 1211915"/>
              <a:gd name="connsiteY0" fmla="*/ 728642 h 1193672"/>
              <a:gd name="connsiteX1" fmla="*/ 73216 w 1211915"/>
              <a:gd name="connsiteY1" fmla="*/ 417374 h 1193672"/>
              <a:gd name="connsiteX2" fmla="*/ 213024 w 1211915"/>
              <a:gd name="connsiteY2" fmla="*/ 208530 h 1193672"/>
              <a:gd name="connsiteX3" fmla="*/ 586331 w 1211915"/>
              <a:gd name="connsiteY3" fmla="*/ 15922 h 1193672"/>
              <a:gd name="connsiteX4" fmla="*/ 604228 w 1211915"/>
              <a:gd name="connsiteY4" fmla="*/ 607984 h 1193672"/>
              <a:gd name="connsiteX5" fmla="*/ 1206852 w 1211915"/>
              <a:gd name="connsiteY5" fmla="*/ 627042 h 1193672"/>
              <a:gd name="connsiteX6" fmla="*/ 1172579 w 1211915"/>
              <a:gd name="connsiteY6" fmla="*/ 875443 h 1193672"/>
              <a:gd name="connsiteX7" fmla="*/ 1034508 w 1211915"/>
              <a:gd name="connsiteY7" fmla="*/ 1038697 h 1193672"/>
              <a:gd name="connsiteX8" fmla="*/ 823398 w 1211915"/>
              <a:gd name="connsiteY8" fmla="*/ 1193006 h 1193672"/>
              <a:gd name="connsiteX9" fmla="*/ 811335 w 1211915"/>
              <a:gd name="connsiteY9" fmla="*/ 1089932 h 1193672"/>
              <a:gd name="connsiteX10" fmla="*/ 709735 w 1211915"/>
              <a:gd name="connsiteY10" fmla="*/ 977043 h 1193672"/>
              <a:gd name="connsiteX11" fmla="*/ 438802 w 1211915"/>
              <a:gd name="connsiteY11" fmla="*/ 785132 h 1193672"/>
              <a:gd name="connsiteX12" fmla="*/ 22254 w 1211915"/>
              <a:gd name="connsiteY12" fmla="*/ 728642 h 1193672"/>
              <a:gd name="connsiteX0" fmla="*/ 22254 w 1211915"/>
              <a:gd name="connsiteY0" fmla="*/ 558792 h 1023822"/>
              <a:gd name="connsiteX1" fmla="*/ 73216 w 1211915"/>
              <a:gd name="connsiteY1" fmla="*/ 247524 h 1023822"/>
              <a:gd name="connsiteX2" fmla="*/ 213024 w 1211915"/>
              <a:gd name="connsiteY2" fmla="*/ 38680 h 1023822"/>
              <a:gd name="connsiteX3" fmla="*/ 363592 w 1211915"/>
              <a:gd name="connsiteY3" fmla="*/ 127426 h 1023822"/>
              <a:gd name="connsiteX4" fmla="*/ 604228 w 1211915"/>
              <a:gd name="connsiteY4" fmla="*/ 438134 h 1023822"/>
              <a:gd name="connsiteX5" fmla="*/ 1206852 w 1211915"/>
              <a:gd name="connsiteY5" fmla="*/ 457192 h 1023822"/>
              <a:gd name="connsiteX6" fmla="*/ 1172579 w 1211915"/>
              <a:gd name="connsiteY6" fmla="*/ 705593 h 1023822"/>
              <a:gd name="connsiteX7" fmla="*/ 1034508 w 1211915"/>
              <a:gd name="connsiteY7" fmla="*/ 868847 h 1023822"/>
              <a:gd name="connsiteX8" fmla="*/ 823398 w 1211915"/>
              <a:gd name="connsiteY8" fmla="*/ 1023156 h 1023822"/>
              <a:gd name="connsiteX9" fmla="*/ 811335 w 1211915"/>
              <a:gd name="connsiteY9" fmla="*/ 920082 h 1023822"/>
              <a:gd name="connsiteX10" fmla="*/ 709735 w 1211915"/>
              <a:gd name="connsiteY10" fmla="*/ 807193 h 1023822"/>
              <a:gd name="connsiteX11" fmla="*/ 438802 w 1211915"/>
              <a:gd name="connsiteY11" fmla="*/ 615282 h 1023822"/>
              <a:gd name="connsiteX12" fmla="*/ 22254 w 1211915"/>
              <a:gd name="connsiteY12" fmla="*/ 558792 h 1023822"/>
              <a:gd name="connsiteX0" fmla="*/ 22254 w 1211915"/>
              <a:gd name="connsiteY0" fmla="*/ 555555 h 1020585"/>
              <a:gd name="connsiteX1" fmla="*/ 73216 w 1211915"/>
              <a:gd name="connsiteY1" fmla="*/ 244287 h 1020585"/>
              <a:gd name="connsiteX2" fmla="*/ 213024 w 1211915"/>
              <a:gd name="connsiteY2" fmla="*/ 35443 h 1020585"/>
              <a:gd name="connsiteX3" fmla="*/ 363592 w 1211915"/>
              <a:gd name="connsiteY3" fmla="*/ 124189 h 1020585"/>
              <a:gd name="connsiteX4" fmla="*/ 486997 w 1211915"/>
              <a:gd name="connsiteY4" fmla="*/ 305943 h 1020585"/>
              <a:gd name="connsiteX5" fmla="*/ 1206852 w 1211915"/>
              <a:gd name="connsiteY5" fmla="*/ 453955 h 1020585"/>
              <a:gd name="connsiteX6" fmla="*/ 1172579 w 1211915"/>
              <a:gd name="connsiteY6" fmla="*/ 702356 h 1020585"/>
              <a:gd name="connsiteX7" fmla="*/ 1034508 w 1211915"/>
              <a:gd name="connsiteY7" fmla="*/ 865610 h 1020585"/>
              <a:gd name="connsiteX8" fmla="*/ 823398 w 1211915"/>
              <a:gd name="connsiteY8" fmla="*/ 1019919 h 1020585"/>
              <a:gd name="connsiteX9" fmla="*/ 811335 w 1211915"/>
              <a:gd name="connsiteY9" fmla="*/ 916845 h 1020585"/>
              <a:gd name="connsiteX10" fmla="*/ 709735 w 1211915"/>
              <a:gd name="connsiteY10" fmla="*/ 803956 h 1020585"/>
              <a:gd name="connsiteX11" fmla="*/ 438802 w 1211915"/>
              <a:gd name="connsiteY11" fmla="*/ 612045 h 1020585"/>
              <a:gd name="connsiteX12" fmla="*/ 22254 w 1211915"/>
              <a:gd name="connsiteY12" fmla="*/ 555555 h 1020585"/>
              <a:gd name="connsiteX0" fmla="*/ 22254 w 1173475"/>
              <a:gd name="connsiteY0" fmla="*/ 555555 h 1020585"/>
              <a:gd name="connsiteX1" fmla="*/ 73216 w 1173475"/>
              <a:gd name="connsiteY1" fmla="*/ 244287 h 1020585"/>
              <a:gd name="connsiteX2" fmla="*/ 213024 w 1173475"/>
              <a:gd name="connsiteY2" fmla="*/ 35443 h 1020585"/>
              <a:gd name="connsiteX3" fmla="*/ 363592 w 1173475"/>
              <a:gd name="connsiteY3" fmla="*/ 124189 h 1020585"/>
              <a:gd name="connsiteX4" fmla="*/ 486997 w 1173475"/>
              <a:gd name="connsiteY4" fmla="*/ 305943 h 1020585"/>
              <a:gd name="connsiteX5" fmla="*/ 515190 w 1173475"/>
              <a:gd name="connsiteY5" fmla="*/ 371894 h 1020585"/>
              <a:gd name="connsiteX6" fmla="*/ 1172579 w 1173475"/>
              <a:gd name="connsiteY6" fmla="*/ 702356 h 1020585"/>
              <a:gd name="connsiteX7" fmla="*/ 1034508 w 1173475"/>
              <a:gd name="connsiteY7" fmla="*/ 865610 h 1020585"/>
              <a:gd name="connsiteX8" fmla="*/ 823398 w 1173475"/>
              <a:gd name="connsiteY8" fmla="*/ 1019919 h 1020585"/>
              <a:gd name="connsiteX9" fmla="*/ 811335 w 1173475"/>
              <a:gd name="connsiteY9" fmla="*/ 916845 h 1020585"/>
              <a:gd name="connsiteX10" fmla="*/ 709735 w 1173475"/>
              <a:gd name="connsiteY10" fmla="*/ 803956 h 1020585"/>
              <a:gd name="connsiteX11" fmla="*/ 438802 w 1173475"/>
              <a:gd name="connsiteY11" fmla="*/ 612045 h 1020585"/>
              <a:gd name="connsiteX12" fmla="*/ 22254 w 1173475"/>
              <a:gd name="connsiteY12" fmla="*/ 555555 h 1020585"/>
              <a:gd name="connsiteX0" fmla="*/ 22254 w 1038382"/>
              <a:gd name="connsiteY0" fmla="*/ 555555 h 1020585"/>
              <a:gd name="connsiteX1" fmla="*/ 73216 w 1038382"/>
              <a:gd name="connsiteY1" fmla="*/ 244287 h 1020585"/>
              <a:gd name="connsiteX2" fmla="*/ 213024 w 1038382"/>
              <a:gd name="connsiteY2" fmla="*/ 35443 h 1020585"/>
              <a:gd name="connsiteX3" fmla="*/ 363592 w 1038382"/>
              <a:gd name="connsiteY3" fmla="*/ 124189 h 1020585"/>
              <a:gd name="connsiteX4" fmla="*/ 486997 w 1038382"/>
              <a:gd name="connsiteY4" fmla="*/ 305943 h 1020585"/>
              <a:gd name="connsiteX5" fmla="*/ 515190 w 1038382"/>
              <a:gd name="connsiteY5" fmla="*/ 371894 h 1020585"/>
              <a:gd name="connsiteX6" fmla="*/ 504364 w 1038382"/>
              <a:gd name="connsiteY6" fmla="*/ 397556 h 1020585"/>
              <a:gd name="connsiteX7" fmla="*/ 1034508 w 1038382"/>
              <a:gd name="connsiteY7" fmla="*/ 865610 h 1020585"/>
              <a:gd name="connsiteX8" fmla="*/ 823398 w 1038382"/>
              <a:gd name="connsiteY8" fmla="*/ 1019919 h 1020585"/>
              <a:gd name="connsiteX9" fmla="*/ 811335 w 1038382"/>
              <a:gd name="connsiteY9" fmla="*/ 916845 h 1020585"/>
              <a:gd name="connsiteX10" fmla="*/ 709735 w 1038382"/>
              <a:gd name="connsiteY10" fmla="*/ 803956 h 1020585"/>
              <a:gd name="connsiteX11" fmla="*/ 438802 w 1038382"/>
              <a:gd name="connsiteY11" fmla="*/ 612045 h 1020585"/>
              <a:gd name="connsiteX12" fmla="*/ 22254 w 1038382"/>
              <a:gd name="connsiteY12" fmla="*/ 555555 h 1020585"/>
              <a:gd name="connsiteX0" fmla="*/ 22254 w 1038382"/>
              <a:gd name="connsiteY0" fmla="*/ 555555 h 1028160"/>
              <a:gd name="connsiteX1" fmla="*/ 73216 w 1038382"/>
              <a:gd name="connsiteY1" fmla="*/ 244287 h 1028160"/>
              <a:gd name="connsiteX2" fmla="*/ 213024 w 1038382"/>
              <a:gd name="connsiteY2" fmla="*/ 35443 h 1028160"/>
              <a:gd name="connsiteX3" fmla="*/ 363592 w 1038382"/>
              <a:gd name="connsiteY3" fmla="*/ 124189 h 1028160"/>
              <a:gd name="connsiteX4" fmla="*/ 486997 w 1038382"/>
              <a:gd name="connsiteY4" fmla="*/ 305943 h 1028160"/>
              <a:gd name="connsiteX5" fmla="*/ 515190 w 1038382"/>
              <a:gd name="connsiteY5" fmla="*/ 371894 h 1028160"/>
              <a:gd name="connsiteX6" fmla="*/ 504364 w 1038382"/>
              <a:gd name="connsiteY6" fmla="*/ 397556 h 1028160"/>
              <a:gd name="connsiteX7" fmla="*/ 1034508 w 1038382"/>
              <a:gd name="connsiteY7" fmla="*/ 865610 h 1028160"/>
              <a:gd name="connsiteX8" fmla="*/ 823398 w 1038382"/>
              <a:gd name="connsiteY8" fmla="*/ 1019919 h 1028160"/>
              <a:gd name="connsiteX9" fmla="*/ 483089 w 1038382"/>
              <a:gd name="connsiteY9" fmla="*/ 600322 h 1028160"/>
              <a:gd name="connsiteX10" fmla="*/ 709735 w 1038382"/>
              <a:gd name="connsiteY10" fmla="*/ 803956 h 1028160"/>
              <a:gd name="connsiteX11" fmla="*/ 438802 w 1038382"/>
              <a:gd name="connsiteY11" fmla="*/ 612045 h 1028160"/>
              <a:gd name="connsiteX12" fmla="*/ 22254 w 1038382"/>
              <a:gd name="connsiteY12" fmla="*/ 555555 h 1028160"/>
              <a:gd name="connsiteX0" fmla="*/ 22254 w 1038382"/>
              <a:gd name="connsiteY0" fmla="*/ 555555 h 871445"/>
              <a:gd name="connsiteX1" fmla="*/ 73216 w 1038382"/>
              <a:gd name="connsiteY1" fmla="*/ 244287 h 871445"/>
              <a:gd name="connsiteX2" fmla="*/ 213024 w 1038382"/>
              <a:gd name="connsiteY2" fmla="*/ 35443 h 871445"/>
              <a:gd name="connsiteX3" fmla="*/ 363592 w 1038382"/>
              <a:gd name="connsiteY3" fmla="*/ 124189 h 871445"/>
              <a:gd name="connsiteX4" fmla="*/ 486997 w 1038382"/>
              <a:gd name="connsiteY4" fmla="*/ 305943 h 871445"/>
              <a:gd name="connsiteX5" fmla="*/ 515190 w 1038382"/>
              <a:gd name="connsiteY5" fmla="*/ 371894 h 871445"/>
              <a:gd name="connsiteX6" fmla="*/ 504364 w 1038382"/>
              <a:gd name="connsiteY6" fmla="*/ 397556 h 871445"/>
              <a:gd name="connsiteX7" fmla="*/ 1034508 w 1038382"/>
              <a:gd name="connsiteY7" fmla="*/ 865610 h 871445"/>
              <a:gd name="connsiteX8" fmla="*/ 471706 w 1038382"/>
              <a:gd name="connsiteY8" fmla="*/ 550996 h 871445"/>
              <a:gd name="connsiteX9" fmla="*/ 483089 w 1038382"/>
              <a:gd name="connsiteY9" fmla="*/ 600322 h 871445"/>
              <a:gd name="connsiteX10" fmla="*/ 709735 w 1038382"/>
              <a:gd name="connsiteY10" fmla="*/ 803956 h 871445"/>
              <a:gd name="connsiteX11" fmla="*/ 438802 w 1038382"/>
              <a:gd name="connsiteY11" fmla="*/ 612045 h 871445"/>
              <a:gd name="connsiteX12" fmla="*/ 22254 w 1038382"/>
              <a:gd name="connsiteY12" fmla="*/ 555555 h 871445"/>
              <a:gd name="connsiteX0" fmla="*/ 22254 w 716375"/>
              <a:gd name="connsiteY0" fmla="*/ 555555 h 809938"/>
              <a:gd name="connsiteX1" fmla="*/ 73216 w 716375"/>
              <a:gd name="connsiteY1" fmla="*/ 244287 h 809938"/>
              <a:gd name="connsiteX2" fmla="*/ 213024 w 716375"/>
              <a:gd name="connsiteY2" fmla="*/ 35443 h 809938"/>
              <a:gd name="connsiteX3" fmla="*/ 363592 w 716375"/>
              <a:gd name="connsiteY3" fmla="*/ 124189 h 809938"/>
              <a:gd name="connsiteX4" fmla="*/ 486997 w 716375"/>
              <a:gd name="connsiteY4" fmla="*/ 305943 h 809938"/>
              <a:gd name="connsiteX5" fmla="*/ 515190 w 716375"/>
              <a:gd name="connsiteY5" fmla="*/ 371894 h 809938"/>
              <a:gd name="connsiteX6" fmla="*/ 504364 w 716375"/>
              <a:gd name="connsiteY6" fmla="*/ 397556 h 809938"/>
              <a:gd name="connsiteX7" fmla="*/ 542139 w 716375"/>
              <a:gd name="connsiteY7" fmla="*/ 467025 h 809938"/>
              <a:gd name="connsiteX8" fmla="*/ 471706 w 716375"/>
              <a:gd name="connsiteY8" fmla="*/ 550996 h 809938"/>
              <a:gd name="connsiteX9" fmla="*/ 483089 w 716375"/>
              <a:gd name="connsiteY9" fmla="*/ 600322 h 809938"/>
              <a:gd name="connsiteX10" fmla="*/ 709735 w 716375"/>
              <a:gd name="connsiteY10" fmla="*/ 803956 h 809938"/>
              <a:gd name="connsiteX11" fmla="*/ 438802 w 716375"/>
              <a:gd name="connsiteY11" fmla="*/ 612045 h 809938"/>
              <a:gd name="connsiteX12" fmla="*/ 22254 w 716375"/>
              <a:gd name="connsiteY12" fmla="*/ 555555 h 809938"/>
              <a:gd name="connsiteX0" fmla="*/ 22254 w 557815"/>
              <a:gd name="connsiteY0" fmla="*/ 555555 h 622370"/>
              <a:gd name="connsiteX1" fmla="*/ 73216 w 557815"/>
              <a:gd name="connsiteY1" fmla="*/ 244287 h 622370"/>
              <a:gd name="connsiteX2" fmla="*/ 213024 w 557815"/>
              <a:gd name="connsiteY2" fmla="*/ 35443 h 622370"/>
              <a:gd name="connsiteX3" fmla="*/ 363592 w 557815"/>
              <a:gd name="connsiteY3" fmla="*/ 124189 h 622370"/>
              <a:gd name="connsiteX4" fmla="*/ 486997 w 557815"/>
              <a:gd name="connsiteY4" fmla="*/ 305943 h 622370"/>
              <a:gd name="connsiteX5" fmla="*/ 515190 w 557815"/>
              <a:gd name="connsiteY5" fmla="*/ 371894 h 622370"/>
              <a:gd name="connsiteX6" fmla="*/ 504364 w 557815"/>
              <a:gd name="connsiteY6" fmla="*/ 397556 h 622370"/>
              <a:gd name="connsiteX7" fmla="*/ 542139 w 557815"/>
              <a:gd name="connsiteY7" fmla="*/ 467025 h 622370"/>
              <a:gd name="connsiteX8" fmla="*/ 471706 w 557815"/>
              <a:gd name="connsiteY8" fmla="*/ 550996 h 622370"/>
              <a:gd name="connsiteX9" fmla="*/ 483089 w 557815"/>
              <a:gd name="connsiteY9" fmla="*/ 600322 h 622370"/>
              <a:gd name="connsiteX10" fmla="*/ 463551 w 557815"/>
              <a:gd name="connsiteY10" fmla="*/ 557771 h 622370"/>
              <a:gd name="connsiteX11" fmla="*/ 438802 w 557815"/>
              <a:gd name="connsiteY11" fmla="*/ 612045 h 622370"/>
              <a:gd name="connsiteX12" fmla="*/ 22254 w 557815"/>
              <a:gd name="connsiteY12" fmla="*/ 555555 h 622370"/>
              <a:gd name="connsiteX0" fmla="*/ 22254 w 537397"/>
              <a:gd name="connsiteY0" fmla="*/ 555555 h 622370"/>
              <a:gd name="connsiteX1" fmla="*/ 73216 w 537397"/>
              <a:gd name="connsiteY1" fmla="*/ 244287 h 622370"/>
              <a:gd name="connsiteX2" fmla="*/ 213024 w 537397"/>
              <a:gd name="connsiteY2" fmla="*/ 35443 h 622370"/>
              <a:gd name="connsiteX3" fmla="*/ 363592 w 537397"/>
              <a:gd name="connsiteY3" fmla="*/ 124189 h 622370"/>
              <a:gd name="connsiteX4" fmla="*/ 486997 w 537397"/>
              <a:gd name="connsiteY4" fmla="*/ 305943 h 622370"/>
              <a:gd name="connsiteX5" fmla="*/ 515190 w 537397"/>
              <a:gd name="connsiteY5" fmla="*/ 371894 h 622370"/>
              <a:gd name="connsiteX6" fmla="*/ 504364 w 537397"/>
              <a:gd name="connsiteY6" fmla="*/ 397556 h 622370"/>
              <a:gd name="connsiteX7" fmla="*/ 506970 w 537397"/>
              <a:gd name="connsiteY7" fmla="*/ 467025 h 622370"/>
              <a:gd name="connsiteX8" fmla="*/ 471706 w 537397"/>
              <a:gd name="connsiteY8" fmla="*/ 550996 h 622370"/>
              <a:gd name="connsiteX9" fmla="*/ 483089 w 537397"/>
              <a:gd name="connsiteY9" fmla="*/ 600322 h 622370"/>
              <a:gd name="connsiteX10" fmla="*/ 463551 w 537397"/>
              <a:gd name="connsiteY10" fmla="*/ 557771 h 622370"/>
              <a:gd name="connsiteX11" fmla="*/ 438802 w 537397"/>
              <a:gd name="connsiteY11" fmla="*/ 612045 h 622370"/>
              <a:gd name="connsiteX12" fmla="*/ 22254 w 537397"/>
              <a:gd name="connsiteY12" fmla="*/ 555555 h 622370"/>
              <a:gd name="connsiteX0" fmla="*/ 22254 w 537397"/>
              <a:gd name="connsiteY0" fmla="*/ 555555 h 622370"/>
              <a:gd name="connsiteX1" fmla="*/ 73216 w 537397"/>
              <a:gd name="connsiteY1" fmla="*/ 244287 h 622370"/>
              <a:gd name="connsiteX2" fmla="*/ 213024 w 537397"/>
              <a:gd name="connsiteY2" fmla="*/ 35443 h 622370"/>
              <a:gd name="connsiteX3" fmla="*/ 363592 w 537397"/>
              <a:gd name="connsiteY3" fmla="*/ 124189 h 622370"/>
              <a:gd name="connsiteX4" fmla="*/ 486997 w 537397"/>
              <a:gd name="connsiteY4" fmla="*/ 305943 h 622370"/>
              <a:gd name="connsiteX5" fmla="*/ 515190 w 537397"/>
              <a:gd name="connsiteY5" fmla="*/ 371894 h 622370"/>
              <a:gd name="connsiteX6" fmla="*/ 480918 w 537397"/>
              <a:gd name="connsiteY6" fmla="*/ 397556 h 622370"/>
              <a:gd name="connsiteX7" fmla="*/ 506970 w 537397"/>
              <a:gd name="connsiteY7" fmla="*/ 467025 h 622370"/>
              <a:gd name="connsiteX8" fmla="*/ 471706 w 537397"/>
              <a:gd name="connsiteY8" fmla="*/ 550996 h 622370"/>
              <a:gd name="connsiteX9" fmla="*/ 483089 w 537397"/>
              <a:gd name="connsiteY9" fmla="*/ 600322 h 622370"/>
              <a:gd name="connsiteX10" fmla="*/ 463551 w 537397"/>
              <a:gd name="connsiteY10" fmla="*/ 557771 h 622370"/>
              <a:gd name="connsiteX11" fmla="*/ 438802 w 537397"/>
              <a:gd name="connsiteY11" fmla="*/ 612045 h 622370"/>
              <a:gd name="connsiteX12" fmla="*/ 22254 w 537397"/>
              <a:gd name="connsiteY12" fmla="*/ 555555 h 622370"/>
              <a:gd name="connsiteX0" fmla="*/ 22254 w 537397"/>
              <a:gd name="connsiteY0" fmla="*/ 555555 h 622370"/>
              <a:gd name="connsiteX1" fmla="*/ 73216 w 537397"/>
              <a:gd name="connsiteY1" fmla="*/ 244287 h 622370"/>
              <a:gd name="connsiteX2" fmla="*/ 213024 w 537397"/>
              <a:gd name="connsiteY2" fmla="*/ 35443 h 622370"/>
              <a:gd name="connsiteX3" fmla="*/ 363592 w 537397"/>
              <a:gd name="connsiteY3" fmla="*/ 124189 h 622370"/>
              <a:gd name="connsiteX4" fmla="*/ 486997 w 537397"/>
              <a:gd name="connsiteY4" fmla="*/ 305943 h 622370"/>
              <a:gd name="connsiteX5" fmla="*/ 515190 w 537397"/>
              <a:gd name="connsiteY5" fmla="*/ 371894 h 622370"/>
              <a:gd name="connsiteX6" fmla="*/ 480918 w 537397"/>
              <a:gd name="connsiteY6" fmla="*/ 397556 h 622370"/>
              <a:gd name="connsiteX7" fmla="*/ 483524 w 537397"/>
              <a:gd name="connsiteY7" fmla="*/ 467025 h 622370"/>
              <a:gd name="connsiteX8" fmla="*/ 471706 w 537397"/>
              <a:gd name="connsiteY8" fmla="*/ 550996 h 622370"/>
              <a:gd name="connsiteX9" fmla="*/ 483089 w 537397"/>
              <a:gd name="connsiteY9" fmla="*/ 600322 h 622370"/>
              <a:gd name="connsiteX10" fmla="*/ 463551 w 537397"/>
              <a:gd name="connsiteY10" fmla="*/ 557771 h 622370"/>
              <a:gd name="connsiteX11" fmla="*/ 438802 w 537397"/>
              <a:gd name="connsiteY11" fmla="*/ 612045 h 622370"/>
              <a:gd name="connsiteX12" fmla="*/ 22254 w 537397"/>
              <a:gd name="connsiteY12" fmla="*/ 555555 h 622370"/>
              <a:gd name="connsiteX0" fmla="*/ 22254 w 541781"/>
              <a:gd name="connsiteY0" fmla="*/ 555555 h 622370"/>
              <a:gd name="connsiteX1" fmla="*/ 73216 w 541781"/>
              <a:gd name="connsiteY1" fmla="*/ 244287 h 622370"/>
              <a:gd name="connsiteX2" fmla="*/ 213024 w 541781"/>
              <a:gd name="connsiteY2" fmla="*/ 35443 h 622370"/>
              <a:gd name="connsiteX3" fmla="*/ 363592 w 541781"/>
              <a:gd name="connsiteY3" fmla="*/ 124189 h 622370"/>
              <a:gd name="connsiteX4" fmla="*/ 486997 w 541781"/>
              <a:gd name="connsiteY4" fmla="*/ 305943 h 622370"/>
              <a:gd name="connsiteX5" fmla="*/ 515190 w 541781"/>
              <a:gd name="connsiteY5" fmla="*/ 371894 h 622370"/>
              <a:gd name="connsiteX6" fmla="*/ 483524 w 541781"/>
              <a:gd name="connsiteY6" fmla="*/ 467025 h 622370"/>
              <a:gd name="connsiteX7" fmla="*/ 471706 w 541781"/>
              <a:gd name="connsiteY7" fmla="*/ 550996 h 622370"/>
              <a:gd name="connsiteX8" fmla="*/ 483089 w 541781"/>
              <a:gd name="connsiteY8" fmla="*/ 600322 h 622370"/>
              <a:gd name="connsiteX9" fmla="*/ 463551 w 541781"/>
              <a:gd name="connsiteY9" fmla="*/ 557771 h 622370"/>
              <a:gd name="connsiteX10" fmla="*/ 438802 w 541781"/>
              <a:gd name="connsiteY10" fmla="*/ 612045 h 622370"/>
              <a:gd name="connsiteX11" fmla="*/ 22254 w 541781"/>
              <a:gd name="connsiteY11" fmla="*/ 555555 h 622370"/>
              <a:gd name="connsiteX0" fmla="*/ 22254 w 495563"/>
              <a:gd name="connsiteY0" fmla="*/ 555555 h 622370"/>
              <a:gd name="connsiteX1" fmla="*/ 73216 w 495563"/>
              <a:gd name="connsiteY1" fmla="*/ 244287 h 622370"/>
              <a:gd name="connsiteX2" fmla="*/ 213024 w 495563"/>
              <a:gd name="connsiteY2" fmla="*/ 35443 h 622370"/>
              <a:gd name="connsiteX3" fmla="*/ 363592 w 495563"/>
              <a:gd name="connsiteY3" fmla="*/ 124189 h 622370"/>
              <a:gd name="connsiteX4" fmla="*/ 486997 w 495563"/>
              <a:gd name="connsiteY4" fmla="*/ 305943 h 622370"/>
              <a:gd name="connsiteX5" fmla="*/ 483524 w 495563"/>
              <a:gd name="connsiteY5" fmla="*/ 467025 h 622370"/>
              <a:gd name="connsiteX6" fmla="*/ 471706 w 495563"/>
              <a:gd name="connsiteY6" fmla="*/ 550996 h 622370"/>
              <a:gd name="connsiteX7" fmla="*/ 483089 w 495563"/>
              <a:gd name="connsiteY7" fmla="*/ 600322 h 622370"/>
              <a:gd name="connsiteX8" fmla="*/ 463551 w 495563"/>
              <a:gd name="connsiteY8" fmla="*/ 557771 h 622370"/>
              <a:gd name="connsiteX9" fmla="*/ 438802 w 495563"/>
              <a:gd name="connsiteY9" fmla="*/ 612045 h 622370"/>
              <a:gd name="connsiteX10" fmla="*/ 22254 w 495563"/>
              <a:gd name="connsiteY10" fmla="*/ 555555 h 622370"/>
              <a:gd name="connsiteX0" fmla="*/ 24023 w 497332"/>
              <a:gd name="connsiteY0" fmla="*/ 555555 h 611187"/>
              <a:gd name="connsiteX1" fmla="*/ 74985 w 497332"/>
              <a:gd name="connsiteY1" fmla="*/ 244287 h 611187"/>
              <a:gd name="connsiteX2" fmla="*/ 214793 w 497332"/>
              <a:gd name="connsiteY2" fmla="*/ 35443 h 611187"/>
              <a:gd name="connsiteX3" fmla="*/ 365361 w 497332"/>
              <a:gd name="connsiteY3" fmla="*/ 124189 h 611187"/>
              <a:gd name="connsiteX4" fmla="*/ 488766 w 497332"/>
              <a:gd name="connsiteY4" fmla="*/ 305943 h 611187"/>
              <a:gd name="connsiteX5" fmla="*/ 485293 w 497332"/>
              <a:gd name="connsiteY5" fmla="*/ 467025 h 611187"/>
              <a:gd name="connsiteX6" fmla="*/ 473475 w 497332"/>
              <a:gd name="connsiteY6" fmla="*/ 550996 h 611187"/>
              <a:gd name="connsiteX7" fmla="*/ 484858 w 497332"/>
              <a:gd name="connsiteY7" fmla="*/ 600322 h 611187"/>
              <a:gd name="connsiteX8" fmla="*/ 465320 w 497332"/>
              <a:gd name="connsiteY8" fmla="*/ 557771 h 611187"/>
              <a:gd name="connsiteX9" fmla="*/ 24023 w 497332"/>
              <a:gd name="connsiteY9" fmla="*/ 555555 h 611187"/>
              <a:gd name="connsiteX0" fmla="*/ 25424 w 498733"/>
              <a:gd name="connsiteY0" fmla="*/ 555555 h 611187"/>
              <a:gd name="connsiteX1" fmla="*/ 76386 w 498733"/>
              <a:gd name="connsiteY1" fmla="*/ 244287 h 611187"/>
              <a:gd name="connsiteX2" fmla="*/ 216194 w 498733"/>
              <a:gd name="connsiteY2" fmla="*/ 35443 h 611187"/>
              <a:gd name="connsiteX3" fmla="*/ 366762 w 498733"/>
              <a:gd name="connsiteY3" fmla="*/ 124189 h 611187"/>
              <a:gd name="connsiteX4" fmla="*/ 490167 w 498733"/>
              <a:gd name="connsiteY4" fmla="*/ 305943 h 611187"/>
              <a:gd name="connsiteX5" fmla="*/ 486694 w 498733"/>
              <a:gd name="connsiteY5" fmla="*/ 467025 h 611187"/>
              <a:gd name="connsiteX6" fmla="*/ 474876 w 498733"/>
              <a:gd name="connsiteY6" fmla="*/ 550996 h 611187"/>
              <a:gd name="connsiteX7" fmla="*/ 486259 w 498733"/>
              <a:gd name="connsiteY7" fmla="*/ 600322 h 611187"/>
              <a:gd name="connsiteX8" fmla="*/ 25424 w 498733"/>
              <a:gd name="connsiteY8" fmla="*/ 555555 h 611187"/>
              <a:gd name="connsiteX0" fmla="*/ 8281 w 483935"/>
              <a:gd name="connsiteY0" fmla="*/ 555555 h 601592"/>
              <a:gd name="connsiteX1" fmla="*/ 59243 w 483935"/>
              <a:gd name="connsiteY1" fmla="*/ 244287 h 601592"/>
              <a:gd name="connsiteX2" fmla="*/ 199051 w 483935"/>
              <a:gd name="connsiteY2" fmla="*/ 35443 h 601592"/>
              <a:gd name="connsiteX3" fmla="*/ 349619 w 483935"/>
              <a:gd name="connsiteY3" fmla="*/ 124189 h 601592"/>
              <a:gd name="connsiteX4" fmla="*/ 473024 w 483935"/>
              <a:gd name="connsiteY4" fmla="*/ 305943 h 601592"/>
              <a:gd name="connsiteX5" fmla="*/ 469551 w 483935"/>
              <a:gd name="connsiteY5" fmla="*/ 467025 h 601592"/>
              <a:gd name="connsiteX6" fmla="*/ 457733 w 483935"/>
              <a:gd name="connsiteY6" fmla="*/ 550996 h 601592"/>
              <a:gd name="connsiteX7" fmla="*/ 469116 w 483935"/>
              <a:gd name="connsiteY7" fmla="*/ 600322 h 601592"/>
              <a:gd name="connsiteX8" fmla="*/ 223368 w 483935"/>
              <a:gd name="connsiteY8" fmla="*/ 572534 h 601592"/>
              <a:gd name="connsiteX9" fmla="*/ 8281 w 483935"/>
              <a:gd name="connsiteY9" fmla="*/ 555555 h 601592"/>
              <a:gd name="connsiteX0" fmla="*/ 8281 w 483935"/>
              <a:gd name="connsiteY0" fmla="*/ 555555 h 601592"/>
              <a:gd name="connsiteX1" fmla="*/ 59243 w 483935"/>
              <a:gd name="connsiteY1" fmla="*/ 244287 h 601592"/>
              <a:gd name="connsiteX2" fmla="*/ 199051 w 483935"/>
              <a:gd name="connsiteY2" fmla="*/ 35443 h 601592"/>
              <a:gd name="connsiteX3" fmla="*/ 349619 w 483935"/>
              <a:gd name="connsiteY3" fmla="*/ 124189 h 601592"/>
              <a:gd name="connsiteX4" fmla="*/ 461301 w 483935"/>
              <a:gd name="connsiteY4" fmla="*/ 305943 h 601592"/>
              <a:gd name="connsiteX5" fmla="*/ 469551 w 483935"/>
              <a:gd name="connsiteY5" fmla="*/ 467025 h 601592"/>
              <a:gd name="connsiteX6" fmla="*/ 457733 w 483935"/>
              <a:gd name="connsiteY6" fmla="*/ 550996 h 601592"/>
              <a:gd name="connsiteX7" fmla="*/ 469116 w 483935"/>
              <a:gd name="connsiteY7" fmla="*/ 600322 h 601592"/>
              <a:gd name="connsiteX8" fmla="*/ 223368 w 483935"/>
              <a:gd name="connsiteY8" fmla="*/ 572534 h 601592"/>
              <a:gd name="connsiteX9" fmla="*/ 8281 w 483935"/>
              <a:gd name="connsiteY9" fmla="*/ 555555 h 601592"/>
              <a:gd name="connsiteX0" fmla="*/ 8281 w 474396"/>
              <a:gd name="connsiteY0" fmla="*/ 555555 h 583028"/>
              <a:gd name="connsiteX1" fmla="*/ 59243 w 474396"/>
              <a:gd name="connsiteY1" fmla="*/ 244287 h 583028"/>
              <a:gd name="connsiteX2" fmla="*/ 199051 w 474396"/>
              <a:gd name="connsiteY2" fmla="*/ 35443 h 583028"/>
              <a:gd name="connsiteX3" fmla="*/ 349619 w 474396"/>
              <a:gd name="connsiteY3" fmla="*/ 124189 h 583028"/>
              <a:gd name="connsiteX4" fmla="*/ 461301 w 474396"/>
              <a:gd name="connsiteY4" fmla="*/ 305943 h 583028"/>
              <a:gd name="connsiteX5" fmla="*/ 469551 w 474396"/>
              <a:gd name="connsiteY5" fmla="*/ 467025 h 583028"/>
              <a:gd name="connsiteX6" fmla="*/ 457733 w 474396"/>
              <a:gd name="connsiteY6" fmla="*/ 550996 h 583028"/>
              <a:gd name="connsiteX7" fmla="*/ 457393 w 474396"/>
              <a:gd name="connsiteY7" fmla="*/ 565153 h 583028"/>
              <a:gd name="connsiteX8" fmla="*/ 223368 w 474396"/>
              <a:gd name="connsiteY8" fmla="*/ 572534 h 583028"/>
              <a:gd name="connsiteX9" fmla="*/ 8281 w 474396"/>
              <a:gd name="connsiteY9" fmla="*/ 555555 h 58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74396" h="583028">
                <a:moveTo>
                  <a:pt x="8281" y="555555"/>
                </a:moveTo>
                <a:cubicBezTo>
                  <a:pt x="-19073" y="500847"/>
                  <a:pt x="27448" y="330972"/>
                  <a:pt x="59243" y="244287"/>
                </a:cubicBezTo>
                <a:cubicBezTo>
                  <a:pt x="91038" y="157602"/>
                  <a:pt x="117440" y="102352"/>
                  <a:pt x="199051" y="35443"/>
                </a:cubicBezTo>
                <a:cubicBezTo>
                  <a:pt x="293064" y="-66410"/>
                  <a:pt x="305911" y="79106"/>
                  <a:pt x="349619" y="124189"/>
                </a:cubicBezTo>
                <a:cubicBezTo>
                  <a:pt x="393327" y="169272"/>
                  <a:pt x="441312" y="248804"/>
                  <a:pt x="461301" y="305943"/>
                </a:cubicBezTo>
                <a:cubicBezTo>
                  <a:pt x="481290" y="363082"/>
                  <a:pt x="472099" y="426183"/>
                  <a:pt x="469551" y="467025"/>
                </a:cubicBezTo>
                <a:cubicBezTo>
                  <a:pt x="467003" y="507867"/>
                  <a:pt x="459759" y="534641"/>
                  <a:pt x="457733" y="550996"/>
                </a:cubicBezTo>
                <a:cubicBezTo>
                  <a:pt x="455707" y="567351"/>
                  <a:pt x="496454" y="557656"/>
                  <a:pt x="457393" y="565153"/>
                </a:cubicBezTo>
                <a:cubicBezTo>
                  <a:pt x="418332" y="572650"/>
                  <a:pt x="300174" y="579995"/>
                  <a:pt x="223368" y="572534"/>
                </a:cubicBezTo>
                <a:cubicBezTo>
                  <a:pt x="146562" y="565073"/>
                  <a:pt x="35635" y="610263"/>
                  <a:pt x="8281" y="555555"/>
                </a:cubicBezTo>
                <a:close/>
              </a:path>
            </a:pathLst>
          </a:custGeom>
          <a:solidFill>
            <a:srgbClr val="FF0000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4" name="TextovéPole 53">
            <a:extLst>
              <a:ext uri="{FF2B5EF4-FFF2-40B4-BE49-F238E27FC236}">
                <a16:creationId xmlns:a16="http://schemas.microsoft.com/office/drawing/2014/main" id="{A1E98D2A-C249-4078-96D2-87FB0D767CCF}"/>
              </a:ext>
            </a:extLst>
          </p:cNvPr>
          <p:cNvSpPr txBox="1"/>
          <p:nvPr/>
        </p:nvSpPr>
        <p:spPr>
          <a:xfrm>
            <a:off x="6931834" y="405082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P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3E360A01-0583-4165-A372-DC25587D1C5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43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9430"/>
    </mc:Choice>
    <mc:Fallback>
      <p:transition spd="slow" advTm="159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Příklad 3</a:t>
            </a:r>
            <a:r>
              <a:rPr lang="cs-CZ" sz="2600" dirty="0"/>
              <a:t>: </a:t>
            </a:r>
          </a:p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Na výletě bylo  32 žáků. U stánku s občerstvením si jich 16 koupilo limonádu a 23 oplatky. Čtyři žáci si nekoupili ani limonádu ani oplatky. Kolik žáků si koupilo oplatky i limonádu? Kolik žáků si koupilo oplatky, ale nekoupili si limonádu?</a:t>
            </a:r>
          </a:p>
          <a:p>
            <a:pPr marL="0" indent="0">
              <a:lnSpc>
                <a:spcPts val="3000"/>
              </a:lnSpc>
              <a:buNone/>
            </a:pPr>
            <a:endParaRPr lang="cs-CZ" sz="2600" dirty="0"/>
          </a:p>
          <a:p>
            <a:pPr marL="0" indent="0">
              <a:lnSpc>
                <a:spcPts val="3000"/>
              </a:lnSpc>
              <a:buNone/>
            </a:pPr>
            <a:r>
              <a:rPr lang="cs-CZ" i="1" dirty="0"/>
              <a:t>Řešení:</a:t>
            </a:r>
            <a:endParaRPr lang="cs-CZ" dirty="0"/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Označme: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 – množina žáků, kteří si koupili limonádu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 – množina žáků, kteří si koupili oplatky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Z – množina všech žáků třídy (základní množina)</a:t>
            </a:r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02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16EB1D27-9FAB-4803-ABFC-D3708FDB4DC3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/>
          <a:stretch/>
        </p:blipFill>
        <p:spPr bwMode="auto">
          <a:xfrm>
            <a:off x="6254044" y="2764791"/>
            <a:ext cx="5099756" cy="2800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B9EC34-5F0D-4DDF-B453-017FD95A3C7A}"/>
              </a:ext>
            </a:extLst>
          </p:cNvPr>
          <p:cNvSpPr txBox="1"/>
          <p:nvPr/>
        </p:nvSpPr>
        <p:spPr>
          <a:xfrm>
            <a:off x="5937957" y="276479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</a:t>
            </a:r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6C2B848C-3B5D-4AC0-9C92-69BAFE7E6A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4104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13"/>
    </mc:Choice>
    <mc:Fallback>
      <p:transition spd="slow" advTm="67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556" y="573127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Na výletě bylo  32 žáků. U stánku s občerstvením si jich 16 koupilo limonádu a 23 oplatky. Čtyři žáci si nekoupili ani limonádu ani oplatky. Kolik žáků si koupilo oplatky i limonádu? Kolik žáků si koupilo oplatky, ale nekoupili si limonádu?</a:t>
            </a:r>
          </a:p>
          <a:p>
            <a:pPr marL="0" indent="0">
              <a:lnSpc>
                <a:spcPts val="30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Označme: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 – počet žáků, kteří si koupili </a:t>
            </a:r>
            <a:r>
              <a:rPr lang="cs-CZ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pouze</a:t>
            </a: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limonádu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 – počet žáků, kteří si koupili limonádu i oplatky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 – počet žáků, kteří si koupili </a:t>
            </a:r>
            <a:r>
              <a:rPr lang="cs-CZ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pouze</a:t>
            </a: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oplatky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 – počet žáků, kteří si nekoupili limonádu ani 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      oplatky</a:t>
            </a:r>
          </a:p>
          <a:p>
            <a:pPr marL="0" indent="0">
              <a:lnSpc>
                <a:spcPts val="30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6EB1D27-9FAB-4803-ABFC-D3708FDB4DC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/>
          <a:stretch/>
        </p:blipFill>
        <p:spPr bwMode="auto">
          <a:xfrm>
            <a:off x="6246943" y="1613818"/>
            <a:ext cx="5099756" cy="2800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B9EC34-5F0D-4DDF-B453-017FD95A3C7A}"/>
              </a:ext>
            </a:extLst>
          </p:cNvPr>
          <p:cNvSpPr txBox="1"/>
          <p:nvPr/>
        </p:nvSpPr>
        <p:spPr>
          <a:xfrm>
            <a:off x="8651853" y="251957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9D139BC-028B-4780-80E0-B36E09F308D0}"/>
              </a:ext>
            </a:extLst>
          </p:cNvPr>
          <p:cNvSpPr txBox="1"/>
          <p:nvPr/>
        </p:nvSpPr>
        <p:spPr>
          <a:xfrm>
            <a:off x="7675364" y="251957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7F7C21-0FC7-41AE-9006-7495AE8E2A8D}"/>
              </a:ext>
            </a:extLst>
          </p:cNvPr>
          <p:cNvSpPr txBox="1"/>
          <p:nvPr/>
        </p:nvSpPr>
        <p:spPr>
          <a:xfrm>
            <a:off x="5977283" y="161381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8C55B9-309A-42C5-A125-76247B51B9BC}"/>
              </a:ext>
            </a:extLst>
          </p:cNvPr>
          <p:cNvSpPr txBox="1"/>
          <p:nvPr/>
        </p:nvSpPr>
        <p:spPr>
          <a:xfrm>
            <a:off x="9502941" y="2573642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6343BF-D178-46C2-8D00-1C9990CD6875}"/>
              </a:ext>
            </a:extLst>
          </p:cNvPr>
          <p:cNvSpPr txBox="1"/>
          <p:nvPr/>
        </p:nvSpPr>
        <p:spPr>
          <a:xfrm>
            <a:off x="6574697" y="3600663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7498DDA-553C-4C36-9C5C-59097950C1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1150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139"/>
    </mc:Choice>
    <mc:Fallback>
      <p:transition spd="slow" advTm="691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555" y="363419"/>
            <a:ext cx="10835813" cy="6318726"/>
          </a:xfrm>
          <a:ln>
            <a:noFill/>
          </a:ln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cs-CZ" sz="62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Na výletě bylo  32 žáků. U stánku s občerstvením si jich 16 koupilo limonádu a 23 oplatky. Čtyři žáci si nekoupili ani limonádu ani oplatky. Kolik žáků si koupilo oplatky i limonádu? Kolik žáků si koupilo oplatky, ale nekoupili si limonádu?</a:t>
            </a:r>
            <a:endParaRPr lang="cs-CZ" sz="62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ts val="3000"/>
              </a:lnSpc>
              <a:buNone/>
            </a:pPr>
            <a:r>
              <a:rPr lang="cs-CZ" sz="62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 víme ze zadání:</a:t>
            </a:r>
          </a:p>
          <a:p>
            <a:pPr marL="0" indent="0">
              <a:lnSpc>
                <a:spcPct val="70000"/>
              </a:lnSpc>
              <a:buNone/>
            </a:pPr>
            <a:r>
              <a:rPr lang="cs-CZ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c + d = 32</a:t>
            </a:r>
            <a:endParaRPr lang="cs-CZ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= 16</a:t>
            </a:r>
            <a:endParaRPr lang="cs-CZ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+ c = 23</a:t>
            </a:r>
            <a:endParaRPr lang="cs-CZ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62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= 4</a:t>
            </a:r>
            <a:endParaRPr lang="cs-CZ" sz="6200" u="dbl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6200" dirty="0">
                <a:latin typeface="Times New Roman" panose="02020603050405020304" pitchFamily="18" charset="0"/>
              </a:rPr>
              <a:t>----------------------------------------------------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c + 4 = 32    </a:t>
            </a:r>
            <a:r>
              <a:rPr lang="en-US" sz="62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  </a:t>
            </a:r>
            <a:r>
              <a:rPr lang="en-US" sz="62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c  = 28</a:t>
            </a:r>
            <a:endParaRPr lang="cs-CZ" sz="62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</a:t>
            </a:r>
            <a:r>
              <a:rPr lang="en-US" sz="6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= 16</a:t>
            </a:r>
            <a:endParaRPr lang="cs-CZ" sz="62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160" indent="0" algn="just">
              <a:lnSpc>
                <a:spcPct val="70000"/>
              </a:lnSpc>
              <a:buNone/>
            </a:pP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cs-CZ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   </a:t>
            </a: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</a:t>
            </a:r>
            <a:r>
              <a:rPr lang="en-US" sz="6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+ c = 23</a:t>
            </a:r>
            <a:endParaRPr lang="cs-CZ" sz="62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160" indent="0" algn="just">
              <a:lnSpc>
                <a:spcPct val="70000"/>
              </a:lnSpc>
              <a:buNone/>
            </a:pPr>
            <a:endParaRPr lang="cs-CZ" sz="5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160" indent="0" algn="just">
              <a:lnSpc>
                <a:spcPct val="70000"/>
              </a:lnSpc>
              <a:buNone/>
            </a:pPr>
            <a:r>
              <a:rPr lang="en-US" sz="62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</a:t>
            </a:r>
            <a:r>
              <a:rPr lang="en-US" sz="6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+ c = 28   </a:t>
            </a:r>
            <a:r>
              <a:rPr lang="en-US" sz="62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62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= 12</a:t>
            </a:r>
            <a:endParaRPr lang="cs-CZ" sz="6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899160" indent="0" algn="just">
              <a:lnSpc>
                <a:spcPct val="70000"/>
              </a:lnSpc>
              <a:buNone/>
            </a:pPr>
            <a:r>
              <a:rPr lang="en-US" sz="60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+ 12 = 23   </a:t>
            </a:r>
            <a:r>
              <a:rPr lang="en-US" sz="6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60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= 11</a:t>
            </a:r>
            <a:endParaRPr lang="cs-CZ" sz="6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70000"/>
              </a:lnSpc>
              <a:buNone/>
            </a:pPr>
            <a:r>
              <a:rPr lang="cs-CZ" sz="6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n-US" sz="6300" dirty="0">
                <a:solidFill>
                  <a:srgbClr val="FF0000"/>
                </a:solidFill>
                <a:latin typeface="Times New Roman" panose="02020603050405020304" pitchFamily="18" charset="0"/>
              </a:rPr>
              <a:t>a + 11 = 16   </a:t>
            </a:r>
            <a:r>
              <a:rPr lang="en-US" sz="60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60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= 5</a:t>
            </a:r>
            <a:endParaRPr lang="cs-CZ" sz="6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cs-CZ" sz="1800" dirty="0">
              <a:latin typeface="Times New Roman" panose="02020603050405020304" pitchFamily="18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6EB1D27-9FAB-4803-ABFC-D3708FDB4DC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/>
          <a:stretch/>
        </p:blipFill>
        <p:spPr bwMode="auto">
          <a:xfrm>
            <a:off x="6246943" y="1613818"/>
            <a:ext cx="5099756" cy="28006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B9EC34-5F0D-4DDF-B453-017FD95A3C7A}"/>
              </a:ext>
            </a:extLst>
          </p:cNvPr>
          <p:cNvSpPr txBox="1"/>
          <p:nvPr/>
        </p:nvSpPr>
        <p:spPr>
          <a:xfrm>
            <a:off x="8651853" y="251957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9D139BC-028B-4780-80E0-B36E09F308D0}"/>
              </a:ext>
            </a:extLst>
          </p:cNvPr>
          <p:cNvSpPr txBox="1"/>
          <p:nvPr/>
        </p:nvSpPr>
        <p:spPr>
          <a:xfrm>
            <a:off x="7675364" y="251957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7F7C21-0FC7-41AE-9006-7495AE8E2A8D}"/>
              </a:ext>
            </a:extLst>
          </p:cNvPr>
          <p:cNvSpPr txBox="1"/>
          <p:nvPr/>
        </p:nvSpPr>
        <p:spPr>
          <a:xfrm>
            <a:off x="5977283" y="161381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8C55B9-309A-42C5-A125-76247B51B9BC}"/>
              </a:ext>
            </a:extLst>
          </p:cNvPr>
          <p:cNvSpPr txBox="1"/>
          <p:nvPr/>
        </p:nvSpPr>
        <p:spPr>
          <a:xfrm>
            <a:off x="9502941" y="2573642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6343BF-D178-46C2-8D00-1C9990CD6875}"/>
              </a:ext>
            </a:extLst>
          </p:cNvPr>
          <p:cNvSpPr txBox="1"/>
          <p:nvPr/>
        </p:nvSpPr>
        <p:spPr>
          <a:xfrm>
            <a:off x="6574697" y="3600663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040DF5B-302A-4442-A479-8CBC92BF97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6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1777"/>
    </mc:Choice>
    <mc:Fallback>
      <p:transition spd="slow" advTm="211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556" y="738559"/>
            <a:ext cx="10472398" cy="5908425"/>
          </a:xfrm>
          <a:ln>
            <a:noFill/>
          </a:ln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cs-CZ" sz="74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Na výletě bylo  32 žáků. U stánku s občerstvením si jich 16 koupilo limonádu a 23 oplatky. Čtyři žáci si nekoupili ani limonádu ani oplatky. Kolik žáků si koupilo oplatky i limonádu? Kolik žáků si koupilo oplatky, ale nekoupili si limonádu?</a:t>
            </a:r>
            <a:endParaRPr lang="cs-CZ" sz="74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lnSpc>
                <a:spcPct val="70000"/>
              </a:lnSpc>
              <a:buNone/>
            </a:pPr>
            <a:endParaRPr lang="cs-CZ" sz="7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endParaRPr lang="cs-CZ" sz="7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žáků si koupilo </a:t>
            </a:r>
            <a:r>
              <a:rPr lang="cs-CZ" sz="7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pouze</a:t>
            </a:r>
            <a:r>
              <a:rPr lang="cs-CZ" sz="7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limonádu,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11 žáků si koupilo obojí,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 žáků si koupilo </a:t>
            </a:r>
            <a:r>
              <a:rPr lang="cs-CZ" sz="7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pouze</a:t>
            </a:r>
            <a:r>
              <a:rPr lang="cs-CZ" sz="7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oplatky,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 žáci si nekoupili nic,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žáků (a + b) si koupilo limonádu, 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23 žáků (b + c) si koupilo oplatky,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16 žáků (c + d) si nekoupilo limonádu,</a:t>
            </a:r>
          </a:p>
          <a:p>
            <a:pPr marL="0" indent="0" algn="just">
              <a:lnSpc>
                <a:spcPct val="70000"/>
              </a:lnSpc>
              <a:buNone/>
            </a:pPr>
            <a:r>
              <a:rPr lang="cs-CZ" sz="7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9 žáků (a + d) si nekoupilo oplatky,</a:t>
            </a:r>
          </a:p>
          <a:p>
            <a:pPr marL="0" indent="0" algn="just">
              <a:lnSpc>
                <a:spcPct val="70000"/>
              </a:lnSpc>
              <a:buNone/>
            </a:pPr>
            <a:endParaRPr lang="cs-CZ" sz="7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endParaRPr lang="cs-CZ" sz="7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70000"/>
              </a:lnSpc>
              <a:buNone/>
            </a:pPr>
            <a:endParaRPr lang="cs-CZ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cs-CZ" sz="1800" dirty="0">
              <a:latin typeface="Times New Roman" panose="02020603050405020304" pitchFamily="18" charset="0"/>
            </a:endParaRPr>
          </a:p>
          <a:p>
            <a:pPr marL="0" indent="0">
              <a:lnSpc>
                <a:spcPts val="30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6EB1D27-9FAB-4803-ABFC-D3708FDB4DC3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"/>
          <a:stretch/>
        </p:blipFill>
        <p:spPr bwMode="auto">
          <a:xfrm>
            <a:off x="7484516" y="1621574"/>
            <a:ext cx="3937714" cy="2395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3B9EC34-5F0D-4DDF-B453-017FD95A3C7A}"/>
              </a:ext>
            </a:extLst>
          </p:cNvPr>
          <p:cNvSpPr txBox="1"/>
          <p:nvPr/>
        </p:nvSpPr>
        <p:spPr>
          <a:xfrm>
            <a:off x="9158668" y="2506971"/>
            <a:ext cx="589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11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9D139BC-028B-4780-80E0-B36E09F308D0}"/>
              </a:ext>
            </a:extLst>
          </p:cNvPr>
          <p:cNvSpPr txBox="1"/>
          <p:nvPr/>
        </p:nvSpPr>
        <p:spPr>
          <a:xfrm>
            <a:off x="8482681" y="2506971"/>
            <a:ext cx="49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5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F7F7C21-0FC7-41AE-9006-7495AE8E2A8D}"/>
              </a:ext>
            </a:extLst>
          </p:cNvPr>
          <p:cNvSpPr txBox="1"/>
          <p:nvPr/>
        </p:nvSpPr>
        <p:spPr>
          <a:xfrm flipH="1">
            <a:off x="7034376" y="1621574"/>
            <a:ext cx="618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Z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38C55B9-309A-42C5-A125-76247B51B9BC}"/>
              </a:ext>
            </a:extLst>
          </p:cNvPr>
          <p:cNvSpPr txBox="1"/>
          <p:nvPr/>
        </p:nvSpPr>
        <p:spPr>
          <a:xfrm>
            <a:off x="9846876" y="2519578"/>
            <a:ext cx="5894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12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0D6343BF-D178-46C2-8D00-1C9990CD6875}"/>
              </a:ext>
            </a:extLst>
          </p:cNvPr>
          <p:cNvSpPr txBox="1"/>
          <p:nvPr/>
        </p:nvSpPr>
        <p:spPr>
          <a:xfrm>
            <a:off x="7653220" y="3329970"/>
            <a:ext cx="496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4</a:t>
            </a: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C7F8100-DD16-4F01-917B-DFF47BEC4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3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239"/>
    </mc:Choice>
    <mc:Fallback>
      <p:transition spd="slow" advTm="1292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i="1" dirty="0"/>
              <a:t>Příklad 4</a:t>
            </a:r>
            <a:r>
              <a:rPr lang="cs-CZ" sz="2000" dirty="0"/>
              <a:t>: </a:t>
            </a:r>
          </a:p>
          <a:p>
            <a:pPr marL="0" indent="0">
              <a:buNone/>
            </a:pPr>
            <a:r>
              <a:rPr lang="cs-CZ" sz="2000" dirty="0">
                <a:effectLst/>
                <a:ea typeface="MS Mincho" panose="02020609040205080304" pitchFamily="49" charset="-128"/>
              </a:rPr>
              <a:t>Ze 35 žáků třídy jich bylo o prázdninách 7 v Německu a stejně tolik v Itálii. Rakousko navštívilo 5 žáků. V žádné z těchto zemí nebylo 21 žáků. Všechny tyto tři země navštívil 1 žák. V Itálii i v Rakousku byli 2 žáci, v Rakousku a Německu byl 1 žák. Kolik žáků navštívilo Německo nebo Itálii? Kolik žáků navštívilo Rakousko nebo Itálii? Kolik žáků navštívilo Německo nebo Rakousko?</a:t>
            </a:r>
            <a:endParaRPr lang="cs-CZ" sz="2000" dirty="0"/>
          </a:p>
          <a:p>
            <a:pPr marL="0" indent="0">
              <a:lnSpc>
                <a:spcPts val="3000"/>
              </a:lnSpc>
              <a:buNone/>
            </a:pPr>
            <a:endParaRPr lang="cs-CZ" sz="4400" b="1" dirty="0"/>
          </a:p>
          <a:p>
            <a:pPr marL="0" indent="0">
              <a:lnSpc>
                <a:spcPts val="3000"/>
              </a:lnSpc>
              <a:buNone/>
            </a:pPr>
            <a:r>
              <a:rPr lang="cs-CZ" sz="2400" i="1" dirty="0"/>
              <a:t>Řešení:</a:t>
            </a:r>
            <a:endParaRPr lang="cs-CZ" sz="2400" dirty="0"/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ea typeface="MS Mincho" panose="02020609040205080304" pitchFamily="49" charset="-128"/>
              </a:rPr>
              <a:t>Označme: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ea typeface="MS Mincho" panose="02020609040205080304" pitchFamily="49" charset="-128"/>
              </a:rPr>
              <a:t>A – množina žáků, kteří navštívili Rakousko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ea typeface="MS Mincho" panose="02020609040205080304" pitchFamily="49" charset="-128"/>
              </a:rPr>
              <a:t>B – množina žáků, kteří navštívili Itálii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ea typeface="MS Mincho" panose="02020609040205080304" pitchFamily="49" charset="-128"/>
              </a:rPr>
              <a:t>C – množina žáků, kteří navštívili Německo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ea typeface="MS Mincho" panose="02020609040205080304" pitchFamily="49" charset="-128"/>
              </a:rPr>
              <a:t>Z – množina všech žáků třídy (základní množina)</a:t>
            </a: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3" r:id="rId7" imgW="139579" imgH="164957" progId="Equation.3">
                  <p:embed/>
                </p:oleObj>
              </mc:Choice>
              <mc:Fallback>
                <p:oleObj r:id="rId7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9FD2F448-6B63-4E2E-9029-0A7E8A1A1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6494899" y="3107839"/>
            <a:ext cx="3997256" cy="3305242"/>
          </a:xfrm>
          <a:prstGeom prst="rect">
            <a:avLst/>
          </a:prstGeom>
        </p:spPr>
      </p:pic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1F9F3191-AD4A-47FF-8F2A-CFD8E4404D3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428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80301"/>
    </mc:Choice>
    <mc:Fallback>
      <p:transition spd="slow" advTm="80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1013794" cy="571174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000" dirty="0">
                <a:effectLst/>
                <a:ea typeface="MS Mincho" panose="02020609040205080304" pitchFamily="49" charset="-128"/>
              </a:rPr>
              <a:t>Ze 35 žáků třídy jich bylo o prázdninách 7 v Německu a stejně tolik v Itálii. Rakousko navštívilo 5 žáků. V žádné z těchto zemí nebylo 21 žáků. Všechny tyto tři země navštívil 1 žák. V Itálii i v Rakousku byli 2 žáci, v Rakousku a Německu byl 1 žák. Kolik žáků navštívilo Německo nebo Itálii? Kolik žáků navštívilo Rakousko nebo Itálii? Kolik žáků navštívilo Německo nebo Rakousko?</a:t>
            </a:r>
            <a:endParaRPr lang="cs-CZ" sz="2000" dirty="0"/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ea typeface="MS Mincho" panose="02020609040205080304" pitchFamily="49" charset="-128"/>
              </a:rPr>
              <a:t>Označme: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a – počet žáků, kteří navštívili </a:t>
            </a:r>
            <a:r>
              <a:rPr lang="cs-CZ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jen</a:t>
            </a: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Rakousko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b – počet žáků, kteří navštívili Rakousko a Itálii, ale nenavštívili 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     Německo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 – počet žáků, kteří navštívili </a:t>
            </a:r>
            <a:r>
              <a:rPr lang="cs-CZ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jen</a:t>
            </a: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Itálii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d – počet žáků, kteří navštívili Rakousko a Německo, ale nenavštívili 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     Itálii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e - počet žáků, kteří navštívili  všechny tři země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f - počet žáků, kteří navštívili Itálii a Německo, ale nenavštívili 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     Rakousko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g - počet žáků, kteří navštívili </a:t>
            </a:r>
            <a:r>
              <a:rPr lang="cs-CZ" sz="2000" b="1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jen</a:t>
            </a: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 Německo</a:t>
            </a:r>
          </a:p>
          <a:p>
            <a:pPr marL="0" indent="0">
              <a:lnSpc>
                <a:spcPts val="14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h - počet žáků, kteří nenavštívili žádnou ze tří zemí</a:t>
            </a:r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r:id="rId7" imgW="139579" imgH="164957" progId="Equation.3">
                  <p:embed/>
                </p:oleObj>
              </mc:Choice>
              <mc:Fallback>
                <p:oleObj r:id="rId7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9FD2F448-6B63-4E2E-9029-0A7E8A1A1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7854738" y="2231959"/>
            <a:ext cx="3997256" cy="33052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EDF506-794C-44B3-809F-AAAC501AADAA}"/>
              </a:ext>
            </a:extLst>
          </p:cNvPr>
          <p:cNvSpPr txBox="1"/>
          <p:nvPr/>
        </p:nvSpPr>
        <p:spPr>
          <a:xfrm>
            <a:off x="9023518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1D1DD8-C8FB-4613-B6F1-36D5BCE74157}"/>
              </a:ext>
            </a:extLst>
          </p:cNvPr>
          <p:cNvSpPr txBox="1"/>
          <p:nvPr/>
        </p:nvSpPr>
        <p:spPr>
          <a:xfrm>
            <a:off x="9691734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697C09-B121-4EA0-89EE-DD64ED95B579}"/>
              </a:ext>
            </a:extLst>
          </p:cNvPr>
          <p:cNvSpPr txBox="1"/>
          <p:nvPr/>
        </p:nvSpPr>
        <p:spPr>
          <a:xfrm>
            <a:off x="10440465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4637D9-CC61-436B-8D01-8219AA8EA006}"/>
              </a:ext>
            </a:extLst>
          </p:cNvPr>
          <p:cNvSpPr txBox="1"/>
          <p:nvPr/>
        </p:nvSpPr>
        <p:spPr>
          <a:xfrm>
            <a:off x="9271685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EA308-2B96-4972-B278-13D8B773A15F}"/>
              </a:ext>
            </a:extLst>
          </p:cNvPr>
          <p:cNvSpPr txBox="1"/>
          <p:nvPr/>
        </p:nvSpPr>
        <p:spPr>
          <a:xfrm>
            <a:off x="9691733" y="342900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44A800-74C0-4A2E-AB3A-C1E14D28FA9B}"/>
              </a:ext>
            </a:extLst>
          </p:cNvPr>
          <p:cNvSpPr txBox="1"/>
          <p:nvPr/>
        </p:nvSpPr>
        <p:spPr>
          <a:xfrm>
            <a:off x="10065504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63AD09-AB52-41B2-AD18-0CCC980374CC}"/>
              </a:ext>
            </a:extLst>
          </p:cNvPr>
          <p:cNvSpPr txBox="1"/>
          <p:nvPr/>
        </p:nvSpPr>
        <p:spPr>
          <a:xfrm>
            <a:off x="9691733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254771-BFF0-40A7-94BB-98FF09012D55}"/>
              </a:ext>
            </a:extLst>
          </p:cNvPr>
          <p:cNvSpPr txBox="1"/>
          <p:nvPr/>
        </p:nvSpPr>
        <p:spPr>
          <a:xfrm>
            <a:off x="8276900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9D9645ED-FECF-4CF6-9001-8DE117E7BE9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75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7179"/>
    </mc:Choice>
    <mc:Fallback>
      <p:transition spd="slow" advTm="97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1013794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ea typeface="MS Mincho" panose="02020609040205080304" pitchFamily="49" charset="-128"/>
              </a:rPr>
              <a:t>Ze 35 žáků třídy jich bylo o prázdninách 7 v Německu a stejně tolik v Itálii. Rakousko navštívilo 5 žáků. V žádné z těchto zemí nebylo 21 žáků. Všechny tyto tři země navštívil 1 žák. V Itálii i v Rakousku byli 2 žáci, v Rakousku a Německu byl 1 žák. Kolik žáků navštívilo Německo nebo Itálii? Kolik žáků navštívilo Rakousko nebo Itálii? Kolik žáků navštívilo Německo nebo Rakousko?</a:t>
            </a:r>
            <a:endParaRPr lang="cs-CZ" sz="2000" dirty="0"/>
          </a:p>
          <a:p>
            <a:pPr marL="0" indent="0">
              <a:lnSpc>
                <a:spcPts val="3000"/>
              </a:lnSpc>
              <a:buNone/>
            </a:pPr>
            <a:r>
              <a:rPr lang="cs-CZ" sz="2000" dirty="0">
                <a:latin typeface="Calibri" panose="020F0502020204030204" pitchFamily="34" charset="0"/>
                <a:ea typeface="MS Mincho" panose="02020609040205080304" pitchFamily="49" charset="-128"/>
                <a:cs typeface="Calibri" panose="020F0502020204030204" pitchFamily="34" charset="0"/>
              </a:rPr>
              <a:t>Co víme ze zadání:</a:t>
            </a:r>
          </a:p>
          <a:p>
            <a:pPr marL="0" indent="0" algn="just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c + d + e + f + g + h = 35</a:t>
            </a:r>
            <a:endParaRPr lang="cs-C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+ e + f + g = 7</a:t>
            </a:r>
            <a:endParaRPr lang="cs-CZ" sz="18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+ c + e + f = 7</a:t>
            </a:r>
            <a:endParaRPr lang="cs-CZ" sz="1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d + e = 5</a:t>
            </a:r>
            <a:endParaRPr lang="cs-CZ" sz="1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+ e = 2</a:t>
            </a:r>
            <a:endParaRPr lang="cs-CZ" sz="1800" dirty="0">
              <a:solidFill>
                <a:srgbClr val="7030A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+ e = 1</a:t>
            </a:r>
            <a:endParaRPr lang="cs-CZ" sz="1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 = 1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 = 21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80" r:id="rId7" imgW="139579" imgH="164957" progId="Equation.3">
                  <p:embed/>
                </p:oleObj>
              </mc:Choice>
              <mc:Fallback>
                <p:oleObj r:id="rId7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9FD2F448-6B63-4E2E-9029-0A7E8A1A1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7854738" y="2231959"/>
            <a:ext cx="3997256" cy="33052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EDF506-794C-44B3-809F-AAAC501AADAA}"/>
              </a:ext>
            </a:extLst>
          </p:cNvPr>
          <p:cNvSpPr txBox="1"/>
          <p:nvPr/>
        </p:nvSpPr>
        <p:spPr>
          <a:xfrm>
            <a:off x="9023518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1D1DD8-C8FB-4613-B6F1-36D5BCE74157}"/>
              </a:ext>
            </a:extLst>
          </p:cNvPr>
          <p:cNvSpPr txBox="1"/>
          <p:nvPr/>
        </p:nvSpPr>
        <p:spPr>
          <a:xfrm>
            <a:off x="9691734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697C09-B121-4EA0-89EE-DD64ED95B579}"/>
              </a:ext>
            </a:extLst>
          </p:cNvPr>
          <p:cNvSpPr txBox="1"/>
          <p:nvPr/>
        </p:nvSpPr>
        <p:spPr>
          <a:xfrm>
            <a:off x="10440465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4637D9-CC61-436B-8D01-8219AA8EA006}"/>
              </a:ext>
            </a:extLst>
          </p:cNvPr>
          <p:cNvSpPr txBox="1"/>
          <p:nvPr/>
        </p:nvSpPr>
        <p:spPr>
          <a:xfrm>
            <a:off x="9271685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EA308-2B96-4972-B278-13D8B773A15F}"/>
              </a:ext>
            </a:extLst>
          </p:cNvPr>
          <p:cNvSpPr txBox="1"/>
          <p:nvPr/>
        </p:nvSpPr>
        <p:spPr>
          <a:xfrm>
            <a:off x="9691733" y="342900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44A800-74C0-4A2E-AB3A-C1E14D28FA9B}"/>
              </a:ext>
            </a:extLst>
          </p:cNvPr>
          <p:cNvSpPr txBox="1"/>
          <p:nvPr/>
        </p:nvSpPr>
        <p:spPr>
          <a:xfrm>
            <a:off x="10065504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63AD09-AB52-41B2-AD18-0CCC980374CC}"/>
              </a:ext>
            </a:extLst>
          </p:cNvPr>
          <p:cNvSpPr txBox="1"/>
          <p:nvPr/>
        </p:nvSpPr>
        <p:spPr>
          <a:xfrm>
            <a:off x="9691733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254771-BFF0-40A7-94BB-98FF09012D55}"/>
              </a:ext>
            </a:extLst>
          </p:cNvPr>
          <p:cNvSpPr txBox="1"/>
          <p:nvPr/>
        </p:nvSpPr>
        <p:spPr>
          <a:xfrm>
            <a:off x="8276900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</a:t>
            </a:r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7C27F336-9CF3-4282-9736-07532B733C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002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65298"/>
    </mc:Choice>
    <mc:Fallback>
      <p:transition spd="slow" advTm="16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0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Nadpis 5">
            <a:extLst>
              <a:ext uri="{FF2B5EF4-FFF2-40B4-BE49-F238E27FC236}">
                <a16:creationId xmlns:a16="http://schemas.microsoft.com/office/drawing/2014/main" id="{AA06BF94-C9F2-4587-9ABD-293746C60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7" y="959244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Úlohy z teorie množin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BA62E4F9-0571-4A19-A653-4B22A61FBA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13778" y="4750893"/>
            <a:ext cx="5578099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Základy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matematických disciplín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IMA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k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</a:t>
            </a:r>
            <a:r>
              <a:rPr lang="cs-CZ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cs-CZ" sz="2800" dirty="0">
                <a:solidFill>
                  <a:schemeClr val="bg1"/>
                </a:solidFill>
              </a:rPr>
              <a:t>podzim</a:t>
            </a:r>
            <a:r>
              <a:rPr lang="en-US" sz="28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2020)</a:t>
            </a:r>
          </a:p>
        </p:txBody>
      </p:sp>
      <p:sp>
        <p:nvSpPr>
          <p:cNvPr id="27" name="Freeform: Shape 22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A2A657CB-12FF-43E9-9A66-412BAD826A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501079" y="1755524"/>
            <a:ext cx="4047843" cy="1673476"/>
          </a:xfrm>
          <a:prstGeom prst="rect">
            <a:avLst/>
          </a:prstGeom>
        </p:spPr>
      </p:pic>
      <p:sp>
        <p:nvSpPr>
          <p:cNvPr id="17" name="Zástupný text 6">
            <a:extLst>
              <a:ext uri="{FF2B5EF4-FFF2-40B4-BE49-F238E27FC236}">
                <a16:creationId xmlns:a16="http://schemas.microsoft.com/office/drawing/2014/main" id="{FA57380D-1574-495F-868F-B8507FDA1C97}"/>
              </a:ext>
            </a:extLst>
          </p:cNvPr>
          <p:cNvSpPr txBox="1">
            <a:spLocks/>
          </p:cNvSpPr>
          <p:nvPr/>
        </p:nvSpPr>
        <p:spPr>
          <a:xfrm>
            <a:off x="4537141" y="5710137"/>
            <a:ext cx="4645250" cy="11478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57B80643-7A09-4BF8-B39C-E0A4A64A6DC3}"/>
              </a:ext>
            </a:extLst>
          </p:cNvPr>
          <p:cNvSpPr/>
          <p:nvPr/>
        </p:nvSpPr>
        <p:spPr>
          <a:xfrm>
            <a:off x="398948" y="5109972"/>
            <a:ext cx="4242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0033CC"/>
                </a:solidFill>
              </a:rPr>
              <a:t>Katedra matematiky </a:t>
            </a:r>
            <a:r>
              <a:rPr lang="cs-CZ" dirty="0" err="1">
                <a:solidFill>
                  <a:srgbClr val="0033CC"/>
                </a:solidFill>
              </a:rPr>
              <a:t>PdF</a:t>
            </a:r>
            <a:r>
              <a:rPr lang="cs-CZ" dirty="0">
                <a:solidFill>
                  <a:srgbClr val="0033CC"/>
                </a:solidFill>
              </a:rPr>
              <a:t> MU</a:t>
            </a:r>
          </a:p>
          <a:p>
            <a:r>
              <a:rPr lang="cs-CZ" dirty="0">
                <a:solidFill>
                  <a:srgbClr val="0033CC"/>
                </a:solidFill>
              </a:rPr>
              <a:t>Mgr. Jitka Panáčová, Ph.D.</a:t>
            </a: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9FE991A5-2FE9-4D19-8805-46C903C17A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4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315"/>
    </mc:Choice>
    <mc:Fallback xmlns="">
      <p:transition spd="slow" advTm="76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1013794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ea typeface="MS Mincho" panose="02020609040205080304" pitchFamily="49" charset="-128"/>
              </a:rPr>
              <a:t>Ze 35 žáků třídy jich bylo o prázdninách 7 v Německu a stejně tolik v Itálii. Rakousko navštívilo 5 žáků. V žádné z těchto zemí nebylo 21 žáků. Všechny tyto tři země navštívil 1 žák. V Itálii i v Rakousku byli 2 žáci, v Rakousku a Německu byl 1 žák. Kolik žáků navštívilo Německo nebo Itálii? Kolik žáků navštívilo Rakousko nebo Itálii? Kolik žáků navštívilo Německo nebo Rakousko?</a:t>
            </a:r>
            <a:endParaRPr lang="cs-CZ" sz="2000" dirty="0"/>
          </a:p>
          <a:p>
            <a:pPr marL="0" indent="0" algn="just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c + d + 1 + f + g + 21 = 35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c + d + f + g = 13</a:t>
            </a:r>
            <a:endParaRPr lang="cs-C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+ 1 + f + g = 7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+ f + g = 6</a:t>
            </a:r>
            <a:endParaRPr lang="cs-CZ" sz="18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+ c + 1 + f = 7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+ c + f = 6    </a:t>
            </a:r>
            <a:endParaRPr lang="cs-CZ" sz="1800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d + 1 = 5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+ d = 4    </a:t>
            </a:r>
            <a:endParaRPr lang="cs-CZ" sz="18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7030A0"/>
                </a:solidFill>
                <a:latin typeface="Times New Roman" panose="02020603050405020304" pitchFamily="18" charset="0"/>
              </a:rPr>
              <a:t>b + 1 = 2	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 = 1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 + 1 = 1        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 = 0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4" r:id="rId7" imgW="139579" imgH="164957" progId="Equation.3">
                  <p:embed/>
                </p:oleObj>
              </mc:Choice>
              <mc:Fallback>
                <p:oleObj r:id="rId7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9FD2F448-6B63-4E2E-9029-0A7E8A1A1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7854738" y="2231959"/>
            <a:ext cx="3997256" cy="33052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EDF506-794C-44B3-809F-AAAC501AADAA}"/>
              </a:ext>
            </a:extLst>
          </p:cNvPr>
          <p:cNvSpPr txBox="1"/>
          <p:nvPr/>
        </p:nvSpPr>
        <p:spPr>
          <a:xfrm>
            <a:off x="9023518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1D1DD8-C8FB-4613-B6F1-36D5BCE74157}"/>
              </a:ext>
            </a:extLst>
          </p:cNvPr>
          <p:cNvSpPr txBox="1"/>
          <p:nvPr/>
        </p:nvSpPr>
        <p:spPr>
          <a:xfrm>
            <a:off x="9691734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697C09-B121-4EA0-89EE-DD64ED95B579}"/>
              </a:ext>
            </a:extLst>
          </p:cNvPr>
          <p:cNvSpPr txBox="1"/>
          <p:nvPr/>
        </p:nvSpPr>
        <p:spPr>
          <a:xfrm>
            <a:off x="10440465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4637D9-CC61-436B-8D01-8219AA8EA006}"/>
              </a:ext>
            </a:extLst>
          </p:cNvPr>
          <p:cNvSpPr txBox="1"/>
          <p:nvPr/>
        </p:nvSpPr>
        <p:spPr>
          <a:xfrm>
            <a:off x="9271685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EA308-2B96-4972-B278-13D8B773A15F}"/>
              </a:ext>
            </a:extLst>
          </p:cNvPr>
          <p:cNvSpPr txBox="1"/>
          <p:nvPr/>
        </p:nvSpPr>
        <p:spPr>
          <a:xfrm>
            <a:off x="9691733" y="342900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44A800-74C0-4A2E-AB3A-C1E14D28FA9B}"/>
              </a:ext>
            </a:extLst>
          </p:cNvPr>
          <p:cNvSpPr txBox="1"/>
          <p:nvPr/>
        </p:nvSpPr>
        <p:spPr>
          <a:xfrm>
            <a:off x="10065504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63AD09-AB52-41B2-AD18-0CCC980374CC}"/>
              </a:ext>
            </a:extLst>
          </p:cNvPr>
          <p:cNvSpPr txBox="1"/>
          <p:nvPr/>
        </p:nvSpPr>
        <p:spPr>
          <a:xfrm>
            <a:off x="9691733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254771-BFF0-40A7-94BB-98FF09012D55}"/>
              </a:ext>
            </a:extLst>
          </p:cNvPr>
          <p:cNvSpPr txBox="1"/>
          <p:nvPr/>
        </p:nvSpPr>
        <p:spPr>
          <a:xfrm>
            <a:off x="8276900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3B0468F-9F6F-4C45-A099-76810B2B135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00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98820"/>
    </mc:Choice>
    <mc:Fallback>
      <p:transition spd="slow" advTm="98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1013794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ea typeface="MS Mincho" panose="02020609040205080304" pitchFamily="49" charset="-128"/>
              </a:rPr>
              <a:t>Ze 35 žáků třídy jich bylo o prázdninách 7 v Německu a stejně tolik v Itálii. Rakousko navštívilo 5 žáků. V žádné z těchto zemí nebylo 21 žáků. Všechny tyto tři země navštívil 1 žák. V Itálii i v Rakousku byli 2 žáci, v Rakousku a Německu byl 1 žák. Kolik žáků navštívilo Německo nebo Itálii? Kolik žáků navštívilo Rakousko nebo Itálii? Kolik žáků navštívilo Německo nebo Rakousko?</a:t>
            </a:r>
            <a:endParaRPr lang="cs-CZ" sz="2000" dirty="0"/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+ 1 + c + 0 + f + g = 13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c + f + g = 12</a:t>
            </a:r>
            <a:endParaRPr lang="cs-C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 + f + g = 6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                  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dirty="0">
                <a:solidFill>
                  <a:srgbClr val="0070C0"/>
                </a:solidFill>
                <a:latin typeface="Times New Roman" panose="02020603050405020304" pitchFamily="18" charset="0"/>
              </a:rPr>
              <a:t>f + g = 6 </a:t>
            </a:r>
            <a:endParaRPr lang="cs-CZ" sz="1800" dirty="0">
              <a:solidFill>
                <a:srgbClr val="0070C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 + c + f = 6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1800" dirty="0">
                <a:solidFill>
                  <a:srgbClr val="00B050"/>
                </a:solidFill>
                <a:latin typeface="Times New Roman" panose="02020603050405020304" pitchFamily="18" charset="0"/>
              </a:rPr>
              <a:t>c + f = 5                             </a:t>
            </a:r>
            <a:endParaRPr lang="cs-CZ" sz="1800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FFC000"/>
                </a:solidFill>
                <a:latin typeface="Times New Roman" panose="02020603050405020304" pitchFamily="18" charset="0"/>
              </a:rPr>
              <a:t>a + 1 + 0 = 4   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= 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5" r:id="rId7" imgW="139579" imgH="164957" progId="Equation.3">
                  <p:embed/>
                </p:oleObj>
              </mc:Choice>
              <mc:Fallback>
                <p:oleObj r:id="rId7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9FD2F448-6B63-4E2E-9029-0A7E8A1A1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7854738" y="2231959"/>
            <a:ext cx="3997256" cy="33052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EDF506-794C-44B3-809F-AAAC501AADAA}"/>
              </a:ext>
            </a:extLst>
          </p:cNvPr>
          <p:cNvSpPr txBox="1"/>
          <p:nvPr/>
        </p:nvSpPr>
        <p:spPr>
          <a:xfrm>
            <a:off x="9023518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1D1DD8-C8FB-4613-B6F1-36D5BCE74157}"/>
              </a:ext>
            </a:extLst>
          </p:cNvPr>
          <p:cNvSpPr txBox="1"/>
          <p:nvPr/>
        </p:nvSpPr>
        <p:spPr>
          <a:xfrm>
            <a:off x="9691734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697C09-B121-4EA0-89EE-DD64ED95B579}"/>
              </a:ext>
            </a:extLst>
          </p:cNvPr>
          <p:cNvSpPr txBox="1"/>
          <p:nvPr/>
        </p:nvSpPr>
        <p:spPr>
          <a:xfrm>
            <a:off x="10440465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4637D9-CC61-436B-8D01-8219AA8EA006}"/>
              </a:ext>
            </a:extLst>
          </p:cNvPr>
          <p:cNvSpPr txBox="1"/>
          <p:nvPr/>
        </p:nvSpPr>
        <p:spPr>
          <a:xfrm>
            <a:off x="9271685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EA308-2B96-4972-B278-13D8B773A15F}"/>
              </a:ext>
            </a:extLst>
          </p:cNvPr>
          <p:cNvSpPr txBox="1"/>
          <p:nvPr/>
        </p:nvSpPr>
        <p:spPr>
          <a:xfrm>
            <a:off x="9691733" y="342900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44A800-74C0-4A2E-AB3A-C1E14D28FA9B}"/>
              </a:ext>
            </a:extLst>
          </p:cNvPr>
          <p:cNvSpPr txBox="1"/>
          <p:nvPr/>
        </p:nvSpPr>
        <p:spPr>
          <a:xfrm>
            <a:off x="10065504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63AD09-AB52-41B2-AD18-0CCC980374CC}"/>
              </a:ext>
            </a:extLst>
          </p:cNvPr>
          <p:cNvSpPr txBox="1"/>
          <p:nvPr/>
        </p:nvSpPr>
        <p:spPr>
          <a:xfrm>
            <a:off x="9691733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254771-BFF0-40A7-94BB-98FF09012D55}"/>
              </a:ext>
            </a:extLst>
          </p:cNvPr>
          <p:cNvSpPr txBox="1"/>
          <p:nvPr/>
        </p:nvSpPr>
        <p:spPr>
          <a:xfrm>
            <a:off x="8276900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E054D63F-E256-4FD5-8343-40272824FA4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44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43636"/>
    </mc:Choice>
    <mc:Fallback>
      <p:transition spd="slow" advTm="43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1013794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ea typeface="MS Mincho" panose="02020609040205080304" pitchFamily="49" charset="-128"/>
              </a:rPr>
              <a:t>Ze 35 žáků třídy jich bylo o prázdninách 7 v Německu a stejně tolik v Itálii. Rakousko navštívilo 5 žáků. V žádné z těchto zemí nebylo 21 žáků. Všechny tyto tři země navštívil 1 žák. V Itálii i v Rakousku byli 2 žáci, v Rakousku a Německu byl 1 žák. Kolik žáků navštívilo Německo nebo Itálii? Kolik žáků navštívilo Rakousko nebo Itálii? Kolik žáků navštívilo Německo nebo Rakousko?</a:t>
            </a:r>
            <a:endParaRPr lang="cs-CZ" sz="2000" dirty="0"/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+ c + f + g = 12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+ f + g = 9    </a:t>
            </a:r>
            <a:endParaRPr lang="cs-CZ" sz="18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 + g = 9 	 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 = 4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+ 4 = 6   </a:t>
            </a:r>
            <a:r>
              <a:rPr lang="cs-CZ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 = 2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+ 2 + 4 = 9	       </a:t>
            </a:r>
            <a:r>
              <a:rPr lang="en-US" sz="1800" dirty="0">
                <a:effectLst/>
                <a:latin typeface="Cambria Math" panose="02040503050406030204" pitchFamily="18" charset="0"/>
                <a:ea typeface="Times New Roman" panose="02020603050405020304" pitchFamily="18" charset="0"/>
              </a:rPr>
              <a:t>⟹  </a:t>
            </a:r>
            <a:r>
              <a:rPr lang="en-US" sz="1800" u="db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 = 3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endParaRPr lang="cs-CZ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r:id="rId7" imgW="139579" imgH="164957" progId="Equation.3">
                  <p:embed/>
                </p:oleObj>
              </mc:Choice>
              <mc:Fallback>
                <p:oleObj r:id="rId7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9FD2F448-6B63-4E2E-9029-0A7E8A1A1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7854738" y="2231959"/>
            <a:ext cx="3997256" cy="33052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EDF506-794C-44B3-809F-AAAC501AADAA}"/>
              </a:ext>
            </a:extLst>
          </p:cNvPr>
          <p:cNvSpPr txBox="1"/>
          <p:nvPr/>
        </p:nvSpPr>
        <p:spPr>
          <a:xfrm>
            <a:off x="9023518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1D1DD8-C8FB-4613-B6F1-36D5BCE74157}"/>
              </a:ext>
            </a:extLst>
          </p:cNvPr>
          <p:cNvSpPr txBox="1"/>
          <p:nvPr/>
        </p:nvSpPr>
        <p:spPr>
          <a:xfrm>
            <a:off x="9691734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b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697C09-B121-4EA0-89EE-DD64ED95B579}"/>
              </a:ext>
            </a:extLst>
          </p:cNvPr>
          <p:cNvSpPr txBox="1"/>
          <p:nvPr/>
        </p:nvSpPr>
        <p:spPr>
          <a:xfrm>
            <a:off x="10440465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c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4637D9-CC61-436B-8D01-8219AA8EA006}"/>
              </a:ext>
            </a:extLst>
          </p:cNvPr>
          <p:cNvSpPr txBox="1"/>
          <p:nvPr/>
        </p:nvSpPr>
        <p:spPr>
          <a:xfrm>
            <a:off x="9271685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d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EA308-2B96-4972-B278-13D8B773A15F}"/>
              </a:ext>
            </a:extLst>
          </p:cNvPr>
          <p:cNvSpPr txBox="1"/>
          <p:nvPr/>
        </p:nvSpPr>
        <p:spPr>
          <a:xfrm>
            <a:off x="9691733" y="342900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e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44A800-74C0-4A2E-AB3A-C1E14D28FA9B}"/>
              </a:ext>
            </a:extLst>
          </p:cNvPr>
          <p:cNvSpPr txBox="1"/>
          <p:nvPr/>
        </p:nvSpPr>
        <p:spPr>
          <a:xfrm>
            <a:off x="10065504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f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63AD09-AB52-41B2-AD18-0CCC980374CC}"/>
              </a:ext>
            </a:extLst>
          </p:cNvPr>
          <p:cNvSpPr txBox="1"/>
          <p:nvPr/>
        </p:nvSpPr>
        <p:spPr>
          <a:xfrm>
            <a:off x="9691733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g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254771-BFF0-40A7-94BB-98FF09012D55}"/>
              </a:ext>
            </a:extLst>
          </p:cNvPr>
          <p:cNvSpPr txBox="1"/>
          <p:nvPr/>
        </p:nvSpPr>
        <p:spPr>
          <a:xfrm>
            <a:off x="8276900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h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F33AC46-C032-4E2B-AD38-437067DD405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1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78679"/>
    </mc:Choice>
    <mc:Fallback>
      <p:transition spd="slow" advTm="78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1013794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>
                <a:effectLst/>
                <a:ea typeface="MS Mincho" panose="02020609040205080304" pitchFamily="49" charset="-128"/>
              </a:rPr>
              <a:t>Ze 35 žáků třídy jich bylo o prázdninách 7 v Německu a stejně tolik v Itálii. Rakousko navštívilo 5 žáků. V žádné z těchto zemí nebylo 21 žáků. Všechny tyto tři země navštívil 1 žák. V Itálii i v Rakousku byli 2 žáci, v Rakousku a Německu byl 1 žák. Kolik žáků navštívilo Německo nebo Itálii? Kolik žáků navštívilo Rakousko nebo Itálii? Kolik žáků navštívilo Německo nebo Rakousko?</a:t>
            </a:r>
            <a:endParaRPr lang="cs-CZ" sz="2000" dirty="0"/>
          </a:p>
          <a:p>
            <a:pPr marL="0" indent="0">
              <a:lnSpc>
                <a:spcPts val="1400"/>
              </a:lnSpc>
              <a:buNone/>
            </a:pPr>
            <a:endParaRPr lang="cs-CZ" sz="2000" dirty="0">
              <a:latin typeface="Calibri" panose="020F0502020204030204" pitchFamily="34" charset="0"/>
              <a:ea typeface="MS Mincho" panose="02020609040205080304" pitchFamily="49" charset="-128"/>
              <a:cs typeface="Calibri" panose="020F0502020204030204" pitchFamily="34" charset="0"/>
            </a:endParaRPr>
          </a:p>
          <a:p>
            <a:pPr marL="0" indent="0" algn="just">
              <a:buNone/>
            </a:pPr>
            <a:r>
              <a:rPr lang="cs-CZ" sz="2000" dirty="0">
                <a:ea typeface="MS Mincho" panose="02020609040205080304" pitchFamily="49" charset="-128"/>
              </a:rPr>
              <a:t>Německo nebo Itálii navštívilo b + c + d + e + f + g, tedy 11 žáků.</a:t>
            </a:r>
          </a:p>
          <a:p>
            <a:pPr marL="0" indent="0" algn="just">
              <a:buNone/>
            </a:pPr>
            <a:r>
              <a:rPr lang="cs-CZ" sz="2000" dirty="0">
                <a:ea typeface="MS Mincho" panose="02020609040205080304" pitchFamily="49" charset="-128"/>
              </a:rPr>
              <a:t>Rakousko nebo Itálii navštívilo a + b + c + d + e + f, tedy 10 žáků.</a:t>
            </a: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Německo nebo Rakousko navštívilo a + b + d + e + f + g, </a:t>
            </a: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tedy 11 žáků.</a:t>
            </a:r>
          </a:p>
          <a:p>
            <a:pPr marL="0" indent="0">
              <a:buNone/>
            </a:pPr>
            <a:r>
              <a:rPr lang="cs-CZ" sz="2000" dirty="0">
                <a:ea typeface="MS Mincho" panose="02020609040205080304" pitchFamily="49" charset="-128"/>
              </a:rPr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0" r:id="rId7" imgW="139579" imgH="164957" progId="Equation.3">
                  <p:embed/>
                </p:oleObj>
              </mc:Choice>
              <mc:Fallback>
                <p:oleObj r:id="rId7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9FD2F448-6B63-4E2E-9029-0A7E8A1A1E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7854738" y="2231959"/>
            <a:ext cx="3997256" cy="330524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FEDF506-794C-44B3-809F-AAAC501AADAA}"/>
              </a:ext>
            </a:extLst>
          </p:cNvPr>
          <p:cNvSpPr txBox="1"/>
          <p:nvPr/>
        </p:nvSpPr>
        <p:spPr>
          <a:xfrm>
            <a:off x="9023518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3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A1D1DD8-C8FB-4613-B6F1-36D5BCE74157}"/>
              </a:ext>
            </a:extLst>
          </p:cNvPr>
          <p:cNvSpPr txBox="1"/>
          <p:nvPr/>
        </p:nvSpPr>
        <p:spPr>
          <a:xfrm>
            <a:off x="9691734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1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4A697C09-B121-4EA0-89EE-DD64ED95B579}"/>
              </a:ext>
            </a:extLst>
          </p:cNvPr>
          <p:cNvSpPr txBox="1"/>
          <p:nvPr/>
        </p:nvSpPr>
        <p:spPr>
          <a:xfrm>
            <a:off x="10440465" y="290578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3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A24637D9-CC61-436B-8D01-8219AA8EA006}"/>
              </a:ext>
            </a:extLst>
          </p:cNvPr>
          <p:cNvSpPr txBox="1"/>
          <p:nvPr/>
        </p:nvSpPr>
        <p:spPr>
          <a:xfrm>
            <a:off x="9271685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0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EA308-2B96-4972-B278-13D8B773A15F}"/>
              </a:ext>
            </a:extLst>
          </p:cNvPr>
          <p:cNvSpPr txBox="1"/>
          <p:nvPr/>
        </p:nvSpPr>
        <p:spPr>
          <a:xfrm>
            <a:off x="9691733" y="3429000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1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C544A800-74C0-4A2E-AB3A-C1E14D28FA9B}"/>
              </a:ext>
            </a:extLst>
          </p:cNvPr>
          <p:cNvSpPr txBox="1"/>
          <p:nvPr/>
        </p:nvSpPr>
        <p:spPr>
          <a:xfrm>
            <a:off x="10065504" y="3579601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2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363AD09-AB52-41B2-AD18-0CCC980374CC}"/>
              </a:ext>
            </a:extLst>
          </p:cNvPr>
          <p:cNvSpPr txBox="1"/>
          <p:nvPr/>
        </p:nvSpPr>
        <p:spPr>
          <a:xfrm>
            <a:off x="9691733" y="4268948"/>
            <a:ext cx="4963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4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92254771-BFF0-40A7-94BB-98FF09012D55}"/>
              </a:ext>
            </a:extLst>
          </p:cNvPr>
          <p:cNvSpPr txBox="1"/>
          <p:nvPr/>
        </p:nvSpPr>
        <p:spPr>
          <a:xfrm>
            <a:off x="8276900" y="4268948"/>
            <a:ext cx="746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/>
              <a:t>21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78F81884-D592-4E20-AF98-0986184B6C8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698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2000" advTm="132294"/>
    </mc:Choice>
    <mc:Fallback>
      <p:transition spd="slow" advTm="132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Příklad 1</a:t>
            </a:r>
            <a:r>
              <a:rPr lang="cs-CZ" sz="2600" dirty="0"/>
              <a:t>: Pro množiny A, B, C platí:</a:t>
            </a:r>
          </a:p>
          <a:p>
            <a:pPr marL="914400" lvl="2" indent="0">
              <a:buNone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˄  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˄  </a:t>
            </a:r>
            <a:r>
              <a:rPr lang="cs-CZ" sz="2400" dirty="0"/>
              <a:t>B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Ø.   (</a:t>
            </a:r>
            <a:r>
              <a:rPr lang="cs-CZ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Drábek, text, str. 18, </a:t>
            </a:r>
            <a:r>
              <a:rPr lang="cs-CZ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cv</a:t>
            </a:r>
            <a:r>
              <a:rPr lang="cs-CZ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18 a)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600" dirty="0"/>
              <a:t>Situaci znázorněte v množinovém diagramu pomocí symbolů </a:t>
            </a: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r>
              <a:rPr lang="cs-CZ" sz="2600" dirty="0"/>
              <a:t>  a </a:t>
            </a:r>
            <a:r>
              <a:rPr lang="cs-CZ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r>
              <a:rPr lang="cs-CZ" sz="2600" dirty="0"/>
              <a:t> a rozhodněte o pravdivosti následujících výroků:</a:t>
            </a:r>
            <a:r>
              <a:rPr lang="cs-CZ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cs-CZ" sz="4400" b="1" dirty="0"/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965927" y="3179826"/>
            <a:ext cx="3866695" cy="319728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A26E877-F662-4B76-BDDF-BF618B7F326A}"/>
              </a:ext>
            </a:extLst>
          </p:cNvPr>
          <p:cNvSpPr txBox="1"/>
          <p:nvPr/>
        </p:nvSpPr>
        <p:spPr>
          <a:xfrm>
            <a:off x="1772357" y="3179826"/>
            <a:ext cx="495993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</a:t>
            </a:r>
            <a:r>
              <a:rPr lang="cs-CZ" sz="2400" dirty="0"/>
              <a:t> </a:t>
            </a:r>
          </a:p>
          <a:p>
            <a:pPr marL="342900" indent="-342900">
              <a:buAutoNum type="arabicPeriod"/>
            </a:pP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C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≠ Ø</a:t>
            </a:r>
            <a:r>
              <a:rPr lang="cs-CZ" sz="2400" dirty="0"/>
              <a:t> </a:t>
            </a:r>
          </a:p>
          <a:p>
            <a:pPr marL="342900" indent="-342900">
              <a:buAutoNum type="arabicPeriod"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B = 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</a:t>
            </a:r>
          </a:p>
          <a:p>
            <a:pPr marL="342900" indent="-342900">
              <a:buAutoNum type="arabicPeriod"/>
            </a:pPr>
            <a:r>
              <a:rPr lang="cs-CZ" sz="2400" dirty="0"/>
              <a:t>A =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Ø</a:t>
            </a:r>
            <a:r>
              <a:rPr lang="cs-CZ" sz="2400" dirty="0"/>
              <a:t> </a:t>
            </a:r>
          </a:p>
          <a:p>
            <a:pPr marL="342900" indent="-342900">
              <a:buAutoNum type="arabicPeriod"/>
            </a:pP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C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C </a:t>
            </a:r>
          </a:p>
          <a:p>
            <a:pPr marL="342900" indent="-342900">
              <a:buAutoNum type="arabicPeriod"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⊂ 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C </a:t>
            </a:r>
          </a:p>
          <a:p>
            <a:pPr marL="342900" indent="-342900">
              <a:buFontTx/>
              <a:buAutoNum type="arabicPeriod"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⊂ </a:t>
            </a:r>
            <a:r>
              <a:rPr lang="cs-CZ" sz="2400" dirty="0"/>
              <a:t>C </a:t>
            </a:r>
          </a:p>
          <a:p>
            <a:pPr marL="342900" indent="-342900">
              <a:buFontTx/>
              <a:buAutoNum type="arabicPeriod"/>
            </a:pPr>
            <a:r>
              <a:rPr lang="cs-CZ" sz="2400" dirty="0"/>
              <a:t>(A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 </a:t>
            </a: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C )´ = A´</a:t>
            </a:r>
          </a:p>
          <a:p>
            <a:pPr marL="342900" indent="-342900">
              <a:buAutoNum type="arabicPeriod"/>
            </a:pPr>
            <a:endParaRPr lang="cs-CZ" dirty="0"/>
          </a:p>
          <a:p>
            <a:pPr marL="342900" indent="-342900">
              <a:buAutoNum type="arabicPeriod"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E457768E-0806-4D0A-9F44-119ED6654E8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9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13"/>
    </mc:Choice>
    <mc:Fallback xmlns="">
      <p:transition spd="slow" advTm="9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Řešení</a:t>
            </a:r>
            <a:r>
              <a:rPr lang="cs-CZ" sz="2600" dirty="0"/>
              <a:t>:</a:t>
            </a:r>
          </a:p>
          <a:p>
            <a:pPr marL="914400" lvl="2" indent="0">
              <a:buNone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˄  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˄  </a:t>
            </a:r>
            <a:r>
              <a:rPr lang="cs-CZ" sz="2400" dirty="0"/>
              <a:t>B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Ø.   </a:t>
            </a:r>
          </a:p>
          <a:p>
            <a:pPr marL="457200" indent="-457200">
              <a:buAutoNum type="arabicPeriod"/>
            </a:pPr>
            <a:r>
              <a:rPr lang="cs-CZ" sz="2400" b="1" dirty="0"/>
              <a:t>podmínka: A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b="1" dirty="0"/>
              <a:t> B = B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⋂ </a:t>
            </a:r>
            <a:r>
              <a:rPr lang="cs-CZ" sz="2400" b="1" dirty="0"/>
              <a:t>C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cs-CZ" sz="2000" dirty="0"/>
              <a:t>I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IV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III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</a:t>
            </a:r>
            <a:r>
              <a:rPr lang="cs-CZ" sz="2000" u="sng" dirty="0"/>
              <a:t>VI</a:t>
            </a:r>
            <a:r>
              <a:rPr lang="cs-CZ" sz="2000" dirty="0"/>
              <a:t> = V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u="sng" dirty="0"/>
              <a:t>VI</a:t>
            </a:r>
            <a:r>
              <a:rPr lang="cs-CZ" sz="2600" dirty="0"/>
              <a:t>	</a:t>
            </a:r>
          </a:p>
          <a:p>
            <a:pPr marL="0" indent="0">
              <a:buNone/>
            </a:pPr>
            <a:r>
              <a:rPr lang="cs-CZ" sz="2600" dirty="0"/>
              <a:t>    </a:t>
            </a:r>
          </a:p>
          <a:p>
            <a:pPr marL="0" indent="0">
              <a:buNone/>
            </a:pPr>
            <a:r>
              <a:rPr lang="cs-CZ" sz="2600" dirty="0"/>
              <a:t>     </a:t>
            </a:r>
            <a:r>
              <a:rPr lang="cs-CZ" sz="2000" dirty="0"/>
              <a:t>I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r>
              <a:rPr lang="cs-CZ" sz="2000" dirty="0"/>
              <a:t>    </a:t>
            </a:r>
          </a:p>
          <a:p>
            <a:pPr marL="0" indent="0">
              <a:buNone/>
            </a:pPr>
            <a:r>
              <a:rPr lang="cs-CZ" sz="2000" dirty="0"/>
              <a:t>      IV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</a:p>
          <a:p>
            <a:pPr marL="0" indent="0">
              <a:buNone/>
            </a:pPr>
            <a:r>
              <a:rPr lang="cs-CZ" sz="2000" dirty="0"/>
              <a:t>      III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V = Ø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603944" y="2087088"/>
            <a:ext cx="5069451" cy="419181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ADE24D3B-A715-40A9-A113-315320144A1A}"/>
              </a:ext>
            </a:extLst>
          </p:cNvPr>
          <p:cNvSpPr txBox="1"/>
          <p:nvPr/>
        </p:nvSpPr>
        <p:spPr>
          <a:xfrm>
            <a:off x="7180453" y="30419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3D3363B-7D03-491A-A441-F117EBEB7C42}"/>
              </a:ext>
            </a:extLst>
          </p:cNvPr>
          <p:cNvSpPr txBox="1"/>
          <p:nvPr/>
        </p:nvSpPr>
        <p:spPr>
          <a:xfrm>
            <a:off x="8024374" y="315194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C1584B3-E53F-47A2-A880-A9DE750E1827}"/>
              </a:ext>
            </a:extLst>
          </p:cNvPr>
          <p:cNvSpPr txBox="1"/>
          <p:nvPr/>
        </p:nvSpPr>
        <p:spPr>
          <a:xfrm>
            <a:off x="8926924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III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6A3BEEF-6C30-4EEB-91AF-125582ADF2F6}"/>
              </a:ext>
            </a:extLst>
          </p:cNvPr>
          <p:cNvSpPr txBox="1"/>
          <p:nvPr/>
        </p:nvSpPr>
        <p:spPr>
          <a:xfrm>
            <a:off x="7445909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IV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8E4E877-BCCC-48C5-896E-F16D85BCF79C}"/>
              </a:ext>
            </a:extLst>
          </p:cNvPr>
          <p:cNvSpPr txBox="1"/>
          <p:nvPr/>
        </p:nvSpPr>
        <p:spPr>
          <a:xfrm>
            <a:off x="8039849" y="3696253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CE8D048-3F1A-48CC-9BBF-994BE65F518F}"/>
              </a:ext>
            </a:extLst>
          </p:cNvPr>
          <p:cNvSpPr txBox="1"/>
          <p:nvPr/>
        </p:nvSpPr>
        <p:spPr>
          <a:xfrm>
            <a:off x="8453361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ED9EE1-765F-4398-834C-B6772E174760}"/>
              </a:ext>
            </a:extLst>
          </p:cNvPr>
          <p:cNvSpPr txBox="1"/>
          <p:nvPr/>
        </p:nvSpPr>
        <p:spPr>
          <a:xfrm>
            <a:off x="8024374" y="47735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6C2452A-3917-4F1D-80F9-2725B89CB405}"/>
              </a:ext>
            </a:extLst>
          </p:cNvPr>
          <p:cNvSpPr txBox="1"/>
          <p:nvPr/>
        </p:nvSpPr>
        <p:spPr>
          <a:xfrm>
            <a:off x="6284614" y="523639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VIII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C99BBB9-CB61-4EAB-A726-3DA4B3FA39E5}"/>
              </a:ext>
            </a:extLst>
          </p:cNvPr>
          <p:cNvCxnSpPr/>
          <p:nvPr/>
        </p:nvCxnSpPr>
        <p:spPr>
          <a:xfrm>
            <a:off x="1174044" y="2901244"/>
            <a:ext cx="7112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Přímá spojnice se šipkou 43">
            <a:extLst>
              <a:ext uri="{FF2B5EF4-FFF2-40B4-BE49-F238E27FC236}">
                <a16:creationId xmlns:a16="http://schemas.microsoft.com/office/drawing/2014/main" id="{6F117F9F-1435-4CB0-A892-3ACE6257C197}"/>
              </a:ext>
            </a:extLst>
          </p:cNvPr>
          <p:cNvCxnSpPr>
            <a:cxnSpLocks/>
          </p:cNvCxnSpPr>
          <p:nvPr/>
        </p:nvCxnSpPr>
        <p:spPr>
          <a:xfrm flipH="1">
            <a:off x="3239911" y="2871398"/>
            <a:ext cx="637821" cy="0"/>
          </a:xfrm>
          <a:prstGeom prst="straightConnector1">
            <a:avLst/>
          </a:prstGeom>
          <a:ln w="190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Obrázek 44">
            <a:extLst>
              <a:ext uri="{FF2B5EF4-FFF2-40B4-BE49-F238E27FC236}">
                <a16:creationId xmlns:a16="http://schemas.microsoft.com/office/drawing/2014/main" id="{DA54990D-E952-42CC-BD86-F2B17CE1D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2055914" y="3986602"/>
            <a:ext cx="3204254" cy="2649526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BCE90CFE-132F-4C5E-887A-CEF399391AFE}"/>
              </a:ext>
            </a:extLst>
          </p:cNvPr>
          <p:cNvSpPr txBox="1"/>
          <p:nvPr/>
        </p:nvSpPr>
        <p:spPr>
          <a:xfrm>
            <a:off x="2954923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EF537752-AB63-4D6D-8C40-6BA7D2C0D5BA}"/>
              </a:ext>
            </a:extLst>
          </p:cNvPr>
          <p:cNvSpPr txBox="1"/>
          <p:nvPr/>
        </p:nvSpPr>
        <p:spPr>
          <a:xfrm>
            <a:off x="4041008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F244EBF2-D168-4AB4-8BDF-2BA083A1E88E}"/>
              </a:ext>
            </a:extLst>
          </p:cNvPr>
          <p:cNvSpPr txBox="1"/>
          <p:nvPr/>
        </p:nvSpPr>
        <p:spPr>
          <a:xfrm>
            <a:off x="3499663" y="495786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20660AB-EF35-421A-B408-D5CF75687DA7}"/>
              </a:ext>
            </a:extLst>
          </p:cNvPr>
          <p:cNvSpPr txBox="1"/>
          <p:nvPr/>
        </p:nvSpPr>
        <p:spPr>
          <a:xfrm>
            <a:off x="3180752" y="5102438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C6509A0-273A-4B82-B301-E091DCA5982C}"/>
              </a:ext>
            </a:extLst>
          </p:cNvPr>
          <p:cNvSpPr txBox="1"/>
          <p:nvPr/>
        </p:nvSpPr>
        <p:spPr>
          <a:xfrm>
            <a:off x="3504880" y="455411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8AA2CE8-A510-4057-B55F-CAFCB4695C36}"/>
              </a:ext>
            </a:extLst>
          </p:cNvPr>
          <p:cNvSpPr txBox="1"/>
          <p:nvPr/>
        </p:nvSpPr>
        <p:spPr>
          <a:xfrm>
            <a:off x="3818574" y="51216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DB2CA38-C143-437C-B09F-496F7C28CB5D}"/>
              </a:ext>
            </a:extLst>
          </p:cNvPr>
          <p:cNvSpPr txBox="1"/>
          <p:nvPr/>
        </p:nvSpPr>
        <p:spPr>
          <a:xfrm>
            <a:off x="3440505" y="5626303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33B0DD2-CB71-4482-8EF4-049DE6A9ACE5}"/>
              </a:ext>
            </a:extLst>
          </p:cNvPr>
          <p:cNvSpPr txBox="1"/>
          <p:nvPr/>
        </p:nvSpPr>
        <p:spPr>
          <a:xfrm>
            <a:off x="2306285" y="587879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VIII</a:t>
            </a:r>
          </a:p>
        </p:txBody>
      </p:sp>
      <p:sp>
        <p:nvSpPr>
          <p:cNvPr id="26" name="Ovál 25">
            <a:extLst>
              <a:ext uri="{FF2B5EF4-FFF2-40B4-BE49-F238E27FC236}">
                <a16:creationId xmlns:a16="http://schemas.microsoft.com/office/drawing/2014/main" id="{8023B90A-A7CA-435D-B914-F14225C71581}"/>
              </a:ext>
            </a:extLst>
          </p:cNvPr>
          <p:cNvSpPr/>
          <p:nvPr/>
        </p:nvSpPr>
        <p:spPr>
          <a:xfrm>
            <a:off x="1004665" y="3263179"/>
            <a:ext cx="1049344" cy="20164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A567157D-286B-4E4B-B6B9-9E84D0D41E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0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199"/>
    </mc:Choice>
    <mc:Fallback xmlns="">
      <p:transition spd="slow" advTm="4421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Řešení</a:t>
            </a:r>
            <a:r>
              <a:rPr lang="cs-CZ" sz="2600" dirty="0"/>
              <a:t>:</a:t>
            </a:r>
          </a:p>
          <a:p>
            <a:pPr marL="914400" lvl="2" indent="0">
              <a:buNone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˄  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˄  </a:t>
            </a:r>
            <a:r>
              <a:rPr lang="cs-CZ" sz="2400" dirty="0"/>
              <a:t>B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Ø.   </a:t>
            </a:r>
          </a:p>
          <a:p>
            <a:pPr marL="0" indent="0">
              <a:buNone/>
            </a:pPr>
            <a:r>
              <a:rPr lang="cs-CZ" sz="2400" b="1" dirty="0"/>
              <a:t>2. podmínka: A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⊂ </a:t>
            </a:r>
            <a:r>
              <a:rPr lang="cs-CZ" sz="2400" b="1" dirty="0"/>
              <a:t>C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cs-CZ" sz="2400" b="1" dirty="0"/>
              <a:t>A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</a:p>
          <a:p>
            <a:pPr marL="0" indent="0">
              <a:buNone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cs-CZ" sz="2000" dirty="0"/>
              <a:t>I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II 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IV</a:t>
            </a:r>
            <a:r>
              <a:rPr lang="cs-CZ" sz="1600" dirty="0"/>
              <a:t>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V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⊂</a:t>
            </a:r>
            <a:r>
              <a:rPr lang="cs-CZ" sz="2000" dirty="0"/>
              <a:t> VI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VII</a:t>
            </a:r>
            <a:r>
              <a:rPr lang="cs-CZ" sz="2600" dirty="0"/>
              <a:t>	</a:t>
            </a:r>
          </a:p>
          <a:p>
            <a:pPr marL="0" indent="0">
              <a:buNone/>
            </a:pPr>
            <a:r>
              <a:rPr lang="cs-CZ" sz="2600" dirty="0"/>
              <a:t>    </a:t>
            </a:r>
          </a:p>
          <a:p>
            <a:pPr marL="0" indent="0">
              <a:buNone/>
            </a:pPr>
            <a:r>
              <a:rPr lang="cs-CZ" sz="2600" dirty="0"/>
              <a:t>     </a:t>
            </a:r>
            <a:r>
              <a:rPr lang="cs-CZ" sz="2000" dirty="0"/>
              <a:t>I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r>
              <a:rPr lang="cs-CZ" sz="2000" dirty="0"/>
              <a:t>    </a:t>
            </a:r>
          </a:p>
          <a:p>
            <a:pPr marL="0" indent="0">
              <a:buNone/>
            </a:pPr>
            <a:r>
              <a:rPr lang="cs-CZ" sz="2000" dirty="0"/>
              <a:t>      II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</a:p>
          <a:p>
            <a:pPr marL="0" indent="0">
              <a:buNone/>
            </a:pPr>
            <a:r>
              <a:rPr lang="cs-CZ" sz="2000" dirty="0"/>
              <a:t>      IV =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V = Ø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6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603944" y="2087088"/>
            <a:ext cx="5069451" cy="419181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ADE24D3B-A715-40A9-A113-315320144A1A}"/>
              </a:ext>
            </a:extLst>
          </p:cNvPr>
          <p:cNvSpPr txBox="1"/>
          <p:nvPr/>
        </p:nvSpPr>
        <p:spPr>
          <a:xfrm>
            <a:off x="7180453" y="30419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3D3363B-7D03-491A-A441-F117EBEB7C42}"/>
              </a:ext>
            </a:extLst>
          </p:cNvPr>
          <p:cNvSpPr txBox="1"/>
          <p:nvPr/>
        </p:nvSpPr>
        <p:spPr>
          <a:xfrm>
            <a:off x="8024374" y="315194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C1584B3-E53F-47A2-A880-A9DE750E1827}"/>
              </a:ext>
            </a:extLst>
          </p:cNvPr>
          <p:cNvSpPr txBox="1"/>
          <p:nvPr/>
        </p:nvSpPr>
        <p:spPr>
          <a:xfrm>
            <a:off x="8926924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III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6A3BEEF-6C30-4EEB-91AF-125582ADF2F6}"/>
              </a:ext>
            </a:extLst>
          </p:cNvPr>
          <p:cNvSpPr txBox="1"/>
          <p:nvPr/>
        </p:nvSpPr>
        <p:spPr>
          <a:xfrm>
            <a:off x="7445909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IV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8E4E877-BCCC-48C5-896E-F16D85BCF79C}"/>
              </a:ext>
            </a:extLst>
          </p:cNvPr>
          <p:cNvSpPr txBox="1"/>
          <p:nvPr/>
        </p:nvSpPr>
        <p:spPr>
          <a:xfrm>
            <a:off x="8039849" y="3696253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CE8D048-3F1A-48CC-9BBF-994BE65F518F}"/>
              </a:ext>
            </a:extLst>
          </p:cNvPr>
          <p:cNvSpPr txBox="1"/>
          <p:nvPr/>
        </p:nvSpPr>
        <p:spPr>
          <a:xfrm>
            <a:off x="8453361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ED9EE1-765F-4398-834C-B6772E174760}"/>
              </a:ext>
            </a:extLst>
          </p:cNvPr>
          <p:cNvSpPr txBox="1"/>
          <p:nvPr/>
        </p:nvSpPr>
        <p:spPr>
          <a:xfrm>
            <a:off x="8024374" y="47735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6C2452A-3917-4F1D-80F9-2725B89CB405}"/>
              </a:ext>
            </a:extLst>
          </p:cNvPr>
          <p:cNvSpPr txBox="1"/>
          <p:nvPr/>
        </p:nvSpPr>
        <p:spPr>
          <a:xfrm>
            <a:off x="6284614" y="523639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VIII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1C99BBB9-CB61-4EAB-A726-3DA4B3FA39E5}"/>
              </a:ext>
            </a:extLst>
          </p:cNvPr>
          <p:cNvCxnSpPr/>
          <p:nvPr/>
        </p:nvCxnSpPr>
        <p:spPr>
          <a:xfrm>
            <a:off x="1174044" y="2901244"/>
            <a:ext cx="711200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Obrázek 44">
            <a:extLst>
              <a:ext uri="{FF2B5EF4-FFF2-40B4-BE49-F238E27FC236}">
                <a16:creationId xmlns:a16="http://schemas.microsoft.com/office/drawing/2014/main" id="{DA54990D-E952-42CC-BD86-F2B17CE1D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2055914" y="3986602"/>
            <a:ext cx="3204254" cy="2649526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BCE90CFE-132F-4C5E-887A-CEF399391AFE}"/>
              </a:ext>
            </a:extLst>
          </p:cNvPr>
          <p:cNvSpPr txBox="1"/>
          <p:nvPr/>
        </p:nvSpPr>
        <p:spPr>
          <a:xfrm>
            <a:off x="2954923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EF537752-AB63-4D6D-8C40-6BA7D2C0D5BA}"/>
              </a:ext>
            </a:extLst>
          </p:cNvPr>
          <p:cNvSpPr txBox="1"/>
          <p:nvPr/>
        </p:nvSpPr>
        <p:spPr>
          <a:xfrm>
            <a:off x="4041008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F244EBF2-D168-4AB4-8BDF-2BA083A1E88E}"/>
              </a:ext>
            </a:extLst>
          </p:cNvPr>
          <p:cNvSpPr txBox="1"/>
          <p:nvPr/>
        </p:nvSpPr>
        <p:spPr>
          <a:xfrm>
            <a:off x="3499663" y="495786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20660AB-EF35-421A-B408-D5CF75687DA7}"/>
              </a:ext>
            </a:extLst>
          </p:cNvPr>
          <p:cNvSpPr txBox="1"/>
          <p:nvPr/>
        </p:nvSpPr>
        <p:spPr>
          <a:xfrm>
            <a:off x="3180752" y="5102438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C6509A0-273A-4B82-B301-E091DCA5982C}"/>
              </a:ext>
            </a:extLst>
          </p:cNvPr>
          <p:cNvSpPr txBox="1"/>
          <p:nvPr/>
        </p:nvSpPr>
        <p:spPr>
          <a:xfrm>
            <a:off x="3504880" y="455411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/>
              <a:t>Ø</a:t>
            </a:r>
          </a:p>
        </p:txBody>
      </p:sp>
      <p:sp>
        <p:nvSpPr>
          <p:cNvPr id="51" name="TextovéPole 50">
            <a:extLst>
              <a:ext uri="{FF2B5EF4-FFF2-40B4-BE49-F238E27FC236}">
                <a16:creationId xmlns:a16="http://schemas.microsoft.com/office/drawing/2014/main" id="{E8AA2CE8-A510-4057-B55F-CAFCB4695C36}"/>
              </a:ext>
            </a:extLst>
          </p:cNvPr>
          <p:cNvSpPr txBox="1"/>
          <p:nvPr/>
        </p:nvSpPr>
        <p:spPr>
          <a:xfrm>
            <a:off x="3818574" y="51216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DB2CA38-C143-437C-B09F-496F7C28CB5D}"/>
              </a:ext>
            </a:extLst>
          </p:cNvPr>
          <p:cNvSpPr txBox="1"/>
          <p:nvPr/>
        </p:nvSpPr>
        <p:spPr>
          <a:xfrm>
            <a:off x="3440505" y="5626303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33B0DD2-CB71-4482-8EF4-049DE6A9ACE5}"/>
              </a:ext>
            </a:extLst>
          </p:cNvPr>
          <p:cNvSpPr txBox="1"/>
          <p:nvPr/>
        </p:nvSpPr>
        <p:spPr>
          <a:xfrm>
            <a:off x="2306285" y="587879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VIII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7D3AE52-53B8-4FBB-ACBC-1EEAF341CE75}"/>
              </a:ext>
            </a:extLst>
          </p:cNvPr>
          <p:cNvSpPr/>
          <p:nvPr/>
        </p:nvSpPr>
        <p:spPr>
          <a:xfrm>
            <a:off x="981909" y="3261454"/>
            <a:ext cx="1049344" cy="2016455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EA23AA39-6EF9-4EC6-AFE0-C95D043E6B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28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788"/>
    </mc:Choice>
    <mc:Fallback xmlns="">
      <p:transition spd="slow" advTm="2497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Řešení</a:t>
            </a:r>
            <a:r>
              <a:rPr lang="cs-CZ" sz="2600" dirty="0"/>
              <a:t>:</a:t>
            </a:r>
          </a:p>
          <a:p>
            <a:pPr marL="914400" lvl="2" indent="0">
              <a:buNone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˄  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˄  </a:t>
            </a:r>
            <a:r>
              <a:rPr lang="cs-CZ" sz="2400" dirty="0"/>
              <a:t>B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Ø.   </a:t>
            </a:r>
          </a:p>
          <a:p>
            <a:pPr marL="0" indent="0">
              <a:buNone/>
            </a:pPr>
            <a:r>
              <a:rPr lang="cs-CZ" sz="2400" b="1" dirty="0"/>
              <a:t>3. podmínka: B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≠ Ø</a:t>
            </a:r>
          </a:p>
          <a:p>
            <a:pPr marL="0" indent="0">
              <a:buNone/>
            </a:pP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     </a:t>
            </a:r>
            <a:r>
              <a:rPr lang="cs-CZ" sz="2000" dirty="0"/>
              <a:t>II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III </a:t>
            </a:r>
            <a:r>
              <a:rPr lang="cs-CZ" sz="12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V</a:t>
            </a:r>
            <a:r>
              <a:rPr lang="cs-CZ" sz="1600" dirty="0"/>
              <a:t>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VI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≠ Ø</a:t>
            </a:r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r>
              <a:rPr lang="cs-CZ" sz="2600" dirty="0"/>
              <a:t>     </a:t>
            </a:r>
            <a:r>
              <a:rPr lang="cs-CZ" sz="2000" dirty="0"/>
              <a:t>VI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r>
              <a:rPr lang="cs-CZ" sz="2000" dirty="0"/>
              <a:t>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000" dirty="0"/>
          </a:p>
          <a:p>
            <a:pPr marL="0" indent="0">
              <a:buNone/>
            </a:pPr>
            <a:r>
              <a:rPr lang="cs-CZ" sz="2000" dirty="0"/>
              <a:t>      </a:t>
            </a: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7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603944" y="2087088"/>
            <a:ext cx="5069451" cy="419181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ADE24D3B-A715-40A9-A113-315320144A1A}"/>
              </a:ext>
            </a:extLst>
          </p:cNvPr>
          <p:cNvSpPr txBox="1"/>
          <p:nvPr/>
        </p:nvSpPr>
        <p:spPr>
          <a:xfrm>
            <a:off x="7180453" y="30419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</a:t>
            </a: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3D3363B-7D03-491A-A441-F117EBEB7C42}"/>
              </a:ext>
            </a:extLst>
          </p:cNvPr>
          <p:cNvSpPr txBox="1"/>
          <p:nvPr/>
        </p:nvSpPr>
        <p:spPr>
          <a:xfrm>
            <a:off x="8024374" y="315194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C1584B3-E53F-47A2-A880-A9DE750E1827}"/>
              </a:ext>
            </a:extLst>
          </p:cNvPr>
          <p:cNvSpPr txBox="1"/>
          <p:nvPr/>
        </p:nvSpPr>
        <p:spPr>
          <a:xfrm>
            <a:off x="8926924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III</a:t>
            </a:r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6A3BEEF-6C30-4EEB-91AF-125582ADF2F6}"/>
              </a:ext>
            </a:extLst>
          </p:cNvPr>
          <p:cNvSpPr txBox="1"/>
          <p:nvPr/>
        </p:nvSpPr>
        <p:spPr>
          <a:xfrm>
            <a:off x="7445909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IV</a:t>
            </a:r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8E4E877-BCCC-48C5-896E-F16D85BCF79C}"/>
              </a:ext>
            </a:extLst>
          </p:cNvPr>
          <p:cNvSpPr txBox="1"/>
          <p:nvPr/>
        </p:nvSpPr>
        <p:spPr>
          <a:xfrm>
            <a:off x="8039849" y="3696253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</a:t>
            </a:r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CE8D048-3F1A-48CC-9BBF-994BE65F518F}"/>
              </a:ext>
            </a:extLst>
          </p:cNvPr>
          <p:cNvSpPr txBox="1"/>
          <p:nvPr/>
        </p:nvSpPr>
        <p:spPr>
          <a:xfrm>
            <a:off x="8453361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</a:t>
            </a:r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ED9EE1-765F-4398-834C-B6772E174760}"/>
              </a:ext>
            </a:extLst>
          </p:cNvPr>
          <p:cNvSpPr txBox="1"/>
          <p:nvPr/>
        </p:nvSpPr>
        <p:spPr>
          <a:xfrm>
            <a:off x="8024374" y="47735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6C2452A-3917-4F1D-80F9-2725B89CB405}"/>
              </a:ext>
            </a:extLst>
          </p:cNvPr>
          <p:cNvSpPr txBox="1"/>
          <p:nvPr/>
        </p:nvSpPr>
        <p:spPr>
          <a:xfrm>
            <a:off x="6284614" y="523639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VIII</a:t>
            </a:r>
          </a:p>
        </p:txBody>
      </p:sp>
      <p:pic>
        <p:nvPicPr>
          <p:cNvPr id="45" name="Obrázek 44">
            <a:extLst>
              <a:ext uri="{FF2B5EF4-FFF2-40B4-BE49-F238E27FC236}">
                <a16:creationId xmlns:a16="http://schemas.microsoft.com/office/drawing/2014/main" id="{DA54990D-E952-42CC-BD86-F2B17CE1D88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2055914" y="3986602"/>
            <a:ext cx="3204254" cy="2649526"/>
          </a:xfrm>
          <a:prstGeom prst="rect">
            <a:avLst/>
          </a:prstGeom>
        </p:spPr>
      </p:pic>
      <p:sp>
        <p:nvSpPr>
          <p:cNvPr id="46" name="TextovéPole 45">
            <a:extLst>
              <a:ext uri="{FF2B5EF4-FFF2-40B4-BE49-F238E27FC236}">
                <a16:creationId xmlns:a16="http://schemas.microsoft.com/office/drawing/2014/main" id="{BCE90CFE-132F-4C5E-887A-CEF399391AFE}"/>
              </a:ext>
            </a:extLst>
          </p:cNvPr>
          <p:cNvSpPr txBox="1"/>
          <p:nvPr/>
        </p:nvSpPr>
        <p:spPr>
          <a:xfrm>
            <a:off x="2954923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7" name="TextovéPole 46">
            <a:extLst>
              <a:ext uri="{FF2B5EF4-FFF2-40B4-BE49-F238E27FC236}">
                <a16:creationId xmlns:a16="http://schemas.microsoft.com/office/drawing/2014/main" id="{EF537752-AB63-4D6D-8C40-6BA7D2C0D5BA}"/>
              </a:ext>
            </a:extLst>
          </p:cNvPr>
          <p:cNvSpPr txBox="1"/>
          <p:nvPr/>
        </p:nvSpPr>
        <p:spPr>
          <a:xfrm>
            <a:off x="4041008" y="4542732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8" name="TextovéPole 47">
            <a:extLst>
              <a:ext uri="{FF2B5EF4-FFF2-40B4-BE49-F238E27FC236}">
                <a16:creationId xmlns:a16="http://schemas.microsoft.com/office/drawing/2014/main" id="{F244EBF2-D168-4AB4-8BDF-2BA083A1E88E}"/>
              </a:ext>
            </a:extLst>
          </p:cNvPr>
          <p:cNvSpPr txBox="1"/>
          <p:nvPr/>
        </p:nvSpPr>
        <p:spPr>
          <a:xfrm>
            <a:off x="3524528" y="5003216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49" name="TextovéPole 48">
            <a:extLst>
              <a:ext uri="{FF2B5EF4-FFF2-40B4-BE49-F238E27FC236}">
                <a16:creationId xmlns:a16="http://schemas.microsoft.com/office/drawing/2014/main" id="{220660AB-EF35-421A-B408-D5CF75687DA7}"/>
              </a:ext>
            </a:extLst>
          </p:cNvPr>
          <p:cNvSpPr txBox="1"/>
          <p:nvPr/>
        </p:nvSpPr>
        <p:spPr>
          <a:xfrm>
            <a:off x="3180752" y="5102438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000" dirty="0"/>
              <a:t>Ø</a:t>
            </a:r>
          </a:p>
        </p:txBody>
      </p:sp>
      <p:sp>
        <p:nvSpPr>
          <p:cNvPr id="50" name="TextovéPole 49">
            <a:extLst>
              <a:ext uri="{FF2B5EF4-FFF2-40B4-BE49-F238E27FC236}">
                <a16:creationId xmlns:a16="http://schemas.microsoft.com/office/drawing/2014/main" id="{5C6509A0-273A-4B82-B301-E091DCA5982C}"/>
              </a:ext>
            </a:extLst>
          </p:cNvPr>
          <p:cNvSpPr txBox="1"/>
          <p:nvPr/>
        </p:nvSpPr>
        <p:spPr>
          <a:xfrm>
            <a:off x="3504880" y="4554117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2400" dirty="0"/>
              <a:t>Ø</a:t>
            </a:r>
          </a:p>
        </p:txBody>
      </p:sp>
      <p:sp>
        <p:nvSpPr>
          <p:cNvPr id="52" name="TextovéPole 51">
            <a:extLst>
              <a:ext uri="{FF2B5EF4-FFF2-40B4-BE49-F238E27FC236}">
                <a16:creationId xmlns:a16="http://schemas.microsoft.com/office/drawing/2014/main" id="{ADB2CA38-C143-437C-B09F-496F7C28CB5D}"/>
              </a:ext>
            </a:extLst>
          </p:cNvPr>
          <p:cNvSpPr txBox="1"/>
          <p:nvPr/>
        </p:nvSpPr>
        <p:spPr>
          <a:xfrm>
            <a:off x="3440505" y="5626303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</a:t>
            </a:r>
          </a:p>
        </p:txBody>
      </p:sp>
      <p:sp>
        <p:nvSpPr>
          <p:cNvPr id="53" name="TextovéPole 52">
            <a:extLst>
              <a:ext uri="{FF2B5EF4-FFF2-40B4-BE49-F238E27FC236}">
                <a16:creationId xmlns:a16="http://schemas.microsoft.com/office/drawing/2014/main" id="{133B0DD2-CB71-4482-8EF4-049DE6A9ACE5}"/>
              </a:ext>
            </a:extLst>
          </p:cNvPr>
          <p:cNvSpPr txBox="1"/>
          <p:nvPr/>
        </p:nvSpPr>
        <p:spPr>
          <a:xfrm>
            <a:off x="2306285" y="5878794"/>
            <a:ext cx="75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VIII</a:t>
            </a:r>
          </a:p>
        </p:txBody>
      </p:sp>
      <p:sp>
        <p:nvSpPr>
          <p:cNvPr id="4" name="Ovál 3">
            <a:extLst>
              <a:ext uri="{FF2B5EF4-FFF2-40B4-BE49-F238E27FC236}">
                <a16:creationId xmlns:a16="http://schemas.microsoft.com/office/drawing/2014/main" id="{E7D3AE52-53B8-4FBB-ACBC-1EEAF341CE75}"/>
              </a:ext>
            </a:extLst>
          </p:cNvPr>
          <p:cNvSpPr/>
          <p:nvPr/>
        </p:nvSpPr>
        <p:spPr>
          <a:xfrm>
            <a:off x="1036076" y="2952885"/>
            <a:ext cx="1049344" cy="141445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D227B9FB-BB83-485B-877D-FF95B68B02BD}"/>
              </a:ext>
            </a:extLst>
          </p:cNvPr>
          <p:cNvSpPr txBox="1"/>
          <p:nvPr/>
        </p:nvSpPr>
        <p:spPr>
          <a:xfrm>
            <a:off x="3826885" y="4974402"/>
            <a:ext cx="7561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cs-CZ" sz="40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endParaRPr lang="cs-CZ" sz="4000" b="1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14C30AF5-946E-46B1-9900-D457CE7005B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8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707"/>
    </mc:Choice>
    <mc:Fallback xmlns="">
      <p:transition spd="slow" advTm="1107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Řešení</a:t>
            </a:r>
            <a:r>
              <a:rPr lang="cs-CZ" sz="2600" dirty="0"/>
              <a:t>:</a:t>
            </a:r>
          </a:p>
          <a:p>
            <a:pPr marL="914400" lvl="2" indent="0">
              <a:buNone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 ˄  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⊂ </a:t>
            </a: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– </a:t>
            </a:r>
            <a:r>
              <a:rPr lang="cs-CZ" sz="2400" dirty="0"/>
              <a:t>A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 </a:t>
            </a:r>
            <a:r>
              <a:rPr lang="cs-CZ" sz="2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˄  </a:t>
            </a:r>
            <a:r>
              <a:rPr lang="cs-CZ" sz="2400" dirty="0"/>
              <a:t>B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Ø.   </a:t>
            </a:r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r>
              <a:rPr lang="cs-CZ" sz="2600" dirty="0"/>
              <a:t>     </a:t>
            </a:r>
            <a:r>
              <a:rPr lang="cs-CZ" sz="2000" dirty="0"/>
              <a:t>      </a:t>
            </a: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603944" y="2087088"/>
            <a:ext cx="5069451" cy="419181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ADE24D3B-A715-40A9-A113-315320144A1A}"/>
              </a:ext>
            </a:extLst>
          </p:cNvPr>
          <p:cNvSpPr txBox="1"/>
          <p:nvPr/>
        </p:nvSpPr>
        <p:spPr>
          <a:xfrm>
            <a:off x="7180453" y="30419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3D3363B-7D03-491A-A441-F117EBEB7C42}"/>
              </a:ext>
            </a:extLst>
          </p:cNvPr>
          <p:cNvSpPr txBox="1"/>
          <p:nvPr/>
        </p:nvSpPr>
        <p:spPr>
          <a:xfrm>
            <a:off x="7978429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C1584B3-E53F-47A2-A880-A9DE750E1827}"/>
              </a:ext>
            </a:extLst>
          </p:cNvPr>
          <p:cNvSpPr txBox="1"/>
          <p:nvPr/>
        </p:nvSpPr>
        <p:spPr>
          <a:xfrm>
            <a:off x="8926924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6A3BEEF-6C30-4EEB-91AF-125582ADF2F6}"/>
              </a:ext>
            </a:extLst>
          </p:cNvPr>
          <p:cNvSpPr txBox="1"/>
          <p:nvPr/>
        </p:nvSpPr>
        <p:spPr>
          <a:xfrm>
            <a:off x="7445909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8E4E877-BCCC-48C5-896E-F16D85BCF79C}"/>
              </a:ext>
            </a:extLst>
          </p:cNvPr>
          <p:cNvSpPr txBox="1"/>
          <p:nvPr/>
        </p:nvSpPr>
        <p:spPr>
          <a:xfrm>
            <a:off x="8039849" y="3696253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CE8D048-3F1A-48CC-9BBF-994BE65F518F}"/>
              </a:ext>
            </a:extLst>
          </p:cNvPr>
          <p:cNvSpPr txBox="1"/>
          <p:nvPr/>
        </p:nvSpPr>
        <p:spPr>
          <a:xfrm>
            <a:off x="8533217" y="3783132"/>
            <a:ext cx="756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endParaRPr lang="cs-CZ" sz="4400" b="1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ED9EE1-765F-4398-834C-B6772E174760}"/>
              </a:ext>
            </a:extLst>
          </p:cNvPr>
          <p:cNvSpPr txBox="1"/>
          <p:nvPr/>
        </p:nvSpPr>
        <p:spPr>
          <a:xfrm>
            <a:off x="8024374" y="47735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6C2452A-3917-4F1D-80F9-2725B89CB405}"/>
              </a:ext>
            </a:extLst>
          </p:cNvPr>
          <p:cNvSpPr txBox="1"/>
          <p:nvPr/>
        </p:nvSpPr>
        <p:spPr>
          <a:xfrm>
            <a:off x="6284614" y="523639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VIII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29CF201-8943-45BB-BECC-EAA0FF61E575}"/>
              </a:ext>
            </a:extLst>
          </p:cNvPr>
          <p:cNvSpPr txBox="1"/>
          <p:nvPr/>
        </p:nvSpPr>
        <p:spPr>
          <a:xfrm>
            <a:off x="681572" y="2197514"/>
            <a:ext cx="495993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Máme zjistit, zda následující výroky jsou pravdivé:</a:t>
            </a:r>
          </a:p>
          <a:p>
            <a:pPr marL="342900" indent="-342900">
              <a:buAutoNum type="arabicPeriod"/>
            </a:pP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</a:t>
            </a:r>
            <a:r>
              <a:rPr lang="cs-CZ" sz="2400" dirty="0"/>
              <a:t> </a:t>
            </a:r>
          </a:p>
          <a:p>
            <a:pPr marL="342900" indent="-342900">
              <a:buAutoNum type="arabicPeriod"/>
            </a:pP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C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≠ Ø</a:t>
            </a:r>
            <a:r>
              <a:rPr lang="cs-CZ" sz="2400" dirty="0"/>
              <a:t> </a:t>
            </a:r>
          </a:p>
          <a:p>
            <a:pPr marL="342900" indent="-342900">
              <a:buAutoNum type="arabicPeriod"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B = 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</a:t>
            </a:r>
          </a:p>
          <a:p>
            <a:pPr marL="342900" indent="-342900">
              <a:buAutoNum type="arabicPeriod"/>
            </a:pPr>
            <a:r>
              <a:rPr lang="cs-CZ" sz="2400" dirty="0"/>
              <a:t>A =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Ø</a:t>
            </a:r>
            <a:r>
              <a:rPr lang="cs-CZ" sz="2400" dirty="0"/>
              <a:t> </a:t>
            </a:r>
          </a:p>
          <a:p>
            <a:pPr marL="342900" indent="-342900">
              <a:buAutoNum type="arabicPeriod"/>
            </a:pP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C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C </a:t>
            </a:r>
          </a:p>
          <a:p>
            <a:pPr marL="342900" indent="-342900">
              <a:buAutoNum type="arabicPeriod"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⊂ 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C </a:t>
            </a:r>
          </a:p>
          <a:p>
            <a:pPr marL="342900" indent="-342900">
              <a:buFontTx/>
              <a:buAutoNum type="arabicPeriod"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⊂ </a:t>
            </a:r>
            <a:r>
              <a:rPr lang="cs-CZ" sz="2400" dirty="0"/>
              <a:t>C </a:t>
            </a:r>
          </a:p>
          <a:p>
            <a:pPr marL="342900" indent="-342900">
              <a:buFontTx/>
              <a:buAutoNum type="arabicPeriod"/>
            </a:pPr>
            <a:r>
              <a:rPr lang="cs-CZ" sz="2400" dirty="0"/>
              <a:t>(A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 </a:t>
            </a: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C )´ = A´</a:t>
            </a:r>
          </a:p>
          <a:p>
            <a:pPr marL="342900" indent="-342900">
              <a:buAutoNum type="arabicPeriod"/>
            </a:pPr>
            <a:endParaRPr lang="cs-CZ" dirty="0"/>
          </a:p>
          <a:p>
            <a:pPr marL="342900" indent="-342900">
              <a:buAutoNum type="arabicPeriod"/>
            </a:pPr>
            <a:endParaRPr 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4EBD9E97-3370-4837-97A6-4BB2DC3028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03"/>
    </mc:Choice>
    <mc:Fallback xmlns="">
      <p:transition spd="slow" advTm="70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600" dirty="0"/>
              <a:t>    </a:t>
            </a:r>
            <a:r>
              <a:rPr lang="cs-CZ" sz="2000" dirty="0"/>
              <a:t>      </a:t>
            </a: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3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Obrázek 7">
            <a:extLst>
              <a:ext uri="{FF2B5EF4-FFF2-40B4-BE49-F238E27FC236}">
                <a16:creationId xmlns:a16="http://schemas.microsoft.com/office/drawing/2014/main" id="{04A4D1BE-2BC6-4D1D-B3FF-182714387D8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5"/>
          <a:stretch/>
        </p:blipFill>
        <p:spPr>
          <a:xfrm>
            <a:off x="5603944" y="2087088"/>
            <a:ext cx="5069451" cy="4191816"/>
          </a:xfrm>
          <a:prstGeom prst="rect">
            <a:avLst/>
          </a:prstGeom>
        </p:spPr>
      </p:pic>
      <p:sp>
        <p:nvSpPr>
          <p:cNvPr id="33" name="TextovéPole 32">
            <a:extLst>
              <a:ext uri="{FF2B5EF4-FFF2-40B4-BE49-F238E27FC236}">
                <a16:creationId xmlns:a16="http://schemas.microsoft.com/office/drawing/2014/main" id="{ADE24D3B-A715-40A9-A113-315320144A1A}"/>
              </a:ext>
            </a:extLst>
          </p:cNvPr>
          <p:cNvSpPr txBox="1"/>
          <p:nvPr/>
        </p:nvSpPr>
        <p:spPr>
          <a:xfrm>
            <a:off x="7180453" y="3041911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93D3363B-7D03-491A-A441-F117EBEB7C42}"/>
              </a:ext>
            </a:extLst>
          </p:cNvPr>
          <p:cNvSpPr txBox="1"/>
          <p:nvPr/>
        </p:nvSpPr>
        <p:spPr>
          <a:xfrm>
            <a:off x="7978429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5C1584B3-E53F-47A2-A880-A9DE750E1827}"/>
              </a:ext>
            </a:extLst>
          </p:cNvPr>
          <p:cNvSpPr txBox="1"/>
          <p:nvPr/>
        </p:nvSpPr>
        <p:spPr>
          <a:xfrm>
            <a:off x="8926924" y="315194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7" name="TextovéPole 36">
            <a:extLst>
              <a:ext uri="{FF2B5EF4-FFF2-40B4-BE49-F238E27FC236}">
                <a16:creationId xmlns:a16="http://schemas.microsoft.com/office/drawing/2014/main" id="{C6A3BEEF-6C30-4EEB-91AF-125582ADF2F6}"/>
              </a:ext>
            </a:extLst>
          </p:cNvPr>
          <p:cNvSpPr txBox="1"/>
          <p:nvPr/>
        </p:nvSpPr>
        <p:spPr>
          <a:xfrm>
            <a:off x="7445909" y="3905674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39" name="TextovéPole 38">
            <a:extLst>
              <a:ext uri="{FF2B5EF4-FFF2-40B4-BE49-F238E27FC236}">
                <a16:creationId xmlns:a16="http://schemas.microsoft.com/office/drawing/2014/main" id="{F8E4E877-BCCC-48C5-896E-F16D85BCF79C}"/>
              </a:ext>
            </a:extLst>
          </p:cNvPr>
          <p:cNvSpPr txBox="1"/>
          <p:nvPr/>
        </p:nvSpPr>
        <p:spPr>
          <a:xfrm>
            <a:off x="8039849" y="3696253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Ø</a:t>
            </a:r>
            <a:endParaRPr lang="cs-CZ" sz="2400" dirty="0"/>
          </a:p>
        </p:txBody>
      </p:sp>
      <p:sp>
        <p:nvSpPr>
          <p:cNvPr id="40" name="TextovéPole 39">
            <a:extLst>
              <a:ext uri="{FF2B5EF4-FFF2-40B4-BE49-F238E27FC236}">
                <a16:creationId xmlns:a16="http://schemas.microsoft.com/office/drawing/2014/main" id="{1CE8D048-3F1A-48CC-9BBF-994BE65F518F}"/>
              </a:ext>
            </a:extLst>
          </p:cNvPr>
          <p:cNvSpPr txBox="1"/>
          <p:nvPr/>
        </p:nvSpPr>
        <p:spPr>
          <a:xfrm>
            <a:off x="8533217" y="3783132"/>
            <a:ext cx="7561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latin typeface="Cambria Math" panose="02040503050406030204" pitchFamily="18" charset="0"/>
                <a:ea typeface="Cambria Math" panose="02040503050406030204" pitchFamily="18" charset="0"/>
              </a:rPr>
              <a:t>·</a:t>
            </a:r>
            <a:endParaRPr lang="cs-CZ" sz="4400" b="1" dirty="0"/>
          </a:p>
        </p:txBody>
      </p:sp>
      <p:sp>
        <p:nvSpPr>
          <p:cNvPr id="41" name="TextovéPole 40">
            <a:extLst>
              <a:ext uri="{FF2B5EF4-FFF2-40B4-BE49-F238E27FC236}">
                <a16:creationId xmlns:a16="http://schemas.microsoft.com/office/drawing/2014/main" id="{BEED9EE1-765F-4398-834C-B6772E174760}"/>
              </a:ext>
            </a:extLst>
          </p:cNvPr>
          <p:cNvSpPr txBox="1"/>
          <p:nvPr/>
        </p:nvSpPr>
        <p:spPr>
          <a:xfrm>
            <a:off x="8024374" y="4773565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</a:t>
            </a:r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D6C2452A-3917-4F1D-80F9-2725B89CB405}"/>
              </a:ext>
            </a:extLst>
          </p:cNvPr>
          <p:cNvSpPr txBox="1"/>
          <p:nvPr/>
        </p:nvSpPr>
        <p:spPr>
          <a:xfrm>
            <a:off x="6284614" y="5236396"/>
            <a:ext cx="756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VIII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29CF201-8943-45BB-BECC-EAA0FF61E575}"/>
              </a:ext>
            </a:extLst>
          </p:cNvPr>
          <p:cNvSpPr txBox="1"/>
          <p:nvPr/>
        </p:nvSpPr>
        <p:spPr>
          <a:xfrm>
            <a:off x="741107" y="818012"/>
            <a:ext cx="495993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2400" dirty="0"/>
              <a:t>C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≠ Ø</a:t>
            </a:r>
            <a:r>
              <a:rPr lang="cs-CZ" sz="2400" dirty="0"/>
              <a:t>  pravdivý (</a:t>
            </a:r>
            <a:r>
              <a:rPr lang="cs-CZ" sz="2000" dirty="0"/>
              <a:t>C = IV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V </a:t>
            </a:r>
            <a:r>
              <a:rPr lang="cs-CZ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/>
              <a:t> VI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2000" dirty="0"/>
              <a:t>VII</a:t>
            </a:r>
            <a:r>
              <a:rPr lang="cs-CZ" sz="2400" dirty="0"/>
              <a:t>)</a:t>
            </a:r>
          </a:p>
          <a:p>
            <a:pPr marL="342900" indent="-342900">
              <a:buAutoNum type="arabicPeriod"/>
            </a:pP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C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≠ Ø</a:t>
            </a:r>
            <a:r>
              <a:rPr lang="cs-CZ" sz="2400" dirty="0"/>
              <a:t> nelze rozhodnout</a:t>
            </a:r>
          </a:p>
          <a:p>
            <a:pPr lvl="1"/>
            <a:r>
              <a:rPr lang="cs-CZ" sz="2400" dirty="0"/>
              <a:t>(</a:t>
            </a:r>
            <a:r>
              <a:rPr lang="cs-CZ" sz="2000" dirty="0"/>
              <a:t>B ∆ C =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  <a:r>
              <a:rPr lang="cs-CZ" sz="1600" dirty="0"/>
              <a:t>⋃</a:t>
            </a:r>
            <a:r>
              <a:rPr lang="cs-CZ" sz="2000" dirty="0"/>
              <a:t> IV </a:t>
            </a:r>
            <a:r>
              <a:rPr lang="cs-CZ" sz="1600" dirty="0"/>
              <a:t>⋃</a:t>
            </a:r>
            <a:r>
              <a:rPr lang="cs-CZ" sz="2000" dirty="0"/>
              <a:t> VII</a:t>
            </a:r>
            <a:r>
              <a:rPr lang="cs-CZ" sz="2400" dirty="0"/>
              <a:t>)</a:t>
            </a:r>
          </a:p>
          <a:p>
            <a:pPr marL="342900" indent="-342900">
              <a:buAutoNum type="arabicPeriod"/>
            </a:pPr>
            <a:r>
              <a:rPr lang="cs-CZ" sz="2400" dirty="0"/>
              <a:t>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B = 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pravdivý</a:t>
            </a:r>
          </a:p>
          <a:p>
            <a:r>
              <a:rPr lang="cs-CZ" sz="2400" dirty="0"/>
              <a:t>	(</a:t>
            </a:r>
            <a:r>
              <a:rPr lang="cs-CZ" sz="2000" dirty="0"/>
              <a:t>A ⋃ B = I </a:t>
            </a:r>
            <a:r>
              <a:rPr lang="cs-CZ" sz="1600" dirty="0"/>
              <a:t>⋃</a:t>
            </a:r>
            <a:r>
              <a:rPr lang="cs-CZ" sz="2000" dirty="0"/>
              <a:t>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  <a:r>
              <a:rPr lang="cs-CZ" sz="1600" dirty="0"/>
              <a:t>⋃</a:t>
            </a:r>
            <a:r>
              <a:rPr lang="cs-CZ" sz="2000" dirty="0"/>
              <a:t> IV </a:t>
            </a:r>
            <a:r>
              <a:rPr lang="cs-CZ" sz="1600" dirty="0"/>
              <a:t>⋃</a:t>
            </a:r>
            <a:r>
              <a:rPr lang="cs-CZ" sz="2000" dirty="0"/>
              <a:t> V </a:t>
            </a:r>
            <a:r>
              <a:rPr lang="cs-CZ" sz="1800" dirty="0"/>
              <a:t>⋃</a:t>
            </a:r>
            <a:r>
              <a:rPr lang="cs-CZ" sz="2400" dirty="0"/>
              <a:t> </a:t>
            </a:r>
            <a:r>
              <a:rPr lang="cs-CZ" sz="2000" dirty="0"/>
              <a:t>VI</a:t>
            </a:r>
          </a:p>
          <a:p>
            <a:r>
              <a:rPr lang="cs-CZ" sz="2000" dirty="0"/>
              <a:t>	A ∆ B = I </a:t>
            </a:r>
            <a:r>
              <a:rPr lang="cs-CZ" sz="1600" dirty="0"/>
              <a:t>⋃</a:t>
            </a:r>
            <a:r>
              <a:rPr lang="cs-CZ" sz="2000" dirty="0"/>
              <a:t> IV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  <a:r>
              <a:rPr lang="cs-CZ" sz="1600" dirty="0"/>
              <a:t>⋃</a:t>
            </a:r>
            <a:r>
              <a:rPr lang="cs-CZ" sz="2000" dirty="0"/>
              <a:t> VI</a:t>
            </a:r>
            <a:r>
              <a:rPr lang="cs-CZ" sz="2400" dirty="0"/>
              <a:t>)</a:t>
            </a:r>
          </a:p>
          <a:p>
            <a:r>
              <a:rPr lang="cs-CZ" sz="2400" dirty="0"/>
              <a:t>4. A =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Ø</a:t>
            </a:r>
            <a:r>
              <a:rPr lang="cs-CZ" sz="2400" dirty="0"/>
              <a:t> pravdivý</a:t>
            </a:r>
          </a:p>
          <a:p>
            <a:r>
              <a:rPr lang="cs-CZ" sz="2400" dirty="0"/>
              <a:t>5.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C =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C nelze rozhodnout</a:t>
            </a:r>
          </a:p>
          <a:p>
            <a:r>
              <a:rPr lang="cs-CZ" sz="2800" dirty="0"/>
              <a:t>	</a:t>
            </a:r>
            <a:r>
              <a:rPr lang="cs-CZ" sz="2000" dirty="0"/>
              <a:t>(B ⋃ C = II </a:t>
            </a:r>
            <a:r>
              <a:rPr lang="cs-CZ" sz="1600" dirty="0"/>
              <a:t>⋃</a:t>
            </a:r>
            <a:r>
              <a:rPr lang="cs-CZ" sz="2000" dirty="0"/>
              <a:t> III </a:t>
            </a:r>
            <a:r>
              <a:rPr lang="cs-CZ" sz="1600" dirty="0"/>
              <a:t>⋃</a:t>
            </a:r>
            <a:r>
              <a:rPr lang="cs-CZ" sz="2000" dirty="0"/>
              <a:t> IV </a:t>
            </a:r>
            <a:r>
              <a:rPr lang="cs-CZ" sz="1600" dirty="0"/>
              <a:t>⋃</a:t>
            </a:r>
            <a:r>
              <a:rPr lang="cs-CZ" sz="2000" dirty="0"/>
              <a:t> V </a:t>
            </a:r>
            <a:r>
              <a:rPr lang="cs-CZ" sz="1600" dirty="0"/>
              <a:t>⋃</a:t>
            </a:r>
            <a:r>
              <a:rPr lang="cs-CZ" sz="2000" dirty="0"/>
              <a:t> VI </a:t>
            </a:r>
            <a:r>
              <a:rPr lang="cs-CZ" sz="1600" dirty="0"/>
              <a:t>⋃</a:t>
            </a:r>
            <a:r>
              <a:rPr lang="cs-CZ" sz="2000" dirty="0"/>
              <a:t> VII</a:t>
            </a:r>
          </a:p>
          <a:p>
            <a:r>
              <a:rPr lang="cs-CZ" sz="2000" dirty="0"/>
              <a:t>	 B </a:t>
            </a:r>
            <a:r>
              <a:rPr lang="cs-CZ" sz="20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000" dirty="0"/>
              <a:t> C = V </a:t>
            </a:r>
            <a:r>
              <a:rPr lang="cs-CZ" sz="1600" dirty="0"/>
              <a:t>⋃</a:t>
            </a:r>
            <a:r>
              <a:rPr lang="cs-CZ" sz="2000" dirty="0"/>
              <a:t> VI)</a:t>
            </a:r>
            <a:endParaRPr lang="cs-CZ" sz="2400" dirty="0"/>
          </a:p>
          <a:p>
            <a:r>
              <a:rPr lang="cs-CZ" sz="2400" dirty="0"/>
              <a:t>6. 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⊂ 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⋂</a:t>
            </a:r>
            <a:r>
              <a:rPr lang="cs-CZ" sz="2400" dirty="0"/>
              <a:t> C pravdivý</a:t>
            </a:r>
          </a:p>
          <a:p>
            <a:r>
              <a:rPr lang="cs-CZ" sz="2400" dirty="0"/>
              <a:t>7. 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⊂ </a:t>
            </a:r>
            <a:r>
              <a:rPr lang="cs-CZ" sz="2400" dirty="0"/>
              <a:t>C pravdivý</a:t>
            </a:r>
          </a:p>
          <a:p>
            <a:r>
              <a:rPr lang="cs-CZ" sz="2400" dirty="0"/>
              <a:t>8. (A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 </a:t>
            </a:r>
            <a:r>
              <a:rPr lang="cs-CZ" sz="2400" dirty="0"/>
              <a:t>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C )´ = A´ nepravdivý</a:t>
            </a:r>
          </a:p>
          <a:p>
            <a:r>
              <a:rPr lang="cs-CZ" sz="1800" dirty="0"/>
              <a:t>	((A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1800" dirty="0"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r>
              <a:rPr lang="cs-CZ" sz="1800" dirty="0"/>
              <a:t>B </a:t>
            </a:r>
            <a:r>
              <a:rPr lang="cs-CZ" sz="16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1800" dirty="0"/>
              <a:t>  C )´ = VIII</a:t>
            </a:r>
          </a:p>
          <a:p>
            <a:r>
              <a:rPr lang="cs-CZ" sz="1800" dirty="0"/>
              <a:t>	 A´= III </a:t>
            </a:r>
            <a:r>
              <a:rPr lang="cs-CZ" sz="1400" dirty="0"/>
              <a:t>⋃</a:t>
            </a:r>
            <a:r>
              <a:rPr lang="cs-CZ" sz="1800" dirty="0"/>
              <a:t> VI </a:t>
            </a:r>
            <a:r>
              <a:rPr lang="cs-CZ" sz="1400" dirty="0"/>
              <a:t>⋃</a:t>
            </a:r>
            <a:r>
              <a:rPr lang="cs-CZ" sz="1800" dirty="0"/>
              <a:t> VII </a:t>
            </a:r>
            <a:r>
              <a:rPr lang="cs-CZ" sz="1400" dirty="0"/>
              <a:t>⋃</a:t>
            </a:r>
            <a:r>
              <a:rPr lang="cs-CZ" sz="1800" dirty="0"/>
              <a:t> VIII)</a:t>
            </a:r>
            <a:endParaRPr lang="cs-CZ" sz="2000" dirty="0"/>
          </a:p>
          <a:p>
            <a:pPr marL="800100" lvl="1" indent="-342900">
              <a:buAutoNum type="arabicPeriod"/>
            </a:pPr>
            <a:endParaRPr lang="cs-CZ" dirty="0"/>
          </a:p>
          <a:p>
            <a:pPr marL="342900" indent="-342900">
              <a:buAutoNum type="arabicPeriod"/>
            </a:pPr>
            <a:endParaRPr lang="cs-CZ" dirty="0"/>
          </a:p>
        </p:txBody>
      </p:sp>
      <p:pic>
        <p:nvPicPr>
          <p:cNvPr id="5" name="Zvuk 4">
            <a:hlinkClick r:id="" action="ppaction://media"/>
            <a:extLst>
              <a:ext uri="{FF2B5EF4-FFF2-40B4-BE49-F238E27FC236}">
                <a16:creationId xmlns:a16="http://schemas.microsoft.com/office/drawing/2014/main" id="{1F4642A9-8F65-43E8-B725-1FF0D6F269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6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963"/>
    </mc:Choice>
    <mc:Fallback xmlns="">
      <p:transition spd="slow" advTm="395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AF5BE99-5320-4BEB-81D5-A195C2BF61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82133"/>
            <a:ext cx="10515600" cy="57117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i="1" dirty="0"/>
              <a:t>Příklad 2</a:t>
            </a:r>
            <a:r>
              <a:rPr lang="cs-CZ" sz="2600" dirty="0"/>
              <a:t>: Znázorněte následující množiny L, P v diagramu množin A, B, C:</a:t>
            </a:r>
          </a:p>
          <a:p>
            <a:pPr marL="914400" lvl="2" indent="0">
              <a:buNone/>
            </a:pPr>
            <a:r>
              <a:rPr lang="cs-CZ" sz="2400" dirty="0"/>
              <a:t>L = </a:t>
            </a:r>
            <a:r>
              <a:rPr lang="en-US" sz="2400" dirty="0"/>
              <a:t>[</a:t>
            </a:r>
            <a:r>
              <a:rPr lang="cs-CZ" sz="2400" dirty="0"/>
              <a:t>(A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⋃</a:t>
            </a:r>
            <a:r>
              <a:rPr lang="cs-CZ" sz="2400" dirty="0"/>
              <a:t>  B ) - C </a:t>
            </a:r>
            <a:r>
              <a:rPr lang="en-US" sz="2400" dirty="0"/>
              <a:t>]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(C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B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),   </a:t>
            </a:r>
            <a:r>
              <a:rPr lang="cs-CZ" sz="2400" dirty="0"/>
              <a:t>P = (B - C )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 ⋂ (A</a:t>
            </a:r>
            <a:r>
              <a:rPr lang="cs-CZ" sz="2400" dirty="0"/>
              <a:t>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∆</a:t>
            </a:r>
            <a:r>
              <a:rPr lang="cs-CZ" sz="2400" dirty="0"/>
              <a:t> C 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).   (</a:t>
            </a:r>
            <a:r>
              <a:rPr lang="cs-CZ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Drábek, text, str. 19, </a:t>
            </a:r>
            <a:r>
              <a:rPr lang="cs-CZ" sz="1400" dirty="0" err="1">
                <a:latin typeface="Cambria Math" panose="02040503050406030204" pitchFamily="18" charset="0"/>
                <a:ea typeface="Cambria Math" panose="02040503050406030204" pitchFamily="18" charset="0"/>
              </a:rPr>
              <a:t>cv</a:t>
            </a:r>
            <a:r>
              <a:rPr lang="cs-CZ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. 19, 1.</a:t>
            </a:r>
            <a:r>
              <a:rPr lang="cs-CZ" sz="2400" dirty="0">
                <a:latin typeface="Cambria Math" panose="02040503050406030204" pitchFamily="18" charset="0"/>
                <a:ea typeface="Cambria Math" panose="02040503050406030204" pitchFamily="18" charset="0"/>
              </a:rPr>
              <a:t>)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600" dirty="0"/>
              <a:t>Dále rozhodněte, jaké podmínky musí splňovat množiny A, B, C, aby platilo: a) L ⊂ P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600" dirty="0"/>
              <a:t>b) P ⊂ L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600" dirty="0"/>
              <a:t>c) P = L</a:t>
            </a:r>
          </a:p>
          <a:p>
            <a:pPr marL="0" indent="0">
              <a:lnSpc>
                <a:spcPts val="3000"/>
              </a:lnSpc>
              <a:buNone/>
            </a:pPr>
            <a:r>
              <a:rPr lang="cs-CZ" sz="2600" dirty="0"/>
              <a:t>d) P </a:t>
            </a:r>
            <a:r>
              <a:rPr lang="cs-CZ" sz="2800" dirty="0">
                <a:latin typeface="Cambria Math" panose="02040503050406030204" pitchFamily="18" charset="0"/>
                <a:ea typeface="Cambria Math" panose="02040503050406030204" pitchFamily="18" charset="0"/>
              </a:rPr>
              <a:t>≠</a:t>
            </a:r>
            <a:r>
              <a:rPr lang="cs-CZ" sz="2600" dirty="0"/>
              <a:t> L</a:t>
            </a:r>
          </a:p>
          <a:p>
            <a:pPr marL="0" indent="0">
              <a:lnSpc>
                <a:spcPts val="3000"/>
              </a:lnSpc>
              <a:buNone/>
            </a:pPr>
            <a:endParaRPr lang="cs-CZ" sz="2600" dirty="0"/>
          </a:p>
          <a:p>
            <a:pPr marL="0" indent="0">
              <a:lnSpc>
                <a:spcPts val="3000"/>
              </a:lnSpc>
              <a:buNone/>
            </a:pPr>
            <a:endParaRPr lang="cs-CZ" sz="4400" b="1" dirty="0"/>
          </a:p>
          <a:p>
            <a:pPr marL="0" indent="0">
              <a:buNone/>
            </a:pPr>
            <a:r>
              <a:rPr lang="cs-CZ" sz="2600" dirty="0"/>
              <a:t>	</a:t>
            </a:r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  <a:p>
            <a:pPr marL="0" indent="0">
              <a:buNone/>
            </a:pPr>
            <a:endParaRPr lang="cs-CZ" sz="2600" dirty="0"/>
          </a:p>
        </p:txBody>
      </p:sp>
      <p:pic>
        <p:nvPicPr>
          <p:cNvPr id="42" name="Zástupný obsah 4" descr="Obsah obrázku objekt, monitor, hodiny, obrazovka&#10;&#10;Popis byl vytvořen automaticky">
            <a:extLst>
              <a:ext uri="{FF2B5EF4-FFF2-40B4-BE49-F238E27FC236}">
                <a16:creationId xmlns:a16="http://schemas.microsoft.com/office/drawing/2014/main" id="{B0313969-1822-4D58-9D56-40827D9DA1D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9" r="1" b="6005"/>
          <a:stretch/>
        </p:blipFill>
        <p:spPr>
          <a:xfrm>
            <a:off x="10343211" y="6028267"/>
            <a:ext cx="2006976" cy="829732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512D8233-BFEF-4791-89D3-8B84D6FC60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aphicFrame>
        <p:nvGraphicFramePr>
          <p:cNvPr id="6" name="Objekt 5">
            <a:extLst>
              <a:ext uri="{FF2B5EF4-FFF2-40B4-BE49-F238E27FC236}">
                <a16:creationId xmlns:a16="http://schemas.microsoft.com/office/drawing/2014/main" id="{EE568363-08B0-4C2E-A651-EF20556058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133350" cy="161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r:id="rId6" imgW="139579" imgH="164957" progId="Equation.3">
                  <p:embed/>
                </p:oleObj>
              </mc:Choice>
              <mc:Fallback>
                <p:oleObj r:id="rId6" imgW="139579" imgH="164957" progId="Equation.3">
                  <p:embed/>
                  <p:pic>
                    <p:nvPicPr>
                      <p:cNvPr id="6" name="Objekt 5">
                        <a:extLst>
                          <a:ext uri="{FF2B5EF4-FFF2-40B4-BE49-F238E27FC236}">
                            <a16:creationId xmlns:a16="http://schemas.microsoft.com/office/drawing/2014/main" id="{EE568363-08B0-4C2E-A651-EF20556058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3350" cy="1619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30B643B3-014B-4B97-9848-7F24A1E14D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83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242"/>
    </mc:Choice>
    <mc:Fallback>
      <p:transition spd="slow" advTm="75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</TotalTime>
  <Words>2527</Words>
  <Application>Microsoft Office PowerPoint</Application>
  <PresentationFormat>Širokoúhlá obrazovka</PresentationFormat>
  <Paragraphs>414</Paragraphs>
  <Slides>23</Slides>
  <Notes>0</Notes>
  <HiddenSlides>0</HiddenSlides>
  <MMClips>22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 Math</vt:lpstr>
      <vt:lpstr>Times New Roman</vt:lpstr>
      <vt:lpstr>Motiv Office</vt:lpstr>
      <vt:lpstr>Equation.3</vt:lpstr>
      <vt:lpstr>Doplnění úloh k distanční výuce</vt:lpstr>
      <vt:lpstr>Úlohy z teorie množin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distanční výuky</dc:title>
  <dc:creator>Jitka Panáčová</dc:creator>
  <cp:lastModifiedBy>Jitka Panáčová</cp:lastModifiedBy>
  <cp:revision>73</cp:revision>
  <dcterms:created xsi:type="dcterms:W3CDTF">2020-03-16T22:04:37Z</dcterms:created>
  <dcterms:modified xsi:type="dcterms:W3CDTF">2020-11-23T23:38:32Z</dcterms:modified>
</cp:coreProperties>
</file>