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E4C824-0931-410E-80E3-1986CE21B0FA}" v="1" dt="2022-02-28T22:26:10.6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na Mužíková" userId="2fe60682-e72d-44be-8a00-2b926b2d25e3" providerId="ADAL" clId="{93E4C824-0931-410E-80E3-1986CE21B0FA}"/>
    <pc:docChg chg="custSel addSld modSld">
      <pc:chgData name="Leona Mužíková" userId="2fe60682-e72d-44be-8a00-2b926b2d25e3" providerId="ADAL" clId="{93E4C824-0931-410E-80E3-1986CE21B0FA}" dt="2022-02-28T22:29:18.413" v="173" actId="20577"/>
      <pc:docMkLst>
        <pc:docMk/>
      </pc:docMkLst>
      <pc:sldChg chg="addSp delSp modSp mod">
        <pc:chgData name="Leona Mužíková" userId="2fe60682-e72d-44be-8a00-2b926b2d25e3" providerId="ADAL" clId="{93E4C824-0931-410E-80E3-1986CE21B0FA}" dt="2022-02-28T22:29:18.413" v="173" actId="20577"/>
        <pc:sldMkLst>
          <pc:docMk/>
          <pc:sldMk cId="3798492762" sldId="258"/>
        </pc:sldMkLst>
        <pc:spChg chg="mod">
          <ac:chgData name="Leona Mužíková" userId="2fe60682-e72d-44be-8a00-2b926b2d25e3" providerId="ADAL" clId="{93E4C824-0931-410E-80E3-1986CE21B0FA}" dt="2022-02-28T22:27:31.949" v="32" actId="26606"/>
          <ac:spMkLst>
            <pc:docMk/>
            <pc:sldMk cId="3798492762" sldId="258"/>
            <ac:spMk id="2" creationId="{41308E85-A6A9-4952-B799-82B4C27C24F0}"/>
          </ac:spMkLst>
        </pc:spChg>
        <pc:spChg chg="mod">
          <ac:chgData name="Leona Mužíková" userId="2fe60682-e72d-44be-8a00-2b926b2d25e3" providerId="ADAL" clId="{93E4C824-0931-410E-80E3-1986CE21B0FA}" dt="2022-02-28T22:29:18.413" v="173" actId="20577"/>
          <ac:spMkLst>
            <pc:docMk/>
            <pc:sldMk cId="3798492762" sldId="258"/>
            <ac:spMk id="3" creationId="{3D1D5B00-9192-44C3-B6AD-93C81DE414A9}"/>
          </ac:spMkLst>
        </pc:spChg>
        <pc:spChg chg="del">
          <ac:chgData name="Leona Mužíková" userId="2fe60682-e72d-44be-8a00-2b926b2d25e3" providerId="ADAL" clId="{93E4C824-0931-410E-80E3-1986CE21B0FA}" dt="2022-02-28T22:27:31.949" v="32" actId="26606"/>
          <ac:spMkLst>
            <pc:docMk/>
            <pc:sldMk cId="3798492762" sldId="258"/>
            <ac:spMk id="9" creationId="{F13C74B1-5B17-4795-BED0-7140497B445A}"/>
          </ac:spMkLst>
        </pc:spChg>
        <pc:spChg chg="del">
          <ac:chgData name="Leona Mužíková" userId="2fe60682-e72d-44be-8a00-2b926b2d25e3" providerId="ADAL" clId="{93E4C824-0931-410E-80E3-1986CE21B0FA}" dt="2022-02-28T22:27:31.949" v="32" actId="26606"/>
          <ac:spMkLst>
            <pc:docMk/>
            <pc:sldMk cId="3798492762" sldId="258"/>
            <ac:spMk id="11" creationId="{D4974D33-8DC5-464E-8C6D-BE58F0669C17}"/>
          </ac:spMkLst>
        </pc:spChg>
        <pc:spChg chg="add">
          <ac:chgData name="Leona Mužíková" userId="2fe60682-e72d-44be-8a00-2b926b2d25e3" providerId="ADAL" clId="{93E4C824-0931-410E-80E3-1986CE21B0FA}" dt="2022-02-28T22:27:31.949" v="32" actId="26606"/>
          <ac:spMkLst>
            <pc:docMk/>
            <pc:sldMk cId="3798492762" sldId="258"/>
            <ac:spMk id="16" creationId="{45D37F4E-DDB4-456B-97E0-9937730A039F}"/>
          </ac:spMkLst>
        </pc:spChg>
        <pc:spChg chg="add">
          <ac:chgData name="Leona Mužíková" userId="2fe60682-e72d-44be-8a00-2b926b2d25e3" providerId="ADAL" clId="{93E4C824-0931-410E-80E3-1986CE21B0FA}" dt="2022-02-28T22:27:31.949" v="32" actId="26606"/>
          <ac:spMkLst>
            <pc:docMk/>
            <pc:sldMk cId="3798492762" sldId="258"/>
            <ac:spMk id="18" creationId="{B2DD41CD-8F47-4F56-AD12-4E2FF7696987}"/>
          </ac:spMkLst>
        </pc:spChg>
        <pc:picChg chg="mod">
          <ac:chgData name="Leona Mužíková" userId="2fe60682-e72d-44be-8a00-2b926b2d25e3" providerId="ADAL" clId="{93E4C824-0931-410E-80E3-1986CE21B0FA}" dt="2022-02-28T22:27:31.949" v="32" actId="26606"/>
          <ac:picMkLst>
            <pc:docMk/>
            <pc:sldMk cId="3798492762" sldId="258"/>
            <ac:picMk id="4" creationId="{316CF2E2-98E4-48E6-9837-1ABA4341F131}"/>
          </ac:picMkLst>
        </pc:picChg>
      </pc:sldChg>
      <pc:sldChg chg="addSp modSp new mod setBg">
        <pc:chgData name="Leona Mužíková" userId="2fe60682-e72d-44be-8a00-2b926b2d25e3" providerId="ADAL" clId="{93E4C824-0931-410E-80E3-1986CE21B0FA}" dt="2022-02-28T22:26:28.209" v="11" actId="20577"/>
        <pc:sldMkLst>
          <pc:docMk/>
          <pc:sldMk cId="2716708699" sldId="263"/>
        </pc:sldMkLst>
        <pc:spChg chg="mod">
          <ac:chgData name="Leona Mužíková" userId="2fe60682-e72d-44be-8a00-2b926b2d25e3" providerId="ADAL" clId="{93E4C824-0931-410E-80E3-1986CE21B0FA}" dt="2022-02-28T22:26:28.209" v="11" actId="20577"/>
          <ac:spMkLst>
            <pc:docMk/>
            <pc:sldMk cId="2716708699" sldId="263"/>
            <ac:spMk id="2" creationId="{D121BB20-ACE5-4C71-9EEE-901EBF8FC456}"/>
          </ac:spMkLst>
        </pc:spChg>
        <pc:spChg chg="mod">
          <ac:chgData name="Leona Mužíková" userId="2fe60682-e72d-44be-8a00-2b926b2d25e3" providerId="ADAL" clId="{93E4C824-0931-410E-80E3-1986CE21B0FA}" dt="2022-02-28T22:26:22.693" v="3" actId="26606"/>
          <ac:spMkLst>
            <pc:docMk/>
            <pc:sldMk cId="2716708699" sldId="263"/>
            <ac:spMk id="3" creationId="{CDB8F96E-74F9-4209-AC97-0211E82E1376}"/>
          </ac:spMkLst>
        </pc:spChg>
        <pc:spChg chg="add">
          <ac:chgData name="Leona Mužíková" userId="2fe60682-e72d-44be-8a00-2b926b2d25e3" providerId="ADAL" clId="{93E4C824-0931-410E-80E3-1986CE21B0FA}" dt="2022-02-28T22:26:22.693" v="3" actId="26606"/>
          <ac:spMkLst>
            <pc:docMk/>
            <pc:sldMk cId="2716708699" sldId="263"/>
            <ac:spMk id="9" creationId="{2B97F24A-32CE-4C1C-A50D-3016B394DCFB}"/>
          </ac:spMkLst>
        </pc:spChg>
        <pc:spChg chg="add">
          <ac:chgData name="Leona Mužíková" userId="2fe60682-e72d-44be-8a00-2b926b2d25e3" providerId="ADAL" clId="{93E4C824-0931-410E-80E3-1986CE21B0FA}" dt="2022-02-28T22:26:22.693" v="3" actId="26606"/>
          <ac:spMkLst>
            <pc:docMk/>
            <pc:sldMk cId="2716708699" sldId="263"/>
            <ac:spMk id="11" creationId="{CD8B4F24-440B-49E9-B85D-733523DC064B}"/>
          </ac:spMkLst>
        </pc:spChg>
        <pc:picChg chg="add mod">
          <ac:chgData name="Leona Mužíková" userId="2fe60682-e72d-44be-8a00-2b926b2d25e3" providerId="ADAL" clId="{93E4C824-0931-410E-80E3-1986CE21B0FA}" dt="2022-02-28T22:26:22.693" v="3" actId="26606"/>
          <ac:picMkLst>
            <pc:docMk/>
            <pc:sldMk cId="2716708699" sldId="263"/>
            <ac:picMk id="4" creationId="{44095816-811F-484C-A789-0909BB9F63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AF1121-533B-4F55-ACFF-212420D61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5E726D9-8D19-400B-A59D-DD3800BC2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9B23E3-5A48-470C-8277-1F464A7A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4058-F182-4A3B-BDB3-0B33C3481274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7FE9A3-3CEF-4C58-9D69-E16200B04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3D8BDE-0BD9-4143-88B1-6D49CBF15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8E9-B084-4CB7-B36A-EE24CF99C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39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915F9E-681C-44A6-B824-D0B198038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6A8C40E-D0F9-4D7B-BC50-66F63C77D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E85406-9FB5-436B-A4DD-ECEAA5EB0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4058-F182-4A3B-BDB3-0B33C3481274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094B1D-9960-47DD-A806-8B320730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2CC368-EEEE-4A2B-A0E7-6F3C372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8E9-B084-4CB7-B36A-EE24CF99C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4037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B10BFC7E-551B-4D28-A9B3-9BD0FD8E55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90743B5-257E-41D8-815E-91C60888F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9D335ED-F41A-4864-B659-346032033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4058-F182-4A3B-BDB3-0B33C3481274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095F63D-D4B8-493F-903E-F0237680E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0775120-A6CD-4966-9C72-38BFB4DF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8E9-B084-4CB7-B36A-EE24CF99C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048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C15CF9-06ED-4ACC-A932-7A0344F5A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02E0B7-7690-4750-9375-7B3DF0EFA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E6CE5E-1346-412F-98A8-BBA6C2CBA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4058-F182-4A3B-BDB3-0B33C3481274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7D584E-8E28-4E6E-8330-788243B0D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4F88801-B7C1-4034-B19E-E16F0B11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8E9-B084-4CB7-B36A-EE24CF99C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494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A4086-7D2E-43F5-B4D5-96990AB27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B195C0-452C-497D-9F85-4DB3BA7596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5A55C1-4A5D-4E7A-9B51-8175B14C9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4058-F182-4A3B-BDB3-0B33C3481274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363B56-DCDA-4B5C-B725-FF75308DA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4BD2F2-3A93-4FFB-99F3-35197B4D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8E9-B084-4CB7-B36A-EE24CF99C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782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4994EA-A55F-48D8-90C7-58337E193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3400774-D94D-4616-83AA-7AAC2A57C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984840-3A82-45D3-A0E5-92AD71B5A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48A9E7-F438-414B-9F32-CCB27B11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4058-F182-4A3B-BDB3-0B33C3481274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418BE63-BE0E-4B44-8ABD-A9AFE9BF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E50752E-6073-4C4C-B38C-EB53509CF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8E9-B084-4CB7-B36A-EE24CF99C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18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E60502-4EB1-435E-A79C-FDD1C68D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18244EF-4078-442E-B70E-504E2F993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568EA24-CF00-4CCB-BDF3-74C44D4F2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C4C5E5-7690-453D-B374-97939F906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F72DF43D-BBC2-4977-A669-136E83860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E89B176-1285-4116-95ED-019A8BB73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4058-F182-4A3B-BDB3-0B33C3481274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41E2C4D-A1F3-4CAE-A66B-E5AE7AB43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B12D708-D88D-4F05-8A21-86F4FE139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8E9-B084-4CB7-B36A-EE24CF99C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055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23A23C-814C-448D-9FA5-E0ECA358A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646131A-A01A-4C43-A3AC-7DD86F2C6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4058-F182-4A3B-BDB3-0B33C3481274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FFA919-0CEA-4775-B657-7EE4FDD2C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51C4CB-4BB9-401F-808F-6CFB8D7AA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8E9-B084-4CB7-B36A-EE24CF99C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99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6D6CAB8-AC5A-47CB-9F1B-65657A856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4058-F182-4A3B-BDB3-0B33C3481274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D4AFA06-0709-4787-8EE6-662949877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AEF487E-F7BA-453E-A75E-6CD661CA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8E9-B084-4CB7-B36A-EE24CF99C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69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254466-36B4-4BCD-8EC1-57E52337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00FAF2-BC59-4441-A447-27C72E289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EE43C4C-9F52-4550-8DE2-853E4B6AA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227AC7B-E849-4B4C-92B6-284C4C507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4058-F182-4A3B-BDB3-0B33C3481274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D21E162-7F18-449F-B22A-EE32C637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1CD558-D1B0-493E-B707-05DCA8568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8E9-B084-4CB7-B36A-EE24CF99C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8059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6998E-C72A-4721-9C18-BE31B2B7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B42D1C0-2B31-4F4F-8956-ED01B78C8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534CD14-29EA-4EEC-8299-32F3C1C07B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DF087B-96D9-45D5-ACFA-78C7EC36A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24058-F182-4A3B-BDB3-0B33C3481274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88A141-E8EF-4EA6-A166-BAC2F8753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0ABAA69-D304-4A1A-96A7-B1F39345A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688E9-B084-4CB7-B36A-EE24CF99C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339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D81007D-E15D-4C64-95C4-A580646AA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CC03E99-039F-4DED-B95D-EDC132D4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93C94C-7955-4FFB-801A-530F1EAE51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24058-F182-4A3B-BDB3-0B33C3481274}" type="datetimeFigureOut">
              <a:rPr lang="cs-CZ" smtClean="0"/>
              <a:t>28.02.2022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15E1DB3-3F23-48A0-B69F-2C6404ED0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67FB1AE-5D67-4DB7-9CF6-5C15F83FD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688E9-B084-4CB7-B36A-EE24CF99C4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86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msmt.cz/file/56207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68AF910-1763-4AB6-B867-A248BBC48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5532" y="640080"/>
            <a:ext cx="4196932" cy="3566160"/>
          </a:xfrm>
        </p:spPr>
        <p:txBody>
          <a:bodyPr anchor="b">
            <a:normAutofit/>
          </a:bodyPr>
          <a:lstStyle/>
          <a:p>
            <a:pPr algn="l"/>
            <a:r>
              <a:rPr lang="cs-CZ" sz="5400"/>
              <a:t>3. seminář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CB4531D-6786-40AE-B4C6-D91081F89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3831" y="4636008"/>
            <a:ext cx="4198634" cy="1572768"/>
          </a:xfrm>
        </p:spPr>
        <p:txBody>
          <a:bodyPr>
            <a:normAutofit/>
          </a:bodyPr>
          <a:lstStyle/>
          <a:p>
            <a:pPr algn="l"/>
            <a:r>
              <a:rPr lang="cs-CZ"/>
              <a:t>Didaktický aparát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D7A725A-B155-41EE-A55F-4238C32B32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" r="13987" b="2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50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57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272ED18-370D-47DA-994D-34418FC4D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5400"/>
              <a:t>Obsah semináře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8E11BF-2617-4D6B-8E6A-4803EBFD4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200" dirty="0"/>
              <a:t>Aktuální situace </a:t>
            </a:r>
          </a:p>
          <a:p>
            <a:r>
              <a:rPr lang="cs-CZ" sz="2200" dirty="0"/>
              <a:t>Učebnice a práce s nimi</a:t>
            </a:r>
          </a:p>
          <a:p>
            <a:r>
              <a:rPr lang="cs-CZ" sz="2200" dirty="0"/>
              <a:t>Pohádka na závěr</a:t>
            </a:r>
          </a:p>
        </p:txBody>
      </p:sp>
      <p:pic>
        <p:nvPicPr>
          <p:cNvPr id="12" name="Picture 11" descr="Detailní záběr stohu knih">
            <a:extLst>
              <a:ext uri="{FF2B5EF4-FFF2-40B4-BE49-F238E27FC236}">
                <a16:creationId xmlns:a16="http://schemas.microsoft.com/office/drawing/2014/main" id="{EC45BCD6-CE69-4FC1-BE85-FADB9ECF30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79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8303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1308E85-A6A9-4952-B799-82B4C27C2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Aktuální téma – mimořádné události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1D5B00-9192-44C3-B6AD-93C81DE41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92500" lnSpcReduction="20000"/>
          </a:bodyPr>
          <a:lstStyle/>
          <a:p>
            <a:endParaRPr lang="cs-CZ" sz="2200" dirty="0"/>
          </a:p>
          <a:p>
            <a:r>
              <a:rPr lang="cs-CZ" sz="2200" dirty="0"/>
              <a:t>RVP ZV</a:t>
            </a:r>
          </a:p>
          <a:p>
            <a:pPr lvl="1"/>
            <a:r>
              <a:rPr lang="cs-CZ" sz="2200" dirty="0"/>
              <a:t>Reaguje adekvátně na pokyny dospělých při mimořádných událostech (1. období)</a:t>
            </a:r>
          </a:p>
          <a:p>
            <a:pPr lvl="1"/>
            <a:r>
              <a:rPr lang="cs-CZ" sz="2200" dirty="0"/>
              <a:t>Uplatňuje účelné způsoby chování v situacích ohrožujících zdraví a v modelových situacích simulujících mimořádné události (2. období)</a:t>
            </a:r>
          </a:p>
          <a:p>
            <a:endParaRPr lang="cs-CZ" sz="2200" dirty="0"/>
          </a:p>
          <a:p>
            <a:r>
              <a:rPr lang="cs-CZ" sz="2200" dirty="0"/>
              <a:t>Jak mluvit s dětmi o válce?</a:t>
            </a:r>
          </a:p>
          <a:p>
            <a:r>
              <a:rPr lang="cs-CZ" sz="2200" dirty="0"/>
              <a:t>Jak děti vnímají současnou situaci?</a:t>
            </a:r>
          </a:p>
          <a:p>
            <a:r>
              <a:rPr lang="cs-CZ" sz="2200" dirty="0"/>
              <a:t>Máme ve školách děti z Ukrajiny, Ruska, Běloruska?</a:t>
            </a:r>
          </a:p>
          <a:p>
            <a:r>
              <a:rPr lang="cs-CZ" sz="2200" dirty="0"/>
              <a:t>Zařadili byste na tento týden cvičný poplach nebo nácvik při ohrožení teroristickým útokem?</a:t>
            </a:r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6CF2E2-98E4-48E6-9837-1ABA4341F1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95" r="18389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92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016F0EE-70B4-40CC-9227-0C985D99F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cs-CZ" sz="2600" b="1" dirty="0"/>
              <a:t>Didaktický aparát </a:t>
            </a:r>
            <a:br>
              <a:rPr lang="cs-CZ" sz="2600" dirty="0"/>
            </a:br>
            <a:br>
              <a:rPr lang="cs-CZ" sz="2600" dirty="0"/>
            </a:br>
            <a:r>
              <a:rPr lang="cs-CZ" sz="2600" dirty="0"/>
              <a:t>Učebnice VO Člověk a jeho svět</a:t>
            </a:r>
            <a:br>
              <a:rPr lang="cs-CZ" sz="2600" dirty="0"/>
            </a:br>
            <a:r>
              <a:rPr lang="cs-CZ" sz="2600" dirty="0"/>
              <a:t>Pracovní učebnice</a:t>
            </a:r>
            <a:br>
              <a:rPr lang="cs-CZ" sz="2600" dirty="0"/>
            </a:br>
            <a:r>
              <a:rPr lang="cs-CZ" sz="2600" dirty="0"/>
              <a:t>Pracovní sešity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A94576-146E-47CC-9E83-4078C197F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cs-CZ" sz="2000"/>
              <a:t>Prvouka</a:t>
            </a:r>
          </a:p>
          <a:p>
            <a:r>
              <a:rPr lang="cs-CZ" sz="2000" dirty="0"/>
              <a:t>Přírodověda</a:t>
            </a:r>
          </a:p>
          <a:p>
            <a:r>
              <a:rPr lang="cs-CZ" sz="2000" dirty="0"/>
              <a:t>Člověk a jeho svět</a:t>
            </a:r>
          </a:p>
          <a:p>
            <a:r>
              <a:rPr lang="cs-CZ" sz="2000" dirty="0"/>
              <a:t>Člověk a jeho zdraví</a:t>
            </a:r>
          </a:p>
          <a:p>
            <a:r>
              <a:rPr lang="cs-CZ" sz="2000" dirty="0"/>
              <a:t>…</a:t>
            </a:r>
          </a:p>
          <a:p>
            <a:pPr marL="0" indent="0">
              <a:buNone/>
            </a:pPr>
            <a:r>
              <a:rPr lang="cs-CZ" sz="2000" b="1" dirty="0"/>
              <a:t>Nakladatelství: </a:t>
            </a:r>
            <a:r>
              <a:rPr lang="cs-CZ" sz="2000" dirty="0"/>
              <a:t>Alter, </a:t>
            </a:r>
            <a:r>
              <a:rPr lang="cs-CZ" sz="2000" dirty="0" err="1"/>
              <a:t>Didaktis</a:t>
            </a:r>
            <a:r>
              <a:rPr lang="cs-CZ" sz="2000" dirty="0"/>
              <a:t>, Fraus, Nakladatelství Nová škola, Nová škola DUHA, Nová škola </a:t>
            </a:r>
            <a:r>
              <a:rPr lang="cs-CZ" sz="2000" dirty="0" err="1"/>
              <a:t>s.r.o</a:t>
            </a:r>
            <a:r>
              <a:rPr lang="cs-CZ" sz="2000" dirty="0"/>
              <a:t>, </a:t>
            </a:r>
            <a:r>
              <a:rPr lang="cs-CZ" sz="2000" dirty="0" err="1"/>
              <a:t>Prodos</a:t>
            </a:r>
            <a:r>
              <a:rPr lang="cs-CZ" sz="2000" dirty="0"/>
              <a:t>, SPN, Studio1+1, TAKTIK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F779DC-83D6-4C5A-A674-2368C77AC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24" r="17823" b="-1"/>
          <a:stretch/>
        </p:blipFill>
        <p:spPr>
          <a:xfrm>
            <a:off x="7673615" y="2408300"/>
            <a:ext cx="4481529" cy="446798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956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E2BA3FE-6D16-444E-B38D-873D9FF3F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cs-CZ" sz="5400"/>
              <a:t>Didaktický aparát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D572405-FE19-4ACC-B91B-09AC26278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cs-CZ" sz="2200" dirty="0"/>
              <a:t>Seznam schválených učebnic pro základní školu (2021) tzv. </a:t>
            </a:r>
            <a:r>
              <a:rPr lang="cs-CZ" sz="2200" dirty="0">
                <a:hlinkClick r:id="rId2"/>
              </a:rPr>
              <a:t>„doložka“</a:t>
            </a:r>
          </a:p>
          <a:p>
            <a:pPr marL="457200" lvl="1" indent="0">
              <a:buNone/>
            </a:pPr>
            <a:r>
              <a:rPr lang="cs-CZ" sz="1800" dirty="0">
                <a:hlinkClick r:id="rId2"/>
              </a:rPr>
              <a:t>https://www.msmt.cz/file/56207/</a:t>
            </a:r>
            <a:endParaRPr lang="cs-CZ" sz="1800" dirty="0"/>
          </a:p>
          <a:p>
            <a:pPr marL="457200" lvl="1" indent="0">
              <a:buNone/>
            </a:pPr>
            <a:endParaRPr lang="cs-CZ" sz="1800" dirty="0"/>
          </a:p>
          <a:p>
            <a:pPr marL="457200" lvl="1" indent="0">
              <a:buNone/>
            </a:pPr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378F017-8446-4E25-BBC9-B4C2285DF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315" y="3429000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5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E24EF56-2348-4A30-B59E-D52B1D953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Ukázky učebnic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E84607-7DAC-4752-896D-1DB96A610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Kterou si vyberu?</a:t>
            </a:r>
          </a:p>
          <a:p>
            <a:r>
              <a:rPr lang="cs-CZ" sz="2200" dirty="0"/>
              <a:t>Líbí se mi některá učebnice na první pohled?</a:t>
            </a:r>
          </a:p>
          <a:p>
            <a:r>
              <a:rPr lang="cs-CZ" sz="2200" dirty="0"/>
              <a:t>Znám již některé učebnice?</a:t>
            </a:r>
          </a:p>
          <a:p>
            <a:r>
              <a:rPr lang="cs-CZ" sz="2200" dirty="0"/>
              <a:t>Jak se liší?</a:t>
            </a:r>
          </a:p>
          <a:p>
            <a:r>
              <a:rPr lang="cs-CZ" sz="2200" dirty="0"/>
              <a:t>Jak budu pracovat s učebnicí a pracovními sešity?</a:t>
            </a:r>
          </a:p>
          <a:p>
            <a:r>
              <a:rPr lang="cs-CZ" sz="2200" dirty="0"/>
              <a:t>Odpovídá učebnice RVP ZV, ŠVP?</a:t>
            </a:r>
          </a:p>
          <a:p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270599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8E4E565-145C-4935-9168-6C4453B5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sz="5400"/>
              <a:t>Příklad rozpracování učiva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8953F-84AB-47D8-8997-F075FA9F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cs-CZ" sz="2200" dirty="0"/>
              <a:t>MACHOLÁNOVÁ, E. Návrh didaktického zpracování tématu lidské tělo [online]. Brno, 2021 [cit. 2022-02-28]. Dostupné z: https://is.muni.cz/</a:t>
            </a:r>
            <a:r>
              <a:rPr lang="cs-CZ" sz="2200" dirty="0" err="1"/>
              <a:t>th</a:t>
            </a:r>
            <a:r>
              <a:rPr lang="cs-CZ" sz="2200" dirty="0"/>
              <a:t>/feb9y/. Diplomová práce. Masarykova univerzita, Pedagogická fakulta. Vedoucí práce MUŽÍKOVÁ, L.</a:t>
            </a:r>
          </a:p>
        </p:txBody>
      </p:sp>
    </p:spTree>
    <p:extLst>
      <p:ext uri="{BB962C8B-B14F-4D97-AF65-F5344CB8AC3E}">
        <p14:creationId xmlns:p14="http://schemas.microsoft.com/office/powerpoint/2010/main" val="1633907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21BB20-ACE5-4C71-9EEE-901EBF8F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cs-CZ" sz="5400" dirty="0"/>
              <a:t>Na závěr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DB8F96E-74F9-4209-AC97-0211E82E1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cs-CZ" sz="2200" dirty="0"/>
              <a:t>https://pav.rvp.cz/filemanager/userfiles/Edukacni_materialy/2C_sesit3_web_op.pdf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4095816-811F-484C-A789-0909BB9F6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934" y="640080"/>
            <a:ext cx="4922443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086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302</Words>
  <Application>Microsoft Office PowerPoint</Application>
  <PresentationFormat>Širokoúhlá obrazovka</PresentationFormat>
  <Paragraphs>37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3. seminář</vt:lpstr>
      <vt:lpstr>Obsah semináře</vt:lpstr>
      <vt:lpstr>Aktuální téma – mimořádné události</vt:lpstr>
      <vt:lpstr>Didaktický aparát   Učebnice VO Člověk a jeho svět Pracovní učebnice Pracovní sešity</vt:lpstr>
      <vt:lpstr>Didaktický aparát</vt:lpstr>
      <vt:lpstr>Ukázky učebnic</vt:lpstr>
      <vt:lpstr>Příklad rozpracování učiva</vt:lpstr>
      <vt:lpstr>Na 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seminář</dc:title>
  <dc:creator>Leona Mužíková</dc:creator>
  <cp:lastModifiedBy>Leona Mužíková</cp:lastModifiedBy>
  <cp:revision>1</cp:revision>
  <dcterms:created xsi:type="dcterms:W3CDTF">2022-02-28T19:38:00Z</dcterms:created>
  <dcterms:modified xsi:type="dcterms:W3CDTF">2022-02-28T22:29:24Z</dcterms:modified>
</cp:coreProperties>
</file>