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8" r:id="rId4"/>
    <p:sldId id="279" r:id="rId5"/>
    <p:sldId id="281" r:id="rId6"/>
    <p:sldId id="28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EF5DF-2622-456B-92F8-6283FC8B6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0E7CFD-DC78-48F4-BC5F-744CD2DFF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4C0968-8AB9-4B90-9612-A76A2781F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A12-BDEA-4715-8957-0E15900D5B43}" type="datetimeFigureOut">
              <a:rPr lang="cs-CZ" smtClean="0"/>
              <a:t>17. 3. 2022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782164-1488-4955-A889-A9131B2D5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E78839-CC21-49DB-956A-4F982F724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ED2D-E1DC-4319-98C3-53F6A2778C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1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0CE44-7FCD-4F27-A8A0-5561E45D4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A3421BB-F209-478A-99B5-29D93F8D6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9FAEFC-3B85-4C53-A4B1-A093D594C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A12-BDEA-4715-8957-0E15900D5B43}" type="datetimeFigureOut">
              <a:rPr lang="cs-CZ" smtClean="0"/>
              <a:t>17. 3. 2022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8B3E9A-03A2-4906-AF7D-FD319323E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A977EA-2419-4A4D-935F-649B3BA9D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ED2D-E1DC-4319-98C3-53F6A2778C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55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D7D35D2-7849-441D-AA33-A36C9C51E2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F5DCF2-1F0D-4C97-9301-9B807A3E1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F18BBD-93BB-4482-B41A-E452EF6CA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A12-BDEA-4715-8957-0E15900D5B43}" type="datetimeFigureOut">
              <a:rPr lang="cs-CZ" smtClean="0"/>
              <a:t>17. 3. 2022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38753E-1F56-46C4-930B-9347E19F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130689-DBE6-4AE9-B8C9-7A3417DB4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ED2D-E1DC-4319-98C3-53F6A2778C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83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1CBFB-964A-41D8-BCD5-BB9E512DF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BDD5F2-8C35-4556-B73A-B8EFBBFBB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BBE2B7-AEEF-46DD-9C66-F7EACC072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A12-BDEA-4715-8957-0E15900D5B43}" type="datetimeFigureOut">
              <a:rPr lang="cs-CZ" smtClean="0"/>
              <a:t>17. 3. 2022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B8B251-B4C0-479A-8B61-C608DF925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C2202E-A3F5-469B-87CA-F6652E7A6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ED2D-E1DC-4319-98C3-53F6A2778C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126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D9226B-0F37-48F3-A619-EE42D3D6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5C9592-2D72-4410-B160-CA5EAB808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896683-9303-48A7-8352-8AC0D5A46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A12-BDEA-4715-8957-0E15900D5B43}" type="datetimeFigureOut">
              <a:rPr lang="cs-CZ" smtClean="0"/>
              <a:t>17. 3. 2022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45D75F-EC53-4E0A-B557-0D867B3C2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8F8275-E8D0-436D-8A99-C2F9F06AC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ED2D-E1DC-4319-98C3-53F6A2778C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49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543766-C7B1-4D77-B46B-191255C87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9E6E1B-81D4-4A4A-AC39-1A6F9D2138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8776CFA-AE48-4508-93E9-01DBF86BA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4D17F1-D6E9-4168-AD14-6CD7F2B10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A12-BDEA-4715-8957-0E15900D5B43}" type="datetimeFigureOut">
              <a:rPr lang="cs-CZ" smtClean="0"/>
              <a:t>17. 3. 2022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E28FBA-03A1-4083-9412-146EA175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05F839-8DF3-45D5-A492-3B2E000F1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ED2D-E1DC-4319-98C3-53F6A2778C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61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E87F0D-ABCF-4379-8BE4-27AE3DBA5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14BE8E-7666-47E0-9D99-488B0CD3C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A247A3A-38CB-4A49-B902-3F4AB31D9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02B10BE-787F-44A0-BA06-213AE77697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649F1BB-BCA7-498A-A0AD-2AA9C84BE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99FA857-6148-4BE6-8E52-3255FE6C6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A12-BDEA-4715-8957-0E15900D5B43}" type="datetimeFigureOut">
              <a:rPr lang="cs-CZ" smtClean="0"/>
              <a:t>17. 3. 2022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AEFF96F-1746-4A0A-8CE7-A73BC667D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C604A2-CF0B-4312-942E-F75217B0C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ED2D-E1DC-4319-98C3-53F6A2778C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294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03C24-FA63-49CF-9672-7FEE9AA74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4993755-0B9F-47CD-9FD0-B4E988B45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A12-BDEA-4715-8957-0E15900D5B43}" type="datetimeFigureOut">
              <a:rPr lang="cs-CZ" smtClean="0"/>
              <a:t>17. 3. 2022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96DCEA3-0843-40FA-8E98-5801A70E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5EE6439-D386-42CC-9B43-2A31DEECA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ED2D-E1DC-4319-98C3-53F6A2778C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18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50FC81A-CB09-4238-A5F1-10E25AFB5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A12-BDEA-4715-8957-0E15900D5B43}" type="datetimeFigureOut">
              <a:rPr lang="cs-CZ" smtClean="0"/>
              <a:t>17. 3. 2022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B585B91-52AB-4D98-93C9-ED3C6152B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B21133-A3E1-4610-8102-CC5C44332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ED2D-E1DC-4319-98C3-53F6A2778C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34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1673B-95B0-4938-A5AC-904315293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D2E01-E125-4461-AF78-AAD743758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F2D466-75FC-4DCC-96ED-ABC6AAD3D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33D088-AF8D-4DBE-8C19-9EB329488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A12-BDEA-4715-8957-0E15900D5B43}" type="datetimeFigureOut">
              <a:rPr lang="cs-CZ" smtClean="0"/>
              <a:t>17. 3. 2022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079A35-28B3-4267-B240-D22C51EE7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BFE5A7-76D9-4CFF-98D2-AE6535C2E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ED2D-E1DC-4319-98C3-53F6A2778C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3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1C82A4-08B6-455D-8A45-DA12294AA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89E700C-513F-4F7C-9BA1-B2EBEB64AF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602BB2-9878-4E24-B3D8-8DFDB523A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5B610F-6DF8-4A5F-ACE7-3EF3A3408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BA12-BDEA-4715-8957-0E15900D5B43}" type="datetimeFigureOut">
              <a:rPr lang="cs-CZ" smtClean="0"/>
              <a:t>17. 3. 2022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6B802F-E01A-46E3-A4E2-622CF9374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B725DE-B6B6-4394-A18F-346545744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ED2D-E1DC-4319-98C3-53F6A2778C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93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3AA847-3404-458D-A7C6-17AF2421F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B61E16-603C-4F54-A5DA-4D97C5E16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A5665A-841B-4035-8FEB-5C682BC2DD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CBA12-BDEA-4715-8957-0E15900D5B43}" type="datetimeFigureOut">
              <a:rPr lang="cs-CZ" smtClean="0"/>
              <a:t>17. 3. 2022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0D45DD-B494-47C9-975E-FFA146BA25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3B4F02-C654-4179-ABE5-D5E662D61C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9ED2D-E1DC-4319-98C3-53F6A2778C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014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pierre.tsikis-eca@ec.fr" TargetMode="External"/><Relationship Id="rId2" Type="http://schemas.openxmlformats.org/officeDocument/2006/relationships/hyperlink" Target="mailto:sandrine.blier@gama.f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23592" y="548681"/>
            <a:ext cx="7488832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LE MAIL  FORMEL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2135560" y="2636912"/>
            <a:ext cx="2448272" cy="15121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</a:rPr>
              <a:t>CLARTE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5094744" y="2661672"/>
            <a:ext cx="2448272" cy="15121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/>
              <a:t>CONCISION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7968208" y="2605296"/>
            <a:ext cx="2232248" cy="15121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/>
              <a:t>EXACTITUDE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639616" y="5085185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=     clé pour réussir un mail formel</a:t>
            </a:r>
          </a:p>
        </p:txBody>
      </p:sp>
      <p:sp>
        <p:nvSpPr>
          <p:cNvPr id="9" name="Plus 8"/>
          <p:cNvSpPr/>
          <p:nvPr/>
        </p:nvSpPr>
        <p:spPr>
          <a:xfrm>
            <a:off x="4583832" y="3212976"/>
            <a:ext cx="510912" cy="585584"/>
          </a:xfrm>
          <a:prstGeom prst="mathPlus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Plus 9"/>
          <p:cNvSpPr/>
          <p:nvPr/>
        </p:nvSpPr>
        <p:spPr>
          <a:xfrm flipH="1">
            <a:off x="7543016" y="3212976"/>
            <a:ext cx="425192" cy="504056"/>
          </a:xfrm>
          <a:prstGeom prst="mathPlus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222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63552" y="548681"/>
            <a:ext cx="828092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ELEMENTS APPARENTS OU A FAIRE APPARAÎTRE DANS SON MAIL :</a:t>
            </a:r>
          </a:p>
          <a:p>
            <a:endParaRPr lang="fr-FR" sz="2800" dirty="0"/>
          </a:p>
          <a:p>
            <a:pPr marL="285750" indent="-285750">
              <a:buFontTx/>
              <a:buChar char="-"/>
            </a:pPr>
            <a:r>
              <a:rPr lang="fr-FR" dirty="0"/>
              <a:t>Adresses électroniques de l’expéditeur et du ou des destinataires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Date (automatique)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Objet : même forme que dans la lettre </a:t>
            </a:r>
            <a:r>
              <a:rPr lang="fr-FR"/>
              <a:t>commerciale (nominalisation</a:t>
            </a:r>
            <a:r>
              <a:rPr lang="cs-CZ"/>
              <a:t> – substantif sans article</a:t>
            </a:r>
            <a:r>
              <a:rPr lang="fr-FR"/>
              <a:t>)</a:t>
            </a: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Formule d’appel:  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1200150" lvl="2" indent="-285750">
              <a:buFontTx/>
              <a:buChar char="-"/>
            </a:pPr>
            <a:r>
              <a:rPr lang="fr-FR" i="1" dirty="0"/>
              <a:t>Madame, Monsieur</a:t>
            </a:r>
            <a:r>
              <a:rPr lang="fr-FR" i="1"/>
              <a:t>,  (si </a:t>
            </a:r>
            <a:r>
              <a:rPr lang="fr-FR" i="1" dirty="0"/>
              <a:t>plusieurs destinataires inconnus)</a:t>
            </a:r>
          </a:p>
          <a:p>
            <a:pPr marL="1200150" lvl="2" indent="-285750">
              <a:buFontTx/>
              <a:buChar char="-"/>
            </a:pPr>
            <a:r>
              <a:rPr lang="fr-FR" i="1" dirty="0"/>
              <a:t>Madame , (si destinataire inconnue ou peu connue)</a:t>
            </a:r>
          </a:p>
          <a:p>
            <a:pPr marL="1200150" lvl="2" indent="-285750">
              <a:buFontTx/>
              <a:buChar char="-"/>
            </a:pPr>
            <a:r>
              <a:rPr lang="fr-FR" i="1" dirty="0"/>
              <a:t>Monsieur, (si destinataire inconnu ou peu connu)</a:t>
            </a:r>
          </a:p>
          <a:p>
            <a:pPr marL="1200150" lvl="2" indent="-285750">
              <a:buFontTx/>
              <a:buChar char="-"/>
            </a:pPr>
            <a:r>
              <a:rPr lang="fr-FR" i="1" dirty="0"/>
              <a:t>Bonjour Monsieur </a:t>
            </a:r>
            <a:r>
              <a:rPr lang="fr-FR" i="1" dirty="0" err="1"/>
              <a:t>Lavanant</a:t>
            </a:r>
            <a:r>
              <a:rPr lang="fr-FR" i="1"/>
              <a:t>, (si </a:t>
            </a:r>
            <a:r>
              <a:rPr lang="fr-FR" i="1" dirty="0"/>
              <a:t>destinataire connu)</a:t>
            </a:r>
          </a:p>
          <a:p>
            <a:pPr marL="1200150" lvl="2" indent="-285750">
              <a:buFontTx/>
              <a:buChar char="-"/>
            </a:pPr>
            <a:r>
              <a:rPr lang="fr-FR" i="1" dirty="0"/>
              <a:t>Cher Monsieur </a:t>
            </a:r>
            <a:r>
              <a:rPr lang="fr-FR" i="1" dirty="0" err="1"/>
              <a:t>Lavanant</a:t>
            </a:r>
            <a:r>
              <a:rPr lang="fr-FR" i="1"/>
              <a:t>, (si </a:t>
            </a:r>
            <a:r>
              <a:rPr lang="fr-FR" i="1" dirty="0"/>
              <a:t>relations cordiales)</a:t>
            </a:r>
          </a:p>
          <a:p>
            <a:pPr lvl="2"/>
            <a:endParaRPr lang="fr-FR" dirty="0"/>
          </a:p>
          <a:p>
            <a:pPr marL="1200150" lvl="2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128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351584" y="620688"/>
            <a:ext cx="770485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PLAN  DU MAIL</a:t>
            </a:r>
          </a:p>
          <a:p>
            <a:pPr algn="just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just"/>
            <a:endParaRPr lang="fr-FR" dirty="0"/>
          </a:p>
          <a:p>
            <a:pPr algn="just"/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495600" y="2559680"/>
            <a:ext cx="7416825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r>
              <a:rPr lang="fr-FR" sz="2800" dirty="0"/>
              <a:t>INTRODUCTION</a:t>
            </a:r>
          </a:p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495600" y="3429000"/>
            <a:ext cx="7416824" cy="16312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sz="2800" dirty="0"/>
              <a:t>DEVELOPPEMENT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495600" y="4725145"/>
            <a:ext cx="7416824" cy="13542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sz="2800" dirty="0"/>
              <a:t>CONCLUSION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214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7528" y="1089898"/>
            <a:ext cx="849694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/>
              <a:t>CORPS DE VOTRE MESSAGE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Assurez-vous d’aller </a:t>
            </a:r>
            <a:r>
              <a:rPr lang="fr-FR" dirty="0">
                <a:solidFill>
                  <a:srgbClr val="FF0000"/>
                </a:solidFill>
              </a:rPr>
              <a:t>directement</a:t>
            </a:r>
            <a:r>
              <a:rPr lang="fr-FR" dirty="0"/>
              <a:t> aux faits. Si votre message ne va pas droit au but et qu’il est confus, le lecteur risquera de ne faire que le survoler sans prêter attention aux détails importants. 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Pour que votre email soit plus clair, cohérent et facile à lire, essayez de l’organiser, comme pour la lettre,  en </a:t>
            </a:r>
            <a:r>
              <a:rPr lang="fr-FR" dirty="0">
                <a:solidFill>
                  <a:srgbClr val="FF0000"/>
                </a:solidFill>
              </a:rPr>
              <a:t>paragraphes</a:t>
            </a:r>
            <a:r>
              <a:rPr lang="fr-FR" dirty="0"/>
              <a:t> qui correspondront chacun à un thème différent. Vous utiliserez là aussi des </a:t>
            </a:r>
            <a:r>
              <a:rPr lang="fr-FR" dirty="0">
                <a:solidFill>
                  <a:srgbClr val="FF0000"/>
                </a:solidFill>
              </a:rPr>
              <a:t>connecteurs organisationnels </a:t>
            </a:r>
            <a:r>
              <a:rPr lang="fr-FR" dirty="0"/>
              <a:t>( cause, conséquence, concession, but, opposition).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FF0000"/>
                </a:solidFill>
              </a:rPr>
              <a:t>Sautez une ligne </a:t>
            </a:r>
            <a:r>
              <a:rPr lang="fr-FR" dirty="0"/>
              <a:t>entre chaque paragraphe</a:t>
            </a:r>
            <a:r>
              <a:rPr lang="fr-FR"/>
              <a:t>. </a:t>
            </a:r>
            <a:endParaRPr lang="cs-CZ"/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/>
              <a:t>Enfin</a:t>
            </a:r>
            <a:r>
              <a:rPr lang="fr-FR" dirty="0"/>
              <a:t>, relisez  le contenu pour </a:t>
            </a:r>
            <a:r>
              <a:rPr lang="fr-FR" dirty="0">
                <a:solidFill>
                  <a:srgbClr val="FF0000"/>
                </a:solidFill>
              </a:rPr>
              <a:t>corriger</a:t>
            </a:r>
            <a:r>
              <a:rPr lang="fr-FR" dirty="0"/>
              <a:t> d’éventuelles fautes d’orthographe car le correcteur automatique ne fait pas toujours  la bonne analyse grammaticale !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300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07568" y="548680"/>
            <a:ext cx="770485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FORMULES DE POLITESSE</a:t>
            </a:r>
          </a:p>
          <a:p>
            <a:pPr algn="ctr"/>
            <a:endParaRPr lang="fr-FR" sz="2800" dirty="0"/>
          </a:p>
          <a:p>
            <a:pPr algn="ctr"/>
            <a:r>
              <a:rPr lang="fr-FR" sz="2800" dirty="0"/>
              <a:t>LA SIMPLICITE !</a:t>
            </a:r>
          </a:p>
          <a:p>
            <a:pPr algn="just"/>
            <a:endParaRPr lang="fr-FR" sz="2800" dirty="0"/>
          </a:p>
          <a:p>
            <a:pPr marL="457200" indent="-457200" algn="just">
              <a:buFontTx/>
              <a:buChar char="-"/>
            </a:pPr>
            <a:r>
              <a:rPr lang="fr-FR" sz="2000" dirty="0"/>
              <a:t>Cordialement</a:t>
            </a:r>
            <a:r>
              <a:rPr lang="fr-FR" sz="2000"/>
              <a:t>,  (destinataire </a:t>
            </a:r>
            <a:r>
              <a:rPr lang="fr-FR" sz="2000" dirty="0"/>
              <a:t>connu ou inconnu)</a:t>
            </a:r>
          </a:p>
          <a:p>
            <a:pPr marL="457200" indent="-457200" algn="just">
              <a:buFontTx/>
              <a:buChar char="-"/>
            </a:pPr>
            <a:endParaRPr lang="fr-FR" sz="2000" dirty="0"/>
          </a:p>
          <a:p>
            <a:pPr marL="457200" indent="-457200" algn="just">
              <a:buFontTx/>
              <a:buChar char="-"/>
            </a:pPr>
            <a:r>
              <a:rPr lang="fr-FR" sz="2000" dirty="0"/>
              <a:t>Bien cordialement, (destinataire connu)</a:t>
            </a:r>
          </a:p>
          <a:p>
            <a:pPr algn="just"/>
            <a:endParaRPr lang="fr-FR" sz="2000" dirty="0"/>
          </a:p>
          <a:p>
            <a:pPr marL="457200" indent="-457200" algn="just">
              <a:buFontTx/>
              <a:buChar char="-"/>
            </a:pPr>
            <a:r>
              <a:rPr lang="fr-FR" sz="2000" dirty="0"/>
              <a:t>Bien à vous</a:t>
            </a:r>
            <a:r>
              <a:rPr lang="fr-FR" sz="2000"/>
              <a:t>, (destinataire </a:t>
            </a:r>
            <a:r>
              <a:rPr lang="fr-FR" sz="2000" dirty="0"/>
              <a:t>connu)</a:t>
            </a:r>
          </a:p>
          <a:p>
            <a:pPr marL="457200" indent="-457200" algn="just">
              <a:buFontTx/>
              <a:buChar char="-"/>
            </a:pPr>
            <a:endParaRPr lang="fr-FR" sz="2000" dirty="0"/>
          </a:p>
          <a:p>
            <a:pPr marL="457200" indent="-457200" algn="just">
              <a:buFontTx/>
              <a:buChar char="-"/>
            </a:pPr>
            <a:r>
              <a:rPr lang="fr-FR" sz="2000" dirty="0"/>
              <a:t>Cordiales salutations</a:t>
            </a:r>
            <a:r>
              <a:rPr lang="fr-FR" sz="2000"/>
              <a:t>, (idem</a:t>
            </a:r>
            <a:r>
              <a:rPr lang="fr-FR" sz="2000" dirty="0"/>
              <a:t>)</a:t>
            </a:r>
          </a:p>
          <a:p>
            <a:pPr marL="457200" indent="-457200" algn="just">
              <a:buFontTx/>
              <a:buChar char="-"/>
            </a:pPr>
            <a:endParaRPr lang="fr-FR" sz="2000" dirty="0"/>
          </a:p>
          <a:p>
            <a:pPr marL="457200" indent="-457200" algn="just">
              <a:buFontTx/>
              <a:buChar char="-"/>
            </a:pPr>
            <a:r>
              <a:rPr lang="fr-FR" sz="2000" dirty="0"/>
              <a:t>Sincères salutations, (idem)</a:t>
            </a:r>
          </a:p>
          <a:p>
            <a:pPr marL="457200" indent="-457200" algn="just">
              <a:buFontTx/>
              <a:buChar char="-"/>
            </a:pPr>
            <a:endParaRPr lang="fr-FR" sz="2000" dirty="0"/>
          </a:p>
          <a:p>
            <a:pPr marL="457200" indent="-457200" algn="just">
              <a:buFontTx/>
              <a:buChar char="-"/>
            </a:pPr>
            <a:r>
              <a:rPr lang="fr-FR" sz="2000" dirty="0"/>
              <a:t>Très cordialement</a:t>
            </a:r>
            <a:r>
              <a:rPr lang="fr-FR" sz="2000"/>
              <a:t>, (destinataire </a:t>
            </a:r>
            <a:r>
              <a:rPr lang="fr-FR" sz="2000" dirty="0"/>
              <a:t>inconnu)</a:t>
            </a:r>
          </a:p>
          <a:p>
            <a:pPr marL="457200" indent="-457200" algn="just">
              <a:buFontTx/>
              <a:buChar char="-"/>
            </a:pPr>
            <a:endParaRPr lang="fr-FR" sz="2000" dirty="0"/>
          </a:p>
          <a:p>
            <a:pPr marL="457200" indent="-457200" algn="just">
              <a:buFontTx/>
              <a:buChar char="-"/>
            </a:pPr>
            <a:r>
              <a:rPr lang="fr-FR" sz="2000" dirty="0"/>
              <a:t>Salutations distinguées, (destinataire inconnu</a:t>
            </a:r>
            <a:r>
              <a:rPr lang="fr-FR" sz="2800" dirty="0"/>
              <a:t>)</a:t>
            </a:r>
          </a:p>
          <a:p>
            <a:pPr marL="457200" indent="-457200" algn="just">
              <a:buFontTx/>
              <a:buChar char="-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949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79576" y="692697"/>
            <a:ext cx="7920880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---- Original Message ----</a:t>
            </a:r>
          </a:p>
          <a:p>
            <a:r>
              <a:rPr lang="fr-FR" dirty="0"/>
              <a:t>A: </a:t>
            </a:r>
            <a:r>
              <a:rPr lang="fr-FR" dirty="0">
                <a:hlinkClick r:id="rId2"/>
              </a:rPr>
              <a:t>sandrine.blier@gama.fr</a:t>
            </a:r>
            <a:endParaRPr lang="fr-FR" dirty="0"/>
          </a:p>
          <a:p>
            <a:r>
              <a:rPr lang="fr-FR" dirty="0"/>
              <a:t>De: </a:t>
            </a:r>
            <a:r>
              <a:rPr lang="fr-FR" dirty="0">
                <a:hlinkClick r:id="rId3"/>
              </a:rPr>
              <a:t>pierre.</a:t>
            </a:r>
            <a:r>
              <a:rPr lang="fr-FR">
                <a:hlinkClick r:id="rId3"/>
              </a:rPr>
              <a:t>tsikis-eca@</a:t>
            </a:r>
            <a:r>
              <a:rPr lang="cs-CZ">
                <a:hlinkClick r:id="rId3"/>
              </a:rPr>
              <a:t>ec</a:t>
            </a:r>
            <a:r>
              <a:rPr lang="fr-FR">
                <a:hlinkClick r:id="rId3"/>
              </a:rPr>
              <a:t>.</a:t>
            </a:r>
            <a:r>
              <a:rPr lang="fr-FR" dirty="0">
                <a:hlinkClick r:id="rId3"/>
              </a:rPr>
              <a:t>fr</a:t>
            </a:r>
            <a:endParaRPr lang="fr-FR" dirty="0"/>
          </a:p>
          <a:p>
            <a:r>
              <a:rPr lang="fr-FR" dirty="0"/>
              <a:t>Objet </a:t>
            </a:r>
            <a:r>
              <a:rPr lang="fr-FR"/>
              <a:t>: </a:t>
            </a:r>
            <a:r>
              <a:rPr lang="cs-CZ"/>
              <a:t>Rendez-vous</a:t>
            </a:r>
            <a:endParaRPr lang="fr-FR" dirty="0"/>
          </a:p>
          <a:p>
            <a:r>
              <a:rPr lang="fr-FR" dirty="0"/>
              <a:t>--------------------------------------------------------------------------------------------------------------</a:t>
            </a:r>
          </a:p>
          <a:p>
            <a:r>
              <a:rPr lang="fr-FR" dirty="0"/>
              <a:t>Bonjour Madame Blier,</a:t>
            </a:r>
          </a:p>
          <a:p>
            <a:endParaRPr lang="fr-FR" dirty="0"/>
          </a:p>
          <a:p>
            <a:r>
              <a:rPr lang="cs-CZ"/>
              <a:t>Suite </a:t>
            </a:r>
            <a:r>
              <a:rPr lang="fr-FR"/>
              <a:t>à</a:t>
            </a:r>
            <a:r>
              <a:rPr lang="cs-CZ"/>
              <a:t> notre entretien téléphonique d</a:t>
            </a:r>
            <a:r>
              <a:rPr lang="fr-FR"/>
              <a:t>’</a:t>
            </a:r>
            <a:r>
              <a:rPr lang="cs-CZ"/>
              <a:t>hier soir, je vous propose </a:t>
            </a:r>
            <a:r>
              <a:rPr lang="en-GB"/>
              <a:t>la date du </a:t>
            </a:r>
            <a:r>
              <a:rPr lang="cs-CZ"/>
              <a:t>15 mai </a:t>
            </a:r>
            <a:r>
              <a:rPr lang="fr-FR"/>
              <a:t>à</a:t>
            </a:r>
            <a:r>
              <a:rPr lang="en-GB"/>
              <a:t> 15H pour nous rencontrer et discuter les </a:t>
            </a:r>
            <a:r>
              <a:rPr lang="cs-CZ"/>
              <a:t>troubles</a:t>
            </a:r>
            <a:r>
              <a:rPr lang="en-GB"/>
              <a:t> d’</a:t>
            </a:r>
            <a:r>
              <a:rPr lang="cs-CZ"/>
              <a:t>apprentissage de votre fille.</a:t>
            </a:r>
            <a:endParaRPr lang="fr-FR" dirty="0"/>
          </a:p>
          <a:p>
            <a:endParaRPr lang="fr-FR" dirty="0"/>
          </a:p>
          <a:p>
            <a:r>
              <a:rPr lang="fr-FR" dirty="0"/>
              <a:t>Merci </a:t>
            </a:r>
            <a:r>
              <a:rPr lang="fr-FR"/>
              <a:t>de </a:t>
            </a:r>
            <a:r>
              <a:rPr lang="cs-CZ"/>
              <a:t>me confirmer votre venue.</a:t>
            </a:r>
            <a:endParaRPr lang="fr-FR" dirty="0"/>
          </a:p>
          <a:p>
            <a:endParaRPr lang="fr-FR" dirty="0"/>
          </a:p>
          <a:p>
            <a:r>
              <a:rPr lang="fr-FR" dirty="0"/>
              <a:t>Bien cordialement,</a:t>
            </a:r>
          </a:p>
          <a:p>
            <a:endParaRPr lang="fr-FR" dirty="0"/>
          </a:p>
          <a:p>
            <a:r>
              <a:rPr lang="fr-FR" dirty="0"/>
              <a:t>Pierre </a:t>
            </a:r>
            <a:r>
              <a:rPr lang="fr-FR" dirty="0" err="1"/>
              <a:t>Tsikis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49278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360</Words>
  <Application>Microsoft Office PowerPoint</Application>
  <PresentationFormat>Širokoúhlá obrazovka</PresentationFormat>
  <Paragraphs>77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 Červenková</dc:creator>
  <cp:lastModifiedBy>Marie Červenková</cp:lastModifiedBy>
  <cp:revision>2</cp:revision>
  <dcterms:created xsi:type="dcterms:W3CDTF">2022-03-17T13:56:23Z</dcterms:created>
  <dcterms:modified xsi:type="dcterms:W3CDTF">2022-03-17T14:09:49Z</dcterms:modified>
</cp:coreProperties>
</file>