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61" r:id="rId6"/>
    <p:sldId id="260" r:id="rId7"/>
    <p:sldId id="258" r:id="rId8"/>
    <p:sldId id="263" r:id="rId9"/>
    <p:sldId id="259" r:id="rId10"/>
    <p:sldId id="264" r:id="rId11"/>
    <p:sldId id="262" r:id="rId12"/>
    <p:sldId id="266" r:id="rId13"/>
    <p:sldId id="270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4E610-2FF0-4535-B45A-5642852854A8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00E03-17B7-4EE3-87EF-CEDB09497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79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0e5b9953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0e5b9953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5e48d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f5e48d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96BF5-CC86-42EF-AB86-2DB20B2B5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1F990E-9C9D-4EDD-9B99-6759264B8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F0C47-F83C-4010-8B82-D518A29A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F5BDA1-B930-439E-A082-5B376EE4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AC6F84-A31F-4C87-8723-02921E9B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4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F16CA-8F32-4719-8A9F-A800D431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BC76D7-322F-4D29-95AD-3CEE0E2D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0C05F8-959F-4E2D-9737-32EE2008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5464-2ECF-4291-930D-D0C83009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025B66-32FC-4B1D-BCF7-261604A5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2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D91058-E085-4C71-A97B-ED2072FFF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05F516-6690-40A1-8CFD-62D5271BC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69FD2-5287-478E-B299-D7548999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0FA5D6-DC8B-40E9-A643-05E76382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500ABB-511A-47F9-BF90-D9E09E06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37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413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1C7A3-04F5-4181-BDB7-75256F75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0E402-75B2-4D62-9571-36E3FFCB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AA4885-3043-44E4-BCC3-11E0CC7F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8F69F9-1CFA-4481-BCC9-543BCE7A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10AC70-7DE2-4855-B659-8DEF4734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1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A9FFB-D8D8-4A09-BC91-9F6B641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1D36E8-4D12-46AC-A47E-73A9C0089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484CA1-57D9-4F96-BCB8-57A5C1D6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C59BB-2E53-4099-A3B2-2F3E9D13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68E33-1A2A-4DDF-B037-9A29AAD6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31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66ABF-9BCF-4476-B4E2-51784B9D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FC3E5-9459-4624-AFAB-17C4768B2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0E451C-2B0F-4685-AD85-355A06AE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18961D-6D58-4794-9099-9C0E86AC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112083-E95F-4911-B6E9-C730A696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29E201-A469-49F1-98E1-AB4D55EF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2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69A5E-1EBA-48A6-A6C5-83F24268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E8FC6B-2A55-4BAC-9691-D3B50F2F7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455429-47D5-4116-A5E2-6E706BED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0219D9-FBDA-42BD-981B-3383A2042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5D4EB0-A5BA-4859-806E-CFC577F52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EFAC31-F953-49A7-B2BC-2A9C2BEB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B59355-E7BB-4D59-A499-234467F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DA73B8-F4C7-4AA5-A93C-A839F8E7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1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EA156-A6BA-42E4-8ED4-1FEA8287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92C7D9-AC12-401E-B7A9-3F31A7C4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EF583E-B86A-4B59-A93F-8A233ED0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5EEAFB-0350-4A10-A7E2-345D1397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3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20473F-A62A-47B9-8E80-9C4875E9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907834-91F0-4109-9B7C-A289A065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BF34DB-9B43-4386-AC5B-B34B83B4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6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0BF1F-BEB5-410F-AF60-8B2DC33D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990EB-DAE8-4354-88EC-86C33538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354509-C733-4A9C-8C70-D7DC5E8C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B5A6F3-43DF-4913-B5CC-9BEA7870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9FA718-05C5-482C-96D7-EF910DFC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93D52E-8E4E-4B48-B869-15DB6C58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4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0D4BE-ADF1-48D0-B385-5F3DA4FF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7F30A7-E798-4F99-9598-C5F49F732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D96258-DB42-4DF8-8B38-C14FC0346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DCEDFD-53B6-40FD-9868-74A9C33F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79B7AB-617B-44F2-9C8A-78EFB308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834625-5C80-4CEB-AAF1-923B0273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7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D2F813-4AFC-4A31-B024-68E3028E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104EF6-49FF-42F9-B439-46BB09585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C84056-CA6D-4AC7-B070-DFBACA4D0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205D-876B-43CB-8F41-F3CE47B28BE9}" type="datetimeFigureOut">
              <a:rPr lang="cs-CZ" smtClean="0"/>
              <a:t>21.02.2022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81575-BA21-4F1B-804D-4DADEE2EB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3BCFF1-F154-48E6-BA6C-F89017BD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4D06-BF42-42B3-A12D-B076E62619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ransksprog.dk/wp-content/uploads/2016/06/MatieresCollege_Olivia.mp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56085-6D58-4346-930C-17B366210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5870"/>
          </a:xfrm>
        </p:spPr>
        <p:txBody>
          <a:bodyPr/>
          <a:lstStyle/>
          <a:p>
            <a:r>
              <a:rPr lang="cs-CZ" dirty="0" err="1"/>
              <a:t>Le</a:t>
            </a:r>
            <a:r>
              <a:rPr lang="fr-FR" dirty="0" err="1"/>
              <a:t>çon</a:t>
            </a:r>
            <a:r>
              <a:rPr lang="fr-FR" dirty="0"/>
              <a:t> 2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67A362-860C-4131-9009-C11C1397A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1313"/>
            <a:ext cx="9144000" cy="2596487"/>
          </a:xfrm>
        </p:spPr>
        <p:txBody>
          <a:bodyPr/>
          <a:lstStyle/>
          <a:p>
            <a:r>
              <a:rPr lang="fr-FR" dirty="0"/>
              <a:t>Se connaître</a:t>
            </a:r>
          </a:p>
          <a:p>
            <a:r>
              <a:rPr lang="fr-FR" dirty="0"/>
              <a:t>L’école</a:t>
            </a:r>
          </a:p>
          <a:p>
            <a:r>
              <a:rPr lang="fr-FR" dirty="0"/>
              <a:t>Ma vie universitaire, une journée ordinaire</a:t>
            </a:r>
          </a:p>
          <a:p>
            <a:r>
              <a:rPr lang="fr-FR" dirty="0"/>
              <a:t>Le programme de ma semaine (mon temps libre)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67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57FE4-D2B3-4CAF-A760-BF13EBD6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500" dirty="0"/>
              <a:t>La routine quotidienne : Ecrivez les activités de votre journée typique</a:t>
            </a:r>
            <a:endParaRPr lang="cs-CZ" sz="35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52670EC-4F77-4328-B344-368AFA2F4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528" y="1955185"/>
            <a:ext cx="6228830" cy="3882907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EFD79E-E7EE-49CC-A79B-960BD35B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5" y="1602765"/>
            <a:ext cx="5689883" cy="50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E14BC-407F-479C-A132-34EB1C9A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9" y="365125"/>
            <a:ext cx="10973972" cy="3475355"/>
          </a:xfrm>
        </p:spPr>
        <p:txBody>
          <a:bodyPr>
            <a:normAutofit/>
          </a:bodyPr>
          <a:lstStyle/>
          <a:p>
            <a:r>
              <a:rPr lang="cs-CZ" b="1" dirty="0"/>
              <a:t>FUTUR PROCHE</a:t>
            </a:r>
            <a:br>
              <a:rPr lang="fr-FR" b="1" dirty="0"/>
            </a:br>
            <a:r>
              <a:rPr lang="cs-CZ" sz="3300" dirty="0" err="1"/>
              <a:t>Parlez</a:t>
            </a:r>
            <a:r>
              <a:rPr lang="cs-CZ" sz="3300" dirty="0"/>
              <a:t> de vos </a:t>
            </a:r>
            <a:r>
              <a:rPr lang="cs-CZ" sz="3300" dirty="0" err="1"/>
              <a:t>projets</a:t>
            </a:r>
            <a:r>
              <a:rPr lang="fr-FR" sz="3300" dirty="0"/>
              <a:t> </a:t>
            </a:r>
            <a:r>
              <a:rPr lang="cs-CZ" sz="3300" dirty="0"/>
              <a:t>de la </a:t>
            </a:r>
            <a:r>
              <a:rPr lang="cs-CZ" sz="3300" dirty="0" err="1"/>
              <a:t>fin</a:t>
            </a:r>
            <a:r>
              <a:rPr lang="cs-CZ" sz="3300" dirty="0"/>
              <a:t> </a:t>
            </a:r>
            <a:br>
              <a:rPr lang="fr-FR" sz="3300" dirty="0"/>
            </a:br>
            <a:r>
              <a:rPr lang="cs-CZ" sz="3300" dirty="0"/>
              <a:t>de </a:t>
            </a:r>
            <a:r>
              <a:rPr lang="cs-CZ" sz="3300" dirty="0" err="1"/>
              <a:t>semaine</a:t>
            </a:r>
            <a:r>
              <a:rPr lang="cs-CZ" sz="3300" dirty="0"/>
              <a:t> </a:t>
            </a:r>
            <a:r>
              <a:rPr lang="cs-CZ" sz="3300" dirty="0" err="1"/>
              <a:t>avec</a:t>
            </a:r>
            <a:r>
              <a:rPr lang="cs-CZ" sz="3300" dirty="0"/>
              <a:t> </a:t>
            </a:r>
            <a:r>
              <a:rPr lang="cs-CZ" sz="3300" dirty="0" err="1"/>
              <a:t>votre</a:t>
            </a:r>
            <a:r>
              <a:rPr lang="cs-CZ" sz="3300" dirty="0"/>
              <a:t> </a:t>
            </a:r>
            <a:r>
              <a:rPr lang="cs-CZ" sz="3300" dirty="0" err="1"/>
              <a:t>coll</a:t>
            </a:r>
            <a:r>
              <a:rPr lang="fr-FR" sz="3300" dirty="0" err="1"/>
              <a:t>ègue</a:t>
            </a:r>
            <a:r>
              <a:rPr lang="fr-FR" sz="3300" dirty="0"/>
              <a:t>?</a:t>
            </a:r>
            <a:br>
              <a:rPr lang="fr-FR" sz="3300" dirty="0"/>
            </a:br>
            <a:r>
              <a:rPr lang="fr-FR" sz="3300" dirty="0"/>
              <a:t>Qu’allez-vous faire?</a:t>
            </a:r>
            <a:br>
              <a:rPr lang="fr-FR" sz="3300" dirty="0"/>
            </a:br>
            <a:r>
              <a:rPr lang="fr-FR" sz="3300" dirty="0"/>
              <a:t>Notez ce que vous apprenez </a:t>
            </a:r>
            <a:br>
              <a:rPr lang="fr-FR" sz="3300" dirty="0"/>
            </a:br>
            <a:r>
              <a:rPr lang="fr-FR" sz="3300" dirty="0"/>
              <a:t>sur votre collègue.</a:t>
            </a:r>
            <a:endParaRPr lang="cs-CZ" sz="33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1D984A-3320-499C-B419-DF82E257F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7564" y="590208"/>
            <a:ext cx="6174436" cy="6127750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45ADDF0-7536-4FA2-9CCC-D53D9F4D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84" y="3840480"/>
            <a:ext cx="3342300" cy="28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8DA40-DAEC-44DA-8012-A5399B84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règles de la classe : la dictée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07CE4-0CEB-4B94-BA9D-8FD1B023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05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191D8-0226-48F8-9A52-009DB43E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règles de la classe : la corrigée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46D57-02E5-4795-8326-C34A25AC4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faut</a:t>
            </a:r>
            <a:r>
              <a:rPr lang="cs-CZ" dirty="0"/>
              <a:t> </a:t>
            </a:r>
            <a:r>
              <a:rPr lang="cs-CZ" dirty="0" err="1"/>
              <a:t>éc</a:t>
            </a:r>
            <a:r>
              <a:rPr lang="fr-FR" dirty="0" err="1"/>
              <a:t>outer</a:t>
            </a:r>
            <a:r>
              <a:rPr lang="fr-FR" dirty="0"/>
              <a:t> attentivement les vidéos projetées en classe.</a:t>
            </a:r>
          </a:p>
          <a:p>
            <a:pPr marL="514350" indent="-514350">
              <a:buAutoNum type="arabicPeriod"/>
            </a:pPr>
            <a:r>
              <a:rPr lang="fr-FR" dirty="0"/>
              <a:t>Il est nécessaire de faire les exercices proposés.</a:t>
            </a:r>
          </a:p>
          <a:p>
            <a:pPr marL="514350" indent="-514350">
              <a:buAutoNum type="arabicPeriod"/>
            </a:pPr>
            <a:r>
              <a:rPr lang="fr-FR" dirty="0"/>
              <a:t>Nous avons la permission de faire les erreurs.</a:t>
            </a:r>
          </a:p>
          <a:p>
            <a:pPr marL="514350" indent="-514350">
              <a:buAutoNum type="arabicPeriod"/>
            </a:pPr>
            <a:r>
              <a:rPr lang="fr-FR" dirty="0"/>
              <a:t>Le professeur doit parler aussi thèque si c’est nécessaire.</a:t>
            </a:r>
          </a:p>
          <a:p>
            <a:pPr marL="514350" indent="-514350">
              <a:buAutoNum type="arabicPeriod"/>
            </a:pPr>
            <a:r>
              <a:rPr lang="fr-FR" dirty="0"/>
              <a:t>Nous devons être communicatifs.</a:t>
            </a:r>
          </a:p>
          <a:p>
            <a:pPr marL="514350" indent="-514350">
              <a:buAutoNum type="arabicPeriod"/>
            </a:pPr>
            <a:r>
              <a:rPr lang="fr-FR" dirty="0"/>
              <a:t>En classe, il est possible de manger uniquement les aliments français.</a:t>
            </a:r>
          </a:p>
          <a:p>
            <a:pPr marL="514350" indent="-514350">
              <a:buAutoNum type="arabicPeriod"/>
            </a:pPr>
            <a:r>
              <a:rPr lang="fr-FR" dirty="0"/>
              <a:t>On ne doit pas dormir en classe.</a:t>
            </a:r>
          </a:p>
          <a:p>
            <a:pPr marL="514350" indent="-514350">
              <a:buAutoNum type="arabicPeriod"/>
            </a:pPr>
            <a:endParaRPr lang="fr-FR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70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Présentation mp3, épreuve 1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7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buNone/>
            </a:pPr>
            <a:r>
              <a:rPr lang="en" dirty="0"/>
              <a:t>Enregistrer votre présentation orale dans Odevzdavarna.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s-CZ" dirty="0"/>
              <a:t>Vocaroo.com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endParaRPr dirty="0"/>
          </a:p>
          <a:p>
            <a:pPr>
              <a:spcBef>
                <a:spcPts val="1600"/>
              </a:spcBef>
              <a:buAutoNum type="arabicPeriod"/>
            </a:pPr>
            <a:r>
              <a:rPr lang="en" dirty="0"/>
              <a:t>Présentez-vous et présentez vos études.</a:t>
            </a:r>
            <a:endParaRPr dirty="0"/>
          </a:p>
          <a:p>
            <a:pPr>
              <a:buAutoNum type="arabicPeriod"/>
            </a:pPr>
            <a:r>
              <a:rPr lang="en" dirty="0"/>
              <a:t>Parlez des langues que vous parlez et que vous apprenez. Comment apprenez-vous les langues étrangères? Quels sont vos stratégies?</a:t>
            </a:r>
            <a:endParaRPr dirty="0"/>
          </a:p>
          <a:p>
            <a:pPr>
              <a:buAutoNum type="arabicPeriod"/>
            </a:pPr>
            <a:r>
              <a:rPr lang="en" dirty="0"/>
              <a:t>Pourquoi apprenez-vous le français (vos motivations)? Vous l’apprenez depuis combien de temps?</a:t>
            </a:r>
            <a:endParaRPr dirty="0"/>
          </a:p>
          <a:p>
            <a:pPr>
              <a:buAutoNum type="arabicPeriod"/>
            </a:pPr>
            <a:r>
              <a:rPr lang="en" dirty="0"/>
              <a:t>Quels sont vos points forts et points faible</a:t>
            </a:r>
            <a:r>
              <a:rPr lang="cs-CZ" dirty="0"/>
              <a:t>s</a:t>
            </a:r>
            <a:r>
              <a:rPr lang="en" dirty="0"/>
              <a:t> en français?</a:t>
            </a:r>
            <a:endParaRPr dirty="0"/>
          </a:p>
          <a:p>
            <a:pPr>
              <a:buAutoNum type="arabicPeriod"/>
            </a:pPr>
            <a:r>
              <a:rPr lang="en" dirty="0"/>
              <a:t>Qu’est-ce que vous avez l’intention de faire pour affronter vos faiblesse?                                                                                                            </a:t>
            </a:r>
            <a:endParaRPr dirty="0"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42" y="249367"/>
            <a:ext cx="3365633" cy="34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DB0DC-5354-45AF-9198-6F9C8232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909AAF6F-B35F-4B36-A214-5A0392285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6" y="-63267"/>
            <a:ext cx="4949564" cy="6984533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F90509-7286-4415-B53D-B4DCE9F9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3267"/>
            <a:ext cx="4884141" cy="69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7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DCE4B-7509-4A18-BAE8-A854466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CD15C-F148-4725-B3DD-0C24BE7B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942D36D-8082-4DBE-AC57-DD7D38F1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8" y="242493"/>
            <a:ext cx="9031104" cy="63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79E6B-00EB-4642-A047-B833E61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8834" cy="1325563"/>
          </a:xfrm>
        </p:spPr>
        <p:txBody>
          <a:bodyPr/>
          <a:lstStyle/>
          <a:p>
            <a:pPr algn="ctr"/>
            <a:r>
              <a:rPr lang="fr-FR" b="1" dirty="0"/>
              <a:t>Travail individuel : Épelez votre nom et créez     un acrostiche qui vous caractérise.</a:t>
            </a:r>
            <a:endParaRPr lang="cs-CZ" b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06AB7A8-2EC6-4065-B803-CA5642EBA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549" y="1690688"/>
            <a:ext cx="4023360" cy="51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7710D-AAC6-4CDC-8326-BB10CE20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365125"/>
            <a:ext cx="11053549" cy="1586505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Jouer avec les dés. Posez les questions</a:t>
            </a:r>
            <a:b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votre partenaire. Utilisez le registre courant</a:t>
            </a:r>
            <a:b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familier</a:t>
            </a:r>
            <a:br>
              <a:rPr lang="cs-CZ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cs-CZ" sz="20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B043827-3E00-48C1-A9B6-4B556CD7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80" y="365125"/>
            <a:ext cx="7031035" cy="6330527"/>
          </a:xfrm>
        </p:spPr>
      </p:pic>
      <p:pic>
        <p:nvPicPr>
          <p:cNvPr id="20" name="Picture 24">
            <a:extLst>
              <a:ext uri="{FF2B5EF4-FFF2-40B4-BE49-F238E27FC236}">
                <a16:creationId xmlns:a16="http://schemas.microsoft.com/office/drawing/2014/main" id="{DA4AF831-8C27-4917-908E-3A62468C1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" y="1786597"/>
            <a:ext cx="4638493" cy="223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876D48-73F7-41BA-A2E2-389057C13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89" y="4325550"/>
            <a:ext cx="2781688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8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3629" b="1" dirty="0"/>
              <a:t>Les points communs: la semaine prochaine</a:t>
            </a:r>
            <a:endParaRPr sz="4029" b="1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667">
                <a:solidFill>
                  <a:schemeClr val="dk1"/>
                </a:solidFill>
              </a:rPr>
              <a:t>En groupe,</a:t>
            </a:r>
            <a:endParaRPr sz="2667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667">
                <a:solidFill>
                  <a:schemeClr val="dk1"/>
                </a:solidFill>
              </a:rPr>
              <a:t>parlez de vos passe-temps préférés, de vos passions.</a:t>
            </a:r>
            <a:endParaRPr sz="2667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667">
                <a:solidFill>
                  <a:schemeClr val="dk1"/>
                </a:solidFill>
              </a:rPr>
              <a:t>Essayez de trouver le plus de points communs avec votre collègue.</a:t>
            </a:r>
            <a:endParaRPr sz="2667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667">
                <a:solidFill>
                  <a:schemeClr val="dk1"/>
                </a:solidFill>
              </a:rPr>
              <a:t>Ecrivez-les. </a:t>
            </a:r>
            <a:endParaRPr sz="2667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200" y="3533518"/>
            <a:ext cx="3276600" cy="3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D4144-0236-4A9C-A8C5-9BE5C394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loisirs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B9D7AE-49A8-4208-BE05-75D9FD9F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" y="1966277"/>
            <a:ext cx="6811326" cy="4591691"/>
          </a:xfrm>
          <a:prstGeom prst="rect">
            <a:avLst/>
          </a:prstGeom>
        </p:spPr>
      </p:pic>
      <p:pic>
        <p:nvPicPr>
          <p:cNvPr id="10" name="Zástupný obsah 4">
            <a:extLst>
              <a:ext uri="{FF2B5EF4-FFF2-40B4-BE49-F238E27FC236}">
                <a16:creationId xmlns:a16="http://schemas.microsoft.com/office/drawing/2014/main" id="{D1DBB183-328D-4ADF-B85F-8B1528AC0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1" y="245834"/>
            <a:ext cx="6982380" cy="6587723"/>
          </a:xfrm>
        </p:spPr>
      </p:pic>
    </p:spTree>
    <p:extLst>
      <p:ext uri="{BB962C8B-B14F-4D97-AF65-F5344CB8AC3E}">
        <p14:creationId xmlns:p14="http://schemas.microsoft.com/office/powerpoint/2010/main" val="5403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A9B22-FC81-4CE2-9EFC-42CADE1C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Les matières, exercices d’écoute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085DC1-9BA1-4CC5-99FC-25FA8421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92"/>
            <a:ext cx="8772525" cy="6020360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0C7A9A4-3E72-41C1-B26F-B12DAF363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163"/>
            <a:ext cx="10515600" cy="4129799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35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B449-8810-4EF9-A39C-E8B3BD36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583481B-954B-423D-A147-F62208932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485" y="641445"/>
            <a:ext cx="9137430" cy="5295331"/>
          </a:xfrm>
        </p:spPr>
      </p:pic>
    </p:spTree>
    <p:extLst>
      <p:ext uri="{BB962C8B-B14F-4D97-AF65-F5344CB8AC3E}">
        <p14:creationId xmlns:p14="http://schemas.microsoft.com/office/powerpoint/2010/main" val="2673488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308</Words>
  <Application>Microsoft Office PowerPoint</Application>
  <PresentationFormat>Širokoúhlá obrazovka</PresentationFormat>
  <Paragraphs>36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Leçon 2</vt:lpstr>
      <vt:lpstr>Prezentace aplikace PowerPoint</vt:lpstr>
      <vt:lpstr>Prezentace aplikace PowerPoint</vt:lpstr>
      <vt:lpstr>Travail individuel : Épelez votre nom et créez     un acrostiche qui vous caractérise.</vt:lpstr>
      <vt:lpstr>Jouer avec les dés. Posez les questions  à votre partenaire. Utilisez le registre courant  et familier </vt:lpstr>
      <vt:lpstr>Les points communs: la semaine prochaine</vt:lpstr>
      <vt:lpstr>Les loisirs</vt:lpstr>
      <vt:lpstr>Les matières, exercices d’écoute</vt:lpstr>
      <vt:lpstr>Prezentace aplikace PowerPoint</vt:lpstr>
      <vt:lpstr>La routine quotidienne : Ecrivez les activités de votre journée typique</vt:lpstr>
      <vt:lpstr>FUTUR PROCHE Parlez de vos projets de la fin  de semaine avec votre collègue? Qu’allez-vous faire? Notez ce que vous apprenez  sur votre collègue.</vt:lpstr>
      <vt:lpstr>Les règles de la classe : la dictée</vt:lpstr>
      <vt:lpstr>Les règles de la classe : la corrigée</vt:lpstr>
      <vt:lpstr>Présentation mp3, épreuve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2</dc:title>
  <dc:creator>Eliška</dc:creator>
  <cp:lastModifiedBy>Eliška</cp:lastModifiedBy>
  <cp:revision>5</cp:revision>
  <dcterms:created xsi:type="dcterms:W3CDTF">2022-02-21T14:00:06Z</dcterms:created>
  <dcterms:modified xsi:type="dcterms:W3CDTF">2022-02-21T15:17:45Z</dcterms:modified>
</cp:coreProperties>
</file>