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70" r:id="rId8"/>
    <p:sldId id="26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73D93-1058-4C8E-B338-8A82CBE4C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C59889-B022-461E-8FF9-DD7F57B3E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1C90E8-5EBD-4897-9B55-FDD76CD2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A34BAD-D616-4A50-85EB-61B2EE4E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AA6192-C177-4904-A5A3-053ABCD4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89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C71DA-D956-4382-8BFE-2F9D76F32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99179B-51B3-490E-AE16-B7159D384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A09951-F7A4-4516-9285-7ECD7C8FD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5CB981-B207-4711-AECA-63262054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DC89B8-3870-4B31-9E7F-FDC4D334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1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A263EB-8DE2-4D41-9F54-529694455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AAF583-2AAD-48A2-89E8-64755B906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3A706D-92C4-4D9E-926C-0343B516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36E55-0994-4F90-A729-C2A85CC6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3AF25A-EFA4-4748-9537-77204C0D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72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98339-35E8-4342-8978-EEF8A59E1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F6681C-97D1-4367-ADA7-4E2D9839D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F6AB53-946D-476A-B565-CD3E0039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305D91-50F7-4614-B969-8F1629E2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786059-0EBA-432B-A246-E74CF7B9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20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74F7B-A737-4C28-8AF6-5851F1503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D46EBB-99DC-43F2-ADE8-D27F11739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B92CAE-3746-42D4-B250-75E526E9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8EAEB-6751-449E-A4CA-8320C745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B1E527-A134-4B0A-B7AE-E1CF0620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37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F629E-27D0-40A7-A969-4937A45C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B6CFA-D828-4B77-96C0-B7DADA613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FD31AB-BA2F-408B-B102-48C467C8B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509A6C-C476-4259-BAE7-34F314C6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E6731C-E0AC-4EBB-9FB5-8CECE36AA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56F00-A9F8-41A1-A943-64F85A64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30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B183E-56DF-414A-9257-0E1911E34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E82228-9C0A-4A0A-B262-D28D3FECA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AAD767-47F4-46E5-AA55-4AE573B71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1E67367-BD9B-4971-8826-989163C93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01688C-4923-4DD6-8819-ED56CF9DA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1D1CDF-4BD3-41AE-A14E-9061D7B8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059D3B-5FAA-4237-B44B-6900E0E69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2B83986-506D-45B6-AC19-16EEB42D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2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5BC08-BD6B-4F01-A00C-E3FDD5E93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9732AAD-D382-49B2-8B87-CDBC1AB04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0E964B-8C08-46D4-AE40-47C7738F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416B4B-3903-421C-8E2D-2DF62A45B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77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E3D19D-BE7C-414E-938F-6C662101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F28095-3530-4CBF-8F7F-EE2D40E4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8ED3CB-0F5D-4C94-AB4F-5F10807F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73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BE4FC-F2FA-4FAE-BA50-0AA20DB50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1A52F-297C-489D-AD5F-D20CBCF7D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F24047-3CAB-40DB-A6DF-EF647DCBC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BFA16D-058B-4789-9DF4-61A6972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11E1AD-53D7-42B7-B240-4BE9178F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4C42D3-0379-449C-A25F-EFB9BE98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92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B30D2-C01A-4C1D-8B4B-136086BBE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CAF074C-DBC7-4CF4-87D5-60CDB106D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7C640D-A467-423D-95DA-DBC2EF5C6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02E43A-A69F-4011-92F0-B7921B8E7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D88E81-FBCB-4AE7-BDEB-F9EB77B1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EAB181-0FA7-4D13-9CC5-7605E4D0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68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0B8C3C-3CEB-4FE4-A8EB-4736CCA6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82D652-925A-430B-8924-2A7D21B2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6329D3-B4E3-4A96-99DD-F759D73CE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10283-3FDD-4EE3-8729-6B0DDC2169B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3C8C6A-7F4B-45CC-879C-705355F97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E579EA-A1C8-4645-A9E0-8B66A766F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D3887-0FE3-4D3D-9DDF-D3D575E9A8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23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ordwall.net/resource/478420/francuski-jezik/quelle-heure-est-i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baobabbleu.com/wp-content/uploads/2012/06/exemples-de-mails-formels-et-informels.pdf" TargetMode="External"/><Relationship Id="rId2" Type="http://schemas.openxmlformats.org/officeDocument/2006/relationships/hyperlink" Target="https://parlez-vous-french.com/comment-ecrire-un-e-mail-forme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608E43-6CA6-45B5-9A19-C142D8D6D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FR" sz="11500" dirty="0"/>
              <a:t>email</a:t>
            </a:r>
            <a:r>
              <a:rPr lang="cs-CZ" sz="11500" dirty="0"/>
              <a:t> au </a:t>
            </a:r>
            <a:r>
              <a:rPr lang="cs-CZ" sz="11500" dirty="0" err="1"/>
              <a:t>professeur</a:t>
            </a:r>
            <a:endParaRPr lang="cs-CZ" sz="11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370664-DFFA-433E-A969-8752BBCCB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cs-CZ" dirty="0" err="1"/>
              <a:t>Conditionnel</a:t>
            </a:r>
            <a:r>
              <a:rPr lang="cs-CZ" dirty="0"/>
              <a:t> présent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655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D5BB5-F6A3-4525-997C-731556DE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r>
              <a:rPr lang="fr-FR" dirty="0"/>
              <a:t>Vous avez l’heure?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12E95-E3EE-41D4-AE11-A9C183E22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hlinkClick r:id="rId2"/>
              </a:rPr>
              <a:t>https://wordwall.net/resource/295031/quelle-heure-est-il</a:t>
            </a:r>
          </a:p>
          <a:p>
            <a:pPr marL="0" indent="0">
              <a:buNone/>
            </a:pPr>
            <a:endParaRPr lang="fr-FR" sz="2400" dirty="0">
              <a:hlinkClick r:id="rId2"/>
            </a:endParaRPr>
          </a:p>
          <a:p>
            <a:pPr marL="0" indent="0">
              <a:buNone/>
            </a:pPr>
            <a:r>
              <a:rPr lang="fr-FR" sz="2400">
                <a:hlinkClick r:id="rId2"/>
              </a:rPr>
              <a:t>https://wordwall.net/resource/9671948/french/quelle-heure-est-il</a:t>
            </a:r>
            <a:endParaRPr lang="fr-FR" sz="2400" dirty="0">
              <a:hlinkClick r:id="rId2"/>
            </a:endParaRPr>
          </a:p>
          <a:p>
            <a:pPr marL="0" indent="0">
              <a:buNone/>
            </a:pPr>
            <a:endParaRPr lang="fr-FR" sz="2400" dirty="0">
              <a:hlinkClick r:id="rId2"/>
            </a:endParaRP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https://wordwall.net/resource/478420/francuski-jezik/quelle-heure-est-il</a:t>
            </a: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631469F-E686-4689-BCD8-56B0258EDB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96222" y="-51748"/>
            <a:ext cx="4846847" cy="7024418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21000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8093B-66B3-4AB5-AFD5-3173D6C9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Futur </a:t>
            </a:r>
            <a:r>
              <a:rPr lang="cs-CZ" dirty="0" err="1"/>
              <a:t>proche</a:t>
            </a:r>
            <a:r>
              <a:rPr lang="cs-CZ" dirty="0"/>
              <a:t>             vs.              Futur </a:t>
            </a:r>
            <a:r>
              <a:rPr lang="cs-CZ" dirty="0" err="1"/>
              <a:t>simple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87577-DC70-47D0-98C6-F3CDA278C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53215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Fra</a:t>
            </a:r>
            <a:r>
              <a:rPr lang="fr-FR" dirty="0" err="1"/>
              <a:t>nçais</a:t>
            </a:r>
            <a:r>
              <a:rPr lang="fr-FR" dirty="0"/>
              <a:t> avec Pierre : </a:t>
            </a:r>
            <a:r>
              <a:rPr lang="cs-CZ" dirty="0"/>
              <a:t>https://www.youtube.com/watch?v=yYoOXFX_PMY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1FD58B8-6B1A-4664-993A-E3F7B886A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99" y="3111920"/>
            <a:ext cx="11928458" cy="306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3D5F0-D28A-43A1-9DF8-187CB306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Invitations :</a:t>
            </a:r>
            <a:endParaRPr lang="cs-CZ" dirty="0"/>
          </a:p>
        </p:txBody>
      </p:sp>
      <p:pic>
        <p:nvPicPr>
          <p:cNvPr id="4" name="Picture 5" descr="Carolina García Mora Le Baobab bleu©&#10;PROPOSER / INVITER&#10;HÉSITER&#10;ACCEPTER REFUSER&#10;(Est-ce que) Tu veux…+ inf?&#10;Ça te fait pl...">
            <a:extLst>
              <a:ext uri="{FF2B5EF4-FFF2-40B4-BE49-F238E27FC236}">
                <a16:creationId xmlns:a16="http://schemas.microsoft.com/office/drawing/2014/main" id="{0D71523E-5F89-47C6-8689-9CD4A11589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45" y="99119"/>
            <a:ext cx="4980635" cy="7049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 descr="Carolina García Mora Le Baobab bleu©&#10;ACCEPTER&#10;REFUSER&#10;Salut Sylvie! Ça te dit&#10;d’aller au cinéma ce&#10;week-end?&#10;Oui, pourquoi...">
            <a:extLst>
              <a:ext uri="{FF2B5EF4-FFF2-40B4-BE49-F238E27FC236}">
                <a16:creationId xmlns:a16="http://schemas.microsoft.com/office/drawing/2014/main" id="{6C21A146-9EE5-4733-8512-B2B29273E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027" y="-452884"/>
            <a:ext cx="5760720" cy="815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164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AD1F0-F08C-4E01-B6DA-8112D154D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conditionnel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1F5F7-A67B-4784-A2F5-0FCC9B4EC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Les </a:t>
            </a:r>
            <a:r>
              <a:rPr lang="cs-CZ" dirty="0" err="1"/>
              <a:t>verbes</a:t>
            </a:r>
            <a:r>
              <a:rPr lang="cs-CZ" dirty="0"/>
              <a:t> </a:t>
            </a:r>
            <a:r>
              <a:rPr lang="cs-CZ" dirty="0" err="1"/>
              <a:t>irréguliers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03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1C273-4F5B-42C2-9700-C2B934D4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Lettre</a:t>
            </a:r>
            <a:r>
              <a:rPr lang="cs-CZ" dirty="0"/>
              <a:t> </a:t>
            </a:r>
            <a:r>
              <a:rPr lang="fr-FR" dirty="0"/>
              <a:t>à un ami, la réponse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19960C-6E7C-4CCA-B6F8-671FA588D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035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22377-F838-44BE-9EF2-49C8632C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Email au </a:t>
            </a:r>
            <a:r>
              <a:rPr lang="cs-CZ" dirty="0" err="1"/>
              <a:t>professeur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45D41F-8FCB-49D1-8F8A-E2884BE6A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Comment l</a:t>
            </a:r>
            <a:r>
              <a:rPr lang="fr-FR" dirty="0"/>
              <a:t>’écrire 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https://parlez-vous-french.com/comment-ecrire-un-e-mail-formel/</a:t>
            </a:r>
            <a:endParaRPr lang="fr-FR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Formel et </a:t>
            </a:r>
            <a:r>
              <a:rPr lang="cs-CZ" dirty="0" err="1"/>
              <a:t>informel</a:t>
            </a:r>
            <a:r>
              <a:rPr lang="cs-CZ" dirty="0"/>
              <a:t> 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https://lebaobabbleu.com/wp-content/uploads/2012/06/exemples-de-mails-formels-et-informels.pdf</a:t>
            </a:r>
            <a:r>
              <a:rPr lang="fr-FR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26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FCDD7-9743-4D8F-9324-0E4820E21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vocabulaire de l’école interactif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5C7F26-F25F-4D9A-BE82-A20591BFA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https://www.languageguide.org/french/vocabulary/school/</a:t>
            </a:r>
          </a:p>
        </p:txBody>
      </p:sp>
    </p:spTree>
    <p:extLst>
      <p:ext uri="{BB962C8B-B14F-4D97-AF65-F5344CB8AC3E}">
        <p14:creationId xmlns:p14="http://schemas.microsoft.com/office/powerpoint/2010/main" val="4038532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139</Words>
  <Application>Microsoft Office PowerPoint</Application>
  <PresentationFormat>Širokoúhlá obrazovka</PresentationFormat>
  <Paragraphs>23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email au professeur</vt:lpstr>
      <vt:lpstr>Vous avez l’heure?</vt:lpstr>
      <vt:lpstr>Futur proche             vs.              Futur simple</vt:lpstr>
      <vt:lpstr>Invitations :</vt:lpstr>
      <vt:lpstr>Le conditionnel</vt:lpstr>
      <vt:lpstr>Lettre à un ami, la réponse</vt:lpstr>
      <vt:lpstr>Email au professeur</vt:lpstr>
      <vt:lpstr>Le vocabulaire de l’école interactif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Lettre au professeur</dc:title>
  <dc:creator>Eliška</dc:creator>
  <cp:lastModifiedBy>Eliška</cp:lastModifiedBy>
  <cp:revision>5</cp:revision>
  <dcterms:created xsi:type="dcterms:W3CDTF">2022-03-21T15:41:24Z</dcterms:created>
  <dcterms:modified xsi:type="dcterms:W3CDTF">2022-03-21T16:59:06Z</dcterms:modified>
</cp:coreProperties>
</file>