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96FF426-A948-4E02-8681-A83979607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Přednáška 12:</a:t>
            </a:r>
            <a:br>
              <a:rPr lang="cs-CZ" dirty="0"/>
            </a:br>
            <a:r>
              <a:rPr lang="cs-CZ" dirty="0"/>
              <a:t>E) testy chí-kvadrát</a:t>
            </a:r>
            <a:br>
              <a:rPr lang="cs-CZ" dirty="0"/>
            </a:br>
            <a:r>
              <a:rPr lang="cs-CZ" dirty="0"/>
              <a:t>F) testy neparametrické</a:t>
            </a:r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Ad E) testy rozdělení Chí-kvadrát: viz </a:t>
            </a:r>
            <a:r>
              <a:rPr lang="cs-CZ" sz="2400" i="1" dirty="0" err="1"/>
              <a:t>skriptum</a:t>
            </a:r>
            <a:r>
              <a:rPr lang="cs-CZ" sz="2400" i="1" dirty="0"/>
              <a:t> Ma08, kapitola 12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Pozn. K příkladu 5.2: tento test se nazývá test chí kvadrát dobré shody (</a:t>
            </a:r>
            <a:r>
              <a:rPr lang="cs-CZ" sz="2400" i="1" dirty="0" err="1"/>
              <a:t>good</a:t>
            </a:r>
            <a:r>
              <a:rPr lang="cs-CZ" sz="2400" i="1" dirty="0"/>
              <a:t> fit test, tj. v angličtině někdy zkratka GFT) a je jednostranný!!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Pozn. K příkladu 5.3: tento test se nazývá test nezávislosti  v kontingenční tabulce a je jednostranný!!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Ad F) Neparametrické testy: jedná se o takové testy, ve kterých víme, že měřená veličina určitě nemá normální rozdělení …. Viz text Ma08, kap. 12, … projdete jediná ukázka neparametrického textu, a sice Mannův-</a:t>
            </a:r>
            <a:r>
              <a:rPr lang="cs-CZ" sz="2400" i="1" dirty="0" err="1"/>
              <a:t>Whitneyův</a:t>
            </a:r>
            <a:r>
              <a:rPr lang="cs-CZ" sz="2400" i="1" dirty="0"/>
              <a:t> test pořadí hodnot.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Ve skriptech máte i tabulky kritických hodnot testu pro různé počty měření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A to je vše! Úvod do statistických testů máte za sebou!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388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3678</TotalTime>
  <Words>149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Citáty</vt:lpstr>
      <vt:lpstr>Přednáška 12: E) testy chí-kvadrát F) testy neparametrické</vt:lpstr>
      <vt:lpstr>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Břetislav Fajmon</cp:lastModifiedBy>
  <cp:revision>184</cp:revision>
  <cp:lastPrinted>2017-03-18T19:09:39Z</cp:lastPrinted>
  <dcterms:created xsi:type="dcterms:W3CDTF">2017-03-12T08:40:04Z</dcterms:created>
  <dcterms:modified xsi:type="dcterms:W3CDTF">2021-05-17T06:42:06Z</dcterms:modified>
</cp:coreProperties>
</file>