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312" r:id="rId3"/>
    <p:sldId id="280" r:id="rId4"/>
    <p:sldId id="281" r:id="rId5"/>
    <p:sldId id="282" r:id="rId6"/>
    <p:sldId id="283" r:id="rId7"/>
    <p:sldId id="285" r:id="rId8"/>
    <p:sldId id="284" r:id="rId9"/>
    <p:sldId id="286" r:id="rId10"/>
    <p:sldId id="287" r:id="rId11"/>
    <p:sldId id="289" r:id="rId12"/>
    <p:sldId id="290" r:id="rId13"/>
    <p:sldId id="294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92" r:id="rId22"/>
    <p:sldId id="293" r:id="rId23"/>
    <p:sldId id="304" r:id="rId24"/>
    <p:sldId id="305" r:id="rId25"/>
    <p:sldId id="306" r:id="rId26"/>
    <p:sldId id="303" r:id="rId27"/>
    <p:sldId id="295" r:id="rId28"/>
    <p:sldId id="307" r:id="rId29"/>
    <p:sldId id="308" r:id="rId30"/>
    <p:sldId id="309" r:id="rId31"/>
    <p:sldId id="310" r:id="rId32"/>
    <p:sldId id="311" r:id="rId33"/>
    <p:sldId id="279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3" autoAdjust="0"/>
    <p:restoredTop sz="95768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122CA-8490-4780-BE05-84C4B166AA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92E240-0163-4BB3-9C95-86C090E4A5CA}">
      <dgm:prSet phldrT="[Text]"/>
      <dgm:spPr/>
      <dgm:t>
        <a:bodyPr/>
        <a:lstStyle/>
        <a:p>
          <a:r>
            <a:rPr lang="cs-CZ" dirty="0"/>
            <a:t>konáním</a:t>
          </a:r>
        </a:p>
      </dgm:t>
    </dgm:pt>
    <dgm:pt modelId="{4CD6C59A-59D8-404A-AFFF-F86E137557A5}" type="parTrans" cxnId="{C6020B27-04EC-4A88-AF0B-6C4014FB0FE8}">
      <dgm:prSet/>
      <dgm:spPr/>
      <dgm:t>
        <a:bodyPr/>
        <a:lstStyle/>
        <a:p>
          <a:endParaRPr lang="cs-CZ"/>
        </a:p>
      </dgm:t>
    </dgm:pt>
    <dgm:pt modelId="{EDB1810A-3225-4930-B51A-509188F53981}" type="sibTrans" cxnId="{C6020B27-04EC-4A88-AF0B-6C4014FB0FE8}">
      <dgm:prSet/>
      <dgm:spPr/>
      <dgm:t>
        <a:bodyPr/>
        <a:lstStyle/>
        <a:p>
          <a:endParaRPr lang="cs-CZ"/>
        </a:p>
      </dgm:t>
    </dgm:pt>
    <dgm:pt modelId="{6170BAA9-7B7B-4C63-A7C4-4564E7A02206}">
      <dgm:prSet phldrT="[Text]"/>
      <dgm:spPr/>
      <dgm:t>
        <a:bodyPr/>
        <a:lstStyle/>
        <a:p>
          <a:r>
            <a:rPr lang="cs-CZ" dirty="0"/>
            <a:t>uzavřete smlouvu, sepíšete plnou moc</a:t>
          </a:r>
        </a:p>
      </dgm:t>
    </dgm:pt>
    <dgm:pt modelId="{B5652D67-1FB8-4074-A464-772F13B92697}" type="parTrans" cxnId="{396D6157-A3EF-417A-A1F7-3260D2DF9A08}">
      <dgm:prSet/>
      <dgm:spPr/>
      <dgm:t>
        <a:bodyPr/>
        <a:lstStyle/>
        <a:p>
          <a:endParaRPr lang="cs-CZ"/>
        </a:p>
      </dgm:t>
    </dgm:pt>
    <dgm:pt modelId="{CB99552F-0A7E-45EF-9425-9D284260810B}" type="sibTrans" cxnId="{396D6157-A3EF-417A-A1F7-3260D2DF9A08}">
      <dgm:prSet/>
      <dgm:spPr/>
      <dgm:t>
        <a:bodyPr/>
        <a:lstStyle/>
        <a:p>
          <a:endParaRPr lang="cs-CZ"/>
        </a:p>
      </dgm:t>
    </dgm:pt>
    <dgm:pt modelId="{BB415FC8-A3C4-4A7A-A3DE-AF9BC4E6860E}">
      <dgm:prSet phldrT="[Text]"/>
      <dgm:spPr/>
      <dgm:t>
        <a:bodyPr/>
        <a:lstStyle/>
        <a:p>
          <a:r>
            <a:rPr lang="cs-CZ" dirty="0"/>
            <a:t>opomenutím</a:t>
          </a:r>
        </a:p>
      </dgm:t>
    </dgm:pt>
    <dgm:pt modelId="{FE26CE1E-2659-465E-9FF4-BD2033EF7AF9}" type="parTrans" cxnId="{19DDD730-F783-407E-8970-679F710DAFFF}">
      <dgm:prSet/>
      <dgm:spPr/>
      <dgm:t>
        <a:bodyPr/>
        <a:lstStyle/>
        <a:p>
          <a:endParaRPr lang="cs-CZ"/>
        </a:p>
      </dgm:t>
    </dgm:pt>
    <dgm:pt modelId="{E0D34068-754D-4D3F-A4EF-E8236CA5A205}" type="sibTrans" cxnId="{19DDD730-F783-407E-8970-679F710DAFFF}">
      <dgm:prSet/>
      <dgm:spPr/>
      <dgm:t>
        <a:bodyPr/>
        <a:lstStyle/>
        <a:p>
          <a:endParaRPr lang="cs-CZ"/>
        </a:p>
      </dgm:t>
    </dgm:pt>
    <dgm:pt modelId="{2F28134F-3302-4DFD-85AE-D67A39D96DD0}">
      <dgm:prSet phldrT="[Text]"/>
      <dgm:spPr/>
      <dgm:t>
        <a:bodyPr/>
        <a:lstStyle/>
        <a:p>
          <a:r>
            <a:rPr lang="cs-CZ" dirty="0"/>
            <a:t>opomenete vložit omluvenku do IS do 5 pracovních dní</a:t>
          </a:r>
        </a:p>
      </dgm:t>
    </dgm:pt>
    <dgm:pt modelId="{09BB19D0-E422-43E9-8693-D2714993D1BE}" type="parTrans" cxnId="{A6EECDCA-DD00-40B6-A9D5-565E899AB898}">
      <dgm:prSet/>
      <dgm:spPr/>
      <dgm:t>
        <a:bodyPr/>
        <a:lstStyle/>
        <a:p>
          <a:endParaRPr lang="cs-CZ"/>
        </a:p>
      </dgm:t>
    </dgm:pt>
    <dgm:pt modelId="{94ADF889-1B9B-4AF7-94BA-1DFDBDDC5972}" type="sibTrans" cxnId="{A6EECDCA-DD00-40B6-A9D5-565E899AB898}">
      <dgm:prSet/>
      <dgm:spPr/>
      <dgm:t>
        <a:bodyPr/>
        <a:lstStyle/>
        <a:p>
          <a:endParaRPr lang="cs-CZ"/>
        </a:p>
      </dgm:t>
    </dgm:pt>
    <dgm:pt modelId="{BE3844E0-598E-4563-BEBA-4330323F5945}" type="pres">
      <dgm:prSet presAssocID="{26A122CA-8490-4780-BE05-84C4B166AA1D}" presName="linear" presStyleCnt="0">
        <dgm:presLayoutVars>
          <dgm:animLvl val="lvl"/>
          <dgm:resizeHandles val="exact"/>
        </dgm:presLayoutVars>
      </dgm:prSet>
      <dgm:spPr/>
    </dgm:pt>
    <dgm:pt modelId="{EF061958-9A19-4D29-A351-268E14AF4CDC}" type="pres">
      <dgm:prSet presAssocID="{8E92E240-0163-4BB3-9C95-86C090E4A5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B08630-9658-4419-8BAE-B1249CA90A9E}" type="pres">
      <dgm:prSet presAssocID="{8E92E240-0163-4BB3-9C95-86C090E4A5CA}" presName="childText" presStyleLbl="revTx" presStyleIdx="0" presStyleCnt="2">
        <dgm:presLayoutVars>
          <dgm:bulletEnabled val="1"/>
        </dgm:presLayoutVars>
      </dgm:prSet>
      <dgm:spPr/>
    </dgm:pt>
    <dgm:pt modelId="{04032977-B618-4A0E-85C4-83006132FF95}" type="pres">
      <dgm:prSet presAssocID="{BB415FC8-A3C4-4A7A-A3DE-AF9BC4E6860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F49037-6085-49BE-8DC4-EFF1AA586CB6}" type="pres">
      <dgm:prSet presAssocID="{BB415FC8-A3C4-4A7A-A3DE-AF9BC4E6860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6020B27-04EC-4A88-AF0B-6C4014FB0FE8}" srcId="{26A122CA-8490-4780-BE05-84C4B166AA1D}" destId="{8E92E240-0163-4BB3-9C95-86C090E4A5CA}" srcOrd="0" destOrd="0" parTransId="{4CD6C59A-59D8-404A-AFFF-F86E137557A5}" sibTransId="{EDB1810A-3225-4930-B51A-509188F53981}"/>
    <dgm:cxn modelId="{4F3C1429-75AE-441C-8548-996EC4CEF997}" type="presOf" srcId="{BB415FC8-A3C4-4A7A-A3DE-AF9BC4E6860E}" destId="{04032977-B618-4A0E-85C4-83006132FF95}" srcOrd="0" destOrd="0" presId="urn:microsoft.com/office/officeart/2005/8/layout/vList2"/>
    <dgm:cxn modelId="{197E9B2A-C598-4AAE-9B09-1CC3CFB9E297}" type="presOf" srcId="{2F28134F-3302-4DFD-85AE-D67A39D96DD0}" destId="{F7F49037-6085-49BE-8DC4-EFF1AA586CB6}" srcOrd="0" destOrd="0" presId="urn:microsoft.com/office/officeart/2005/8/layout/vList2"/>
    <dgm:cxn modelId="{19DDD730-F783-407E-8970-679F710DAFFF}" srcId="{26A122CA-8490-4780-BE05-84C4B166AA1D}" destId="{BB415FC8-A3C4-4A7A-A3DE-AF9BC4E6860E}" srcOrd="1" destOrd="0" parTransId="{FE26CE1E-2659-465E-9FF4-BD2033EF7AF9}" sibTransId="{E0D34068-754D-4D3F-A4EF-E8236CA5A205}"/>
    <dgm:cxn modelId="{B469B664-78B1-46F5-8DE0-1119548DB4DF}" type="presOf" srcId="{8E92E240-0163-4BB3-9C95-86C090E4A5CA}" destId="{EF061958-9A19-4D29-A351-268E14AF4CDC}" srcOrd="0" destOrd="0" presId="urn:microsoft.com/office/officeart/2005/8/layout/vList2"/>
    <dgm:cxn modelId="{396D6157-A3EF-417A-A1F7-3260D2DF9A08}" srcId="{8E92E240-0163-4BB3-9C95-86C090E4A5CA}" destId="{6170BAA9-7B7B-4C63-A7C4-4564E7A02206}" srcOrd="0" destOrd="0" parTransId="{B5652D67-1FB8-4074-A464-772F13B92697}" sibTransId="{CB99552F-0A7E-45EF-9425-9D284260810B}"/>
    <dgm:cxn modelId="{0F2488B2-C037-4230-87B4-E8D2A860481F}" type="presOf" srcId="{6170BAA9-7B7B-4C63-A7C4-4564E7A02206}" destId="{3EB08630-9658-4419-8BAE-B1249CA90A9E}" srcOrd="0" destOrd="0" presId="urn:microsoft.com/office/officeart/2005/8/layout/vList2"/>
    <dgm:cxn modelId="{A6EECDCA-DD00-40B6-A9D5-565E899AB898}" srcId="{BB415FC8-A3C4-4A7A-A3DE-AF9BC4E6860E}" destId="{2F28134F-3302-4DFD-85AE-D67A39D96DD0}" srcOrd="0" destOrd="0" parTransId="{09BB19D0-E422-43E9-8693-D2714993D1BE}" sibTransId="{94ADF889-1B9B-4AF7-94BA-1DFDBDDC5972}"/>
    <dgm:cxn modelId="{3279F4F5-1046-4C71-A04A-014A087A169B}" type="presOf" srcId="{26A122CA-8490-4780-BE05-84C4B166AA1D}" destId="{BE3844E0-598E-4563-BEBA-4330323F5945}" srcOrd="0" destOrd="0" presId="urn:microsoft.com/office/officeart/2005/8/layout/vList2"/>
    <dgm:cxn modelId="{93285817-8202-4874-832F-1B6C9C2E12D0}" type="presParOf" srcId="{BE3844E0-598E-4563-BEBA-4330323F5945}" destId="{EF061958-9A19-4D29-A351-268E14AF4CDC}" srcOrd="0" destOrd="0" presId="urn:microsoft.com/office/officeart/2005/8/layout/vList2"/>
    <dgm:cxn modelId="{0DC5C8D8-411D-4E09-AEEC-5E588E09B1D7}" type="presParOf" srcId="{BE3844E0-598E-4563-BEBA-4330323F5945}" destId="{3EB08630-9658-4419-8BAE-B1249CA90A9E}" srcOrd="1" destOrd="0" presId="urn:microsoft.com/office/officeart/2005/8/layout/vList2"/>
    <dgm:cxn modelId="{E1263461-0163-4980-9BB1-40135192CD38}" type="presParOf" srcId="{BE3844E0-598E-4563-BEBA-4330323F5945}" destId="{04032977-B618-4A0E-85C4-83006132FF95}" srcOrd="2" destOrd="0" presId="urn:microsoft.com/office/officeart/2005/8/layout/vList2"/>
    <dgm:cxn modelId="{792018FB-8777-428C-88C9-47B04F5F4144}" type="presParOf" srcId="{BE3844E0-598E-4563-BEBA-4330323F5945}" destId="{F7F49037-6085-49BE-8DC4-EFF1AA586CB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0D00A2-2773-4E1A-8325-4B9ACE2F4D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65C31-B98B-4EB9-984D-609F78706B5A}">
      <dgm:prSet phldrT="[Text]"/>
      <dgm:spPr/>
      <dgm:t>
        <a:bodyPr/>
        <a:lstStyle/>
        <a:p>
          <a:r>
            <a:rPr lang="cs-CZ" dirty="0"/>
            <a:t>výslovně</a:t>
          </a:r>
        </a:p>
      </dgm:t>
    </dgm:pt>
    <dgm:pt modelId="{555D9877-141C-4836-8DDF-4A7C88012980}" type="parTrans" cxnId="{1198F6E7-FED0-49E5-9650-83D233FA6D4F}">
      <dgm:prSet/>
      <dgm:spPr/>
      <dgm:t>
        <a:bodyPr/>
        <a:lstStyle/>
        <a:p>
          <a:endParaRPr lang="cs-CZ"/>
        </a:p>
      </dgm:t>
    </dgm:pt>
    <dgm:pt modelId="{931D4946-E13C-412B-8B15-04D518417619}" type="sibTrans" cxnId="{1198F6E7-FED0-49E5-9650-83D233FA6D4F}">
      <dgm:prSet/>
      <dgm:spPr/>
      <dgm:t>
        <a:bodyPr/>
        <a:lstStyle/>
        <a:p>
          <a:endParaRPr lang="cs-CZ"/>
        </a:p>
      </dgm:t>
    </dgm:pt>
    <dgm:pt modelId="{CF7B91E9-33FE-420D-8530-62B2668E0700}">
      <dgm:prSet phldrT="[Text]" custT="1"/>
      <dgm:spPr/>
      <dgm:t>
        <a:bodyPr/>
        <a:lstStyle/>
        <a:p>
          <a:r>
            <a:rPr lang="cs-CZ" sz="3200" dirty="0"/>
            <a:t>ústně, písemně, jinak</a:t>
          </a:r>
        </a:p>
      </dgm:t>
    </dgm:pt>
    <dgm:pt modelId="{AAE64122-B00B-4DFE-BFC8-A3EEAA6A025F}" type="parTrans" cxnId="{8F295FDE-25DE-449D-9359-374F8EA40308}">
      <dgm:prSet/>
      <dgm:spPr/>
      <dgm:t>
        <a:bodyPr/>
        <a:lstStyle/>
        <a:p>
          <a:endParaRPr lang="cs-CZ"/>
        </a:p>
      </dgm:t>
    </dgm:pt>
    <dgm:pt modelId="{AA0124FB-6587-4787-B1EC-ABF7255BC07C}" type="sibTrans" cxnId="{8F295FDE-25DE-449D-9359-374F8EA40308}">
      <dgm:prSet/>
      <dgm:spPr/>
      <dgm:t>
        <a:bodyPr/>
        <a:lstStyle/>
        <a:p>
          <a:endParaRPr lang="cs-CZ"/>
        </a:p>
      </dgm:t>
    </dgm:pt>
    <dgm:pt modelId="{278D19C8-6DB6-4935-BA70-45BD8A80D070}">
      <dgm:prSet phldrT="[Text]"/>
      <dgm:spPr/>
      <dgm:t>
        <a:bodyPr/>
        <a:lstStyle/>
        <a:p>
          <a:r>
            <a:rPr lang="cs-CZ" dirty="0"/>
            <a:t>konkludentně</a:t>
          </a:r>
        </a:p>
      </dgm:t>
    </dgm:pt>
    <dgm:pt modelId="{6EBCA22A-BDF0-49CC-8662-577E789C6596}" type="parTrans" cxnId="{B76F92C6-E42A-43B0-851C-2FC5D50F7A7A}">
      <dgm:prSet/>
      <dgm:spPr/>
      <dgm:t>
        <a:bodyPr/>
        <a:lstStyle/>
        <a:p>
          <a:endParaRPr lang="cs-CZ"/>
        </a:p>
      </dgm:t>
    </dgm:pt>
    <dgm:pt modelId="{D3334A17-0581-4237-B919-6D0C7EB5D0AD}" type="sibTrans" cxnId="{B76F92C6-E42A-43B0-851C-2FC5D50F7A7A}">
      <dgm:prSet/>
      <dgm:spPr/>
      <dgm:t>
        <a:bodyPr/>
        <a:lstStyle/>
        <a:p>
          <a:endParaRPr lang="cs-CZ"/>
        </a:p>
      </dgm:t>
    </dgm:pt>
    <dgm:pt modelId="{CBE073F0-67EE-4F13-8590-1C6733628038}">
      <dgm:prSet phldrT="[Text]" custT="1"/>
      <dgm:spPr/>
      <dgm:t>
        <a:bodyPr/>
        <a:lstStyle/>
        <a:p>
          <a:r>
            <a:rPr lang="cs-CZ" sz="2800" dirty="0"/>
            <a:t>nevýslovně – není pochybnost o tom, co jsme chtěli projevit</a:t>
          </a:r>
        </a:p>
      </dgm:t>
    </dgm:pt>
    <dgm:pt modelId="{C0EA9F1E-B8A1-406D-B322-6E81E0EF75B9}" type="parTrans" cxnId="{26074916-B07D-40B7-8891-6C2848C20224}">
      <dgm:prSet/>
      <dgm:spPr/>
      <dgm:t>
        <a:bodyPr/>
        <a:lstStyle/>
        <a:p>
          <a:endParaRPr lang="cs-CZ"/>
        </a:p>
      </dgm:t>
    </dgm:pt>
    <dgm:pt modelId="{81230D18-73A0-4A3C-8D83-14A530639B51}" type="sibTrans" cxnId="{26074916-B07D-40B7-8891-6C2848C20224}">
      <dgm:prSet/>
      <dgm:spPr/>
      <dgm:t>
        <a:bodyPr/>
        <a:lstStyle/>
        <a:p>
          <a:endParaRPr lang="cs-CZ"/>
        </a:p>
      </dgm:t>
    </dgm:pt>
    <dgm:pt modelId="{196AFB02-86E4-4DBD-B8D8-DD8ECF7781F6}">
      <dgm:prSet phldrT="[Text]" custT="1"/>
      <dgm:spPr/>
      <dgm:t>
        <a:bodyPr/>
        <a:lstStyle/>
        <a:p>
          <a:r>
            <a:rPr lang="cs-CZ" sz="2800" dirty="0"/>
            <a:t>nastoupíme do MHD a označíme lístek; vhodíme minci do automatu</a:t>
          </a:r>
        </a:p>
      </dgm:t>
    </dgm:pt>
    <dgm:pt modelId="{FB444D59-5A7D-4F2C-84BB-0805E327BDB2}" type="parTrans" cxnId="{89608BE5-20F2-4372-9352-45DBEC3FC021}">
      <dgm:prSet/>
      <dgm:spPr/>
      <dgm:t>
        <a:bodyPr/>
        <a:lstStyle/>
        <a:p>
          <a:endParaRPr lang="cs-CZ"/>
        </a:p>
      </dgm:t>
    </dgm:pt>
    <dgm:pt modelId="{A61E5CA5-E092-4BCB-A6BC-F0CCE4BCA3C0}" type="sibTrans" cxnId="{89608BE5-20F2-4372-9352-45DBEC3FC021}">
      <dgm:prSet/>
      <dgm:spPr/>
      <dgm:t>
        <a:bodyPr/>
        <a:lstStyle/>
        <a:p>
          <a:endParaRPr lang="cs-CZ"/>
        </a:p>
      </dgm:t>
    </dgm:pt>
    <dgm:pt modelId="{4E80B4B0-6A61-420C-B1EA-16187E57094C}" type="pres">
      <dgm:prSet presAssocID="{0C0D00A2-2773-4E1A-8325-4B9ACE2F4D83}" presName="linear" presStyleCnt="0">
        <dgm:presLayoutVars>
          <dgm:animLvl val="lvl"/>
          <dgm:resizeHandles val="exact"/>
        </dgm:presLayoutVars>
      </dgm:prSet>
      <dgm:spPr/>
    </dgm:pt>
    <dgm:pt modelId="{70CF0343-EC0B-406B-A6CC-ECB65BD96258}" type="pres">
      <dgm:prSet presAssocID="{87C65C31-B98B-4EB9-984D-609F78706B5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3AD9618-EE5F-4385-85F4-80F28CABA3A6}" type="pres">
      <dgm:prSet presAssocID="{87C65C31-B98B-4EB9-984D-609F78706B5A}" presName="childText" presStyleLbl="revTx" presStyleIdx="0" presStyleCnt="2">
        <dgm:presLayoutVars>
          <dgm:bulletEnabled val="1"/>
        </dgm:presLayoutVars>
      </dgm:prSet>
      <dgm:spPr/>
    </dgm:pt>
    <dgm:pt modelId="{B0A9CA31-A1E5-4EBA-83DA-F038AA1A1325}" type="pres">
      <dgm:prSet presAssocID="{278D19C8-6DB6-4935-BA70-45BD8A80D07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38AEFF2-1B50-4E72-B4FC-129B3C9575AC}" type="pres">
      <dgm:prSet presAssocID="{278D19C8-6DB6-4935-BA70-45BD8A80D07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6074916-B07D-40B7-8891-6C2848C20224}" srcId="{278D19C8-6DB6-4935-BA70-45BD8A80D070}" destId="{CBE073F0-67EE-4F13-8590-1C6733628038}" srcOrd="0" destOrd="0" parTransId="{C0EA9F1E-B8A1-406D-B322-6E81E0EF75B9}" sibTransId="{81230D18-73A0-4A3C-8D83-14A530639B51}"/>
    <dgm:cxn modelId="{2638231C-0171-4F31-893E-10CDBD9F429A}" type="presOf" srcId="{278D19C8-6DB6-4935-BA70-45BD8A80D070}" destId="{B0A9CA31-A1E5-4EBA-83DA-F038AA1A1325}" srcOrd="0" destOrd="0" presId="urn:microsoft.com/office/officeart/2005/8/layout/vList2"/>
    <dgm:cxn modelId="{C5B04D56-B23C-4B28-8ED2-9474F50BCCF4}" type="presOf" srcId="{CF7B91E9-33FE-420D-8530-62B2668E0700}" destId="{83AD9618-EE5F-4385-85F4-80F28CABA3A6}" srcOrd="0" destOrd="0" presId="urn:microsoft.com/office/officeart/2005/8/layout/vList2"/>
    <dgm:cxn modelId="{23DFED5A-7268-4D76-BB4F-418A5A88F96D}" type="presOf" srcId="{196AFB02-86E4-4DBD-B8D8-DD8ECF7781F6}" destId="{438AEFF2-1B50-4E72-B4FC-129B3C9575AC}" srcOrd="0" destOrd="1" presId="urn:microsoft.com/office/officeart/2005/8/layout/vList2"/>
    <dgm:cxn modelId="{1E416496-39B1-4EEB-A79B-DB383B1C4AD6}" type="presOf" srcId="{87C65C31-B98B-4EB9-984D-609F78706B5A}" destId="{70CF0343-EC0B-406B-A6CC-ECB65BD96258}" srcOrd="0" destOrd="0" presId="urn:microsoft.com/office/officeart/2005/8/layout/vList2"/>
    <dgm:cxn modelId="{497492AF-31E9-44D7-B793-A06E8DC0357A}" type="presOf" srcId="{0C0D00A2-2773-4E1A-8325-4B9ACE2F4D83}" destId="{4E80B4B0-6A61-420C-B1EA-16187E57094C}" srcOrd="0" destOrd="0" presId="urn:microsoft.com/office/officeart/2005/8/layout/vList2"/>
    <dgm:cxn modelId="{B76F92C6-E42A-43B0-851C-2FC5D50F7A7A}" srcId="{0C0D00A2-2773-4E1A-8325-4B9ACE2F4D83}" destId="{278D19C8-6DB6-4935-BA70-45BD8A80D070}" srcOrd="1" destOrd="0" parTransId="{6EBCA22A-BDF0-49CC-8662-577E789C6596}" sibTransId="{D3334A17-0581-4237-B919-6D0C7EB5D0AD}"/>
    <dgm:cxn modelId="{9FE6DCCC-D8ED-40EA-95FE-0E97AA5184B3}" type="presOf" srcId="{CBE073F0-67EE-4F13-8590-1C6733628038}" destId="{438AEFF2-1B50-4E72-B4FC-129B3C9575AC}" srcOrd="0" destOrd="0" presId="urn:microsoft.com/office/officeart/2005/8/layout/vList2"/>
    <dgm:cxn modelId="{8F295FDE-25DE-449D-9359-374F8EA40308}" srcId="{87C65C31-B98B-4EB9-984D-609F78706B5A}" destId="{CF7B91E9-33FE-420D-8530-62B2668E0700}" srcOrd="0" destOrd="0" parTransId="{AAE64122-B00B-4DFE-BFC8-A3EEAA6A025F}" sibTransId="{AA0124FB-6587-4787-B1EC-ABF7255BC07C}"/>
    <dgm:cxn modelId="{89608BE5-20F2-4372-9352-45DBEC3FC021}" srcId="{278D19C8-6DB6-4935-BA70-45BD8A80D070}" destId="{196AFB02-86E4-4DBD-B8D8-DD8ECF7781F6}" srcOrd="1" destOrd="0" parTransId="{FB444D59-5A7D-4F2C-84BB-0805E327BDB2}" sibTransId="{A61E5CA5-E092-4BCB-A6BC-F0CCE4BCA3C0}"/>
    <dgm:cxn modelId="{1198F6E7-FED0-49E5-9650-83D233FA6D4F}" srcId="{0C0D00A2-2773-4E1A-8325-4B9ACE2F4D83}" destId="{87C65C31-B98B-4EB9-984D-609F78706B5A}" srcOrd="0" destOrd="0" parTransId="{555D9877-141C-4836-8DDF-4A7C88012980}" sibTransId="{931D4946-E13C-412B-8B15-04D518417619}"/>
    <dgm:cxn modelId="{BBA4F309-CA35-484C-84BA-12D94FC64565}" type="presParOf" srcId="{4E80B4B0-6A61-420C-B1EA-16187E57094C}" destId="{70CF0343-EC0B-406B-A6CC-ECB65BD96258}" srcOrd="0" destOrd="0" presId="urn:microsoft.com/office/officeart/2005/8/layout/vList2"/>
    <dgm:cxn modelId="{BFF7EFE1-319C-4654-BE96-5F3418D8625D}" type="presParOf" srcId="{4E80B4B0-6A61-420C-B1EA-16187E57094C}" destId="{83AD9618-EE5F-4385-85F4-80F28CABA3A6}" srcOrd="1" destOrd="0" presId="urn:microsoft.com/office/officeart/2005/8/layout/vList2"/>
    <dgm:cxn modelId="{BDFA88FD-837F-46E3-83B1-1836F6CE1ACA}" type="presParOf" srcId="{4E80B4B0-6A61-420C-B1EA-16187E57094C}" destId="{B0A9CA31-A1E5-4EBA-83DA-F038AA1A1325}" srcOrd="2" destOrd="0" presId="urn:microsoft.com/office/officeart/2005/8/layout/vList2"/>
    <dgm:cxn modelId="{66C743D5-DB42-4004-931C-BB672BA0CE58}" type="presParOf" srcId="{4E80B4B0-6A61-420C-B1EA-16187E57094C}" destId="{438AEFF2-1B50-4E72-B4FC-129B3C9575AC}" srcOrd="3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7DE8DE-6643-4B60-85E1-3D41FDABF9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A70635-922A-40D4-9F46-1966621CE317}">
      <dgm:prSet phldrT="[Text]" custT="1"/>
      <dgm:spPr/>
      <dgm:t>
        <a:bodyPr/>
        <a:lstStyle/>
        <a:p>
          <a:r>
            <a:rPr lang="cs-CZ" sz="3700" dirty="0"/>
            <a:t>jednostranné</a:t>
          </a:r>
        </a:p>
      </dgm:t>
    </dgm:pt>
    <dgm:pt modelId="{8BEAB506-B338-45A5-9400-D1E271BB5647}" type="parTrans" cxnId="{F1315DAD-D9D0-459A-AF37-908C91D8A4D9}">
      <dgm:prSet/>
      <dgm:spPr/>
      <dgm:t>
        <a:bodyPr/>
        <a:lstStyle/>
        <a:p>
          <a:endParaRPr lang="cs-CZ"/>
        </a:p>
      </dgm:t>
    </dgm:pt>
    <dgm:pt modelId="{50FA0CD5-B920-4627-8E70-18A4E61E851F}" type="sibTrans" cxnId="{F1315DAD-D9D0-459A-AF37-908C91D8A4D9}">
      <dgm:prSet/>
      <dgm:spPr/>
      <dgm:t>
        <a:bodyPr/>
        <a:lstStyle/>
        <a:p>
          <a:endParaRPr lang="cs-CZ"/>
        </a:p>
      </dgm:t>
    </dgm:pt>
    <dgm:pt modelId="{9804E5F1-965A-4024-A32D-D6EB9D0BE106}">
      <dgm:prSet phldrT="[Text]" custT="1"/>
      <dgm:spPr/>
      <dgm:t>
        <a:bodyPr/>
        <a:lstStyle/>
        <a:p>
          <a:r>
            <a:rPr lang="cs-CZ" sz="2800" dirty="0"/>
            <a:t>jen jedna osoba projevuje vůli</a:t>
          </a:r>
        </a:p>
      </dgm:t>
    </dgm:pt>
    <dgm:pt modelId="{6BED2923-AB1C-4459-9310-74D13BA9BF1E}" type="parTrans" cxnId="{CD50EB8E-4D3F-475E-8AED-5E9B527B5F5B}">
      <dgm:prSet/>
      <dgm:spPr/>
      <dgm:t>
        <a:bodyPr/>
        <a:lstStyle/>
        <a:p>
          <a:endParaRPr lang="cs-CZ"/>
        </a:p>
      </dgm:t>
    </dgm:pt>
    <dgm:pt modelId="{61C16FC4-908F-457C-B029-BAA02FB43E9C}" type="sibTrans" cxnId="{CD50EB8E-4D3F-475E-8AED-5E9B527B5F5B}">
      <dgm:prSet/>
      <dgm:spPr/>
      <dgm:t>
        <a:bodyPr/>
        <a:lstStyle/>
        <a:p>
          <a:endParaRPr lang="cs-CZ"/>
        </a:p>
      </dgm:t>
    </dgm:pt>
    <dgm:pt modelId="{9757D03B-97C4-405C-B4D4-7EF24424686D}">
      <dgm:prSet phldrT="[Text]" custT="1"/>
      <dgm:spPr/>
      <dgm:t>
        <a:bodyPr/>
        <a:lstStyle/>
        <a:p>
          <a:r>
            <a:rPr lang="cs-CZ" sz="3700" dirty="0"/>
            <a:t>dvoustranné (vícestranné)</a:t>
          </a:r>
        </a:p>
      </dgm:t>
    </dgm:pt>
    <dgm:pt modelId="{92E18099-CC4B-4BFF-B565-B38DE7AAE672}" type="parTrans" cxnId="{F5571A8C-84E9-44E6-A492-E8C23EBDA3F5}">
      <dgm:prSet/>
      <dgm:spPr/>
      <dgm:t>
        <a:bodyPr/>
        <a:lstStyle/>
        <a:p>
          <a:endParaRPr lang="cs-CZ"/>
        </a:p>
      </dgm:t>
    </dgm:pt>
    <dgm:pt modelId="{FD785410-F19F-41FB-A4B0-C5326EB6789F}" type="sibTrans" cxnId="{F5571A8C-84E9-44E6-A492-E8C23EBDA3F5}">
      <dgm:prSet/>
      <dgm:spPr/>
      <dgm:t>
        <a:bodyPr/>
        <a:lstStyle/>
        <a:p>
          <a:endParaRPr lang="cs-CZ"/>
        </a:p>
      </dgm:t>
    </dgm:pt>
    <dgm:pt modelId="{4E008AF4-6C05-4CE0-90FD-FA72295C451E}">
      <dgm:prSet phldrT="[Text]" custT="1"/>
      <dgm:spPr/>
      <dgm:t>
        <a:bodyPr/>
        <a:lstStyle/>
        <a:p>
          <a:r>
            <a:rPr lang="cs-CZ" sz="2800" dirty="0"/>
            <a:t>dvě (či více) osob musí projevit shodnou vůli</a:t>
          </a:r>
        </a:p>
      </dgm:t>
    </dgm:pt>
    <dgm:pt modelId="{360A91A3-BBD4-4A4F-AE77-2E4DA1201851}" type="parTrans" cxnId="{9DD51145-5DD0-4E90-83D1-870C336C93EC}">
      <dgm:prSet/>
      <dgm:spPr/>
      <dgm:t>
        <a:bodyPr/>
        <a:lstStyle/>
        <a:p>
          <a:endParaRPr lang="cs-CZ"/>
        </a:p>
      </dgm:t>
    </dgm:pt>
    <dgm:pt modelId="{2FC46887-0F49-4B8D-AFBE-FA21D751FAF4}" type="sibTrans" cxnId="{9DD51145-5DD0-4E90-83D1-870C336C93EC}">
      <dgm:prSet/>
      <dgm:spPr/>
      <dgm:t>
        <a:bodyPr/>
        <a:lstStyle/>
        <a:p>
          <a:endParaRPr lang="cs-CZ"/>
        </a:p>
      </dgm:t>
    </dgm:pt>
    <dgm:pt modelId="{A7706D02-0634-4E78-9CCB-3F46BEE14897}">
      <dgm:prSet phldrT="[Text]" custT="1"/>
      <dgm:spPr/>
      <dgm:t>
        <a:bodyPr/>
        <a:lstStyle/>
        <a:p>
          <a:r>
            <a:rPr lang="cs-CZ" sz="2800" dirty="0"/>
            <a:t>dáte výpověď v práci, odstoupíte od smlouvy, sepíšete závěť</a:t>
          </a:r>
        </a:p>
      </dgm:t>
    </dgm:pt>
    <dgm:pt modelId="{3DFB5734-2079-43FA-B36E-4954B7708EFB}" type="parTrans" cxnId="{D2B5551A-E0EC-42B0-8BC3-FA48C24908B3}">
      <dgm:prSet/>
      <dgm:spPr/>
      <dgm:t>
        <a:bodyPr/>
        <a:lstStyle/>
        <a:p>
          <a:endParaRPr lang="cs-CZ"/>
        </a:p>
      </dgm:t>
    </dgm:pt>
    <dgm:pt modelId="{5B80710E-C224-444E-887F-053747E7CCF5}" type="sibTrans" cxnId="{D2B5551A-E0EC-42B0-8BC3-FA48C24908B3}">
      <dgm:prSet/>
      <dgm:spPr/>
      <dgm:t>
        <a:bodyPr/>
        <a:lstStyle/>
        <a:p>
          <a:endParaRPr lang="cs-CZ"/>
        </a:p>
      </dgm:t>
    </dgm:pt>
    <dgm:pt modelId="{4D557FC6-4B4B-421F-9672-7E6C944246AF}">
      <dgm:prSet phldrT="[Text]" custT="1"/>
      <dgm:spPr/>
      <dgm:t>
        <a:bodyPr/>
        <a:lstStyle/>
        <a:p>
          <a:r>
            <a:rPr lang="cs-CZ" sz="2800" dirty="0"/>
            <a:t>uzavření manželství, uzavření smlouvy</a:t>
          </a:r>
        </a:p>
      </dgm:t>
    </dgm:pt>
    <dgm:pt modelId="{64893260-E59A-4347-B24F-083660FA458D}" type="parTrans" cxnId="{88ECF17E-9E6D-442C-B419-43DA4DB098BA}">
      <dgm:prSet/>
      <dgm:spPr/>
      <dgm:t>
        <a:bodyPr/>
        <a:lstStyle/>
        <a:p>
          <a:endParaRPr lang="cs-CZ"/>
        </a:p>
      </dgm:t>
    </dgm:pt>
    <dgm:pt modelId="{4BCBA06F-C8DF-4B46-B460-A3A7F0BC83FD}" type="sibTrans" cxnId="{88ECF17E-9E6D-442C-B419-43DA4DB098BA}">
      <dgm:prSet/>
      <dgm:spPr/>
      <dgm:t>
        <a:bodyPr/>
        <a:lstStyle/>
        <a:p>
          <a:endParaRPr lang="cs-CZ"/>
        </a:p>
      </dgm:t>
    </dgm:pt>
    <dgm:pt modelId="{58825758-8EDF-4EB8-8F33-B2F915DB799F}" type="pres">
      <dgm:prSet presAssocID="{BF7DE8DE-6643-4B60-85E1-3D41FDABF9D0}" presName="linear" presStyleCnt="0">
        <dgm:presLayoutVars>
          <dgm:animLvl val="lvl"/>
          <dgm:resizeHandles val="exact"/>
        </dgm:presLayoutVars>
      </dgm:prSet>
      <dgm:spPr/>
    </dgm:pt>
    <dgm:pt modelId="{7283D6AE-B6A4-4EE4-A686-586BA23A7700}" type="pres">
      <dgm:prSet presAssocID="{BDA70635-922A-40D4-9F46-1966621CE31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4D974E-5E23-4C64-A898-E275933E8DF6}" type="pres">
      <dgm:prSet presAssocID="{BDA70635-922A-40D4-9F46-1966621CE317}" presName="childText" presStyleLbl="revTx" presStyleIdx="0" presStyleCnt="2">
        <dgm:presLayoutVars>
          <dgm:bulletEnabled val="1"/>
        </dgm:presLayoutVars>
      </dgm:prSet>
      <dgm:spPr/>
    </dgm:pt>
    <dgm:pt modelId="{7D9210B0-3898-4968-A76C-1C787BAC48BA}" type="pres">
      <dgm:prSet presAssocID="{9757D03B-97C4-405C-B4D4-7EF24424686D}" presName="parentText" presStyleLbl="node1" presStyleIdx="1" presStyleCnt="2" custLinFactNeighborX="-509" custLinFactNeighborY="1116">
        <dgm:presLayoutVars>
          <dgm:chMax val="0"/>
          <dgm:bulletEnabled val="1"/>
        </dgm:presLayoutVars>
      </dgm:prSet>
      <dgm:spPr/>
    </dgm:pt>
    <dgm:pt modelId="{D427B4D2-22E8-429D-A8E9-074E370D3753}" type="pres">
      <dgm:prSet presAssocID="{9757D03B-97C4-405C-B4D4-7EF24424686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66D040B-EABA-4FA4-8C90-065A7F9BE36E}" type="presOf" srcId="{BF7DE8DE-6643-4B60-85E1-3D41FDABF9D0}" destId="{58825758-8EDF-4EB8-8F33-B2F915DB799F}" srcOrd="0" destOrd="0" presId="urn:microsoft.com/office/officeart/2005/8/layout/vList2"/>
    <dgm:cxn modelId="{F3E8830B-0128-4E47-95C2-78B5A354F227}" type="presOf" srcId="{9804E5F1-965A-4024-A32D-D6EB9D0BE106}" destId="{9D4D974E-5E23-4C64-A898-E275933E8DF6}" srcOrd="0" destOrd="0" presId="urn:microsoft.com/office/officeart/2005/8/layout/vList2"/>
    <dgm:cxn modelId="{D2B5551A-E0EC-42B0-8BC3-FA48C24908B3}" srcId="{BDA70635-922A-40D4-9F46-1966621CE317}" destId="{A7706D02-0634-4E78-9CCB-3F46BEE14897}" srcOrd="1" destOrd="0" parTransId="{3DFB5734-2079-43FA-B36E-4954B7708EFB}" sibTransId="{5B80710E-C224-444E-887F-053747E7CCF5}"/>
    <dgm:cxn modelId="{9DD51145-5DD0-4E90-83D1-870C336C93EC}" srcId="{9757D03B-97C4-405C-B4D4-7EF24424686D}" destId="{4E008AF4-6C05-4CE0-90FD-FA72295C451E}" srcOrd="0" destOrd="0" parTransId="{360A91A3-BBD4-4A4F-AE77-2E4DA1201851}" sibTransId="{2FC46887-0F49-4B8D-AFBE-FA21D751FAF4}"/>
    <dgm:cxn modelId="{350C7B70-D8BC-462B-BFD8-4F3BCA529A3F}" type="presOf" srcId="{4E008AF4-6C05-4CE0-90FD-FA72295C451E}" destId="{D427B4D2-22E8-429D-A8E9-074E370D3753}" srcOrd="0" destOrd="0" presId="urn:microsoft.com/office/officeart/2005/8/layout/vList2"/>
    <dgm:cxn modelId="{F2031B7E-1901-4082-B686-3EDD9C30490E}" type="presOf" srcId="{A7706D02-0634-4E78-9CCB-3F46BEE14897}" destId="{9D4D974E-5E23-4C64-A898-E275933E8DF6}" srcOrd="0" destOrd="1" presId="urn:microsoft.com/office/officeart/2005/8/layout/vList2"/>
    <dgm:cxn modelId="{88ECF17E-9E6D-442C-B419-43DA4DB098BA}" srcId="{9757D03B-97C4-405C-B4D4-7EF24424686D}" destId="{4D557FC6-4B4B-421F-9672-7E6C944246AF}" srcOrd="1" destOrd="0" parTransId="{64893260-E59A-4347-B24F-083660FA458D}" sibTransId="{4BCBA06F-C8DF-4B46-B460-A3A7F0BC83FD}"/>
    <dgm:cxn modelId="{80688C83-394D-414D-B055-C1982F0FF302}" type="presOf" srcId="{4D557FC6-4B4B-421F-9672-7E6C944246AF}" destId="{D427B4D2-22E8-429D-A8E9-074E370D3753}" srcOrd="0" destOrd="1" presId="urn:microsoft.com/office/officeart/2005/8/layout/vList2"/>
    <dgm:cxn modelId="{F5571A8C-84E9-44E6-A492-E8C23EBDA3F5}" srcId="{BF7DE8DE-6643-4B60-85E1-3D41FDABF9D0}" destId="{9757D03B-97C4-405C-B4D4-7EF24424686D}" srcOrd="1" destOrd="0" parTransId="{92E18099-CC4B-4BFF-B565-B38DE7AAE672}" sibTransId="{FD785410-F19F-41FB-A4B0-C5326EB6789F}"/>
    <dgm:cxn modelId="{CD50EB8E-4D3F-475E-8AED-5E9B527B5F5B}" srcId="{BDA70635-922A-40D4-9F46-1966621CE317}" destId="{9804E5F1-965A-4024-A32D-D6EB9D0BE106}" srcOrd="0" destOrd="0" parTransId="{6BED2923-AB1C-4459-9310-74D13BA9BF1E}" sibTransId="{61C16FC4-908F-457C-B029-BAA02FB43E9C}"/>
    <dgm:cxn modelId="{ED1A8698-EE8E-4144-8B4A-54B0B40F5A1C}" type="presOf" srcId="{BDA70635-922A-40D4-9F46-1966621CE317}" destId="{7283D6AE-B6A4-4EE4-A686-586BA23A7700}" srcOrd="0" destOrd="0" presId="urn:microsoft.com/office/officeart/2005/8/layout/vList2"/>
    <dgm:cxn modelId="{AF4CB9A4-CFC1-489C-A4CA-7B45F3FBEFD1}" type="presOf" srcId="{9757D03B-97C4-405C-B4D4-7EF24424686D}" destId="{7D9210B0-3898-4968-A76C-1C787BAC48BA}" srcOrd="0" destOrd="0" presId="urn:microsoft.com/office/officeart/2005/8/layout/vList2"/>
    <dgm:cxn modelId="{F1315DAD-D9D0-459A-AF37-908C91D8A4D9}" srcId="{BF7DE8DE-6643-4B60-85E1-3D41FDABF9D0}" destId="{BDA70635-922A-40D4-9F46-1966621CE317}" srcOrd="0" destOrd="0" parTransId="{8BEAB506-B338-45A5-9400-D1E271BB5647}" sibTransId="{50FA0CD5-B920-4627-8E70-18A4E61E851F}"/>
    <dgm:cxn modelId="{F8DDB833-243C-4FCE-9E53-888CC61DF40F}" type="presParOf" srcId="{58825758-8EDF-4EB8-8F33-B2F915DB799F}" destId="{7283D6AE-B6A4-4EE4-A686-586BA23A7700}" srcOrd="0" destOrd="0" presId="urn:microsoft.com/office/officeart/2005/8/layout/vList2"/>
    <dgm:cxn modelId="{BF3824BF-6C75-4B53-A086-17E0C22E3835}" type="presParOf" srcId="{58825758-8EDF-4EB8-8F33-B2F915DB799F}" destId="{9D4D974E-5E23-4C64-A898-E275933E8DF6}" srcOrd="1" destOrd="0" presId="urn:microsoft.com/office/officeart/2005/8/layout/vList2"/>
    <dgm:cxn modelId="{C4E024FB-6F51-4DBF-A69C-FFEE05751B56}" type="presParOf" srcId="{58825758-8EDF-4EB8-8F33-B2F915DB799F}" destId="{7D9210B0-3898-4968-A76C-1C787BAC48BA}" srcOrd="2" destOrd="0" presId="urn:microsoft.com/office/officeart/2005/8/layout/vList2"/>
    <dgm:cxn modelId="{89A6270A-194C-4C20-B5BC-D215D251EEC8}" type="presParOf" srcId="{58825758-8EDF-4EB8-8F33-B2F915DB799F}" destId="{D427B4D2-22E8-429D-A8E9-074E370D375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C7EBA3-73A9-4DA5-8289-AF24A0F4EF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8ADB79-3B51-4FBA-B157-C6E34E4EC467}">
      <dgm:prSet phldrT="[Text]" custT="1"/>
      <dgm:spPr/>
      <dgm:t>
        <a:bodyPr/>
        <a:lstStyle/>
        <a:p>
          <a:r>
            <a:rPr lang="cs-CZ" sz="3700" dirty="0"/>
            <a:t>adresované</a:t>
          </a:r>
        </a:p>
      </dgm:t>
    </dgm:pt>
    <dgm:pt modelId="{7A74C6AA-4E47-45C2-B6B6-5EC705B87DC2}" type="parTrans" cxnId="{1A1EDE93-E79C-4F1D-8933-D3D8A66EE9CC}">
      <dgm:prSet/>
      <dgm:spPr/>
      <dgm:t>
        <a:bodyPr/>
        <a:lstStyle/>
        <a:p>
          <a:endParaRPr lang="cs-CZ"/>
        </a:p>
      </dgm:t>
    </dgm:pt>
    <dgm:pt modelId="{F026C6D8-1D8D-4A40-B734-CD88A3574BF5}" type="sibTrans" cxnId="{1A1EDE93-E79C-4F1D-8933-D3D8A66EE9CC}">
      <dgm:prSet/>
      <dgm:spPr/>
      <dgm:t>
        <a:bodyPr/>
        <a:lstStyle/>
        <a:p>
          <a:endParaRPr lang="cs-CZ"/>
        </a:p>
      </dgm:t>
    </dgm:pt>
    <dgm:pt modelId="{5B6C3002-5E18-4B01-9BA1-46B2DA7EF90F}">
      <dgm:prSet phldrT="[Text]" custT="1"/>
      <dgm:spPr/>
      <dgm:t>
        <a:bodyPr/>
        <a:lstStyle/>
        <a:p>
          <a:r>
            <a:rPr lang="cs-CZ" sz="2800" dirty="0"/>
            <a:t>projev vůle musí dojít osobě, které je určen (= adresát)</a:t>
          </a:r>
        </a:p>
      </dgm:t>
    </dgm:pt>
    <dgm:pt modelId="{0020C62F-3D58-4EDD-88FB-63D7E1E954EB}" type="parTrans" cxnId="{D5BC9499-3D43-47A7-B7AC-D1464B3C3FC0}">
      <dgm:prSet/>
      <dgm:spPr/>
      <dgm:t>
        <a:bodyPr/>
        <a:lstStyle/>
        <a:p>
          <a:endParaRPr lang="cs-CZ"/>
        </a:p>
      </dgm:t>
    </dgm:pt>
    <dgm:pt modelId="{7E43F156-B278-4FFF-9769-9D166D9F706A}" type="sibTrans" cxnId="{D5BC9499-3D43-47A7-B7AC-D1464B3C3FC0}">
      <dgm:prSet/>
      <dgm:spPr/>
      <dgm:t>
        <a:bodyPr/>
        <a:lstStyle/>
        <a:p>
          <a:endParaRPr lang="cs-CZ"/>
        </a:p>
      </dgm:t>
    </dgm:pt>
    <dgm:pt modelId="{5F29D7FE-DA4E-4213-89CD-0B671DA9929B}">
      <dgm:prSet phldrT="[Text]" custT="1"/>
      <dgm:spPr/>
      <dgm:t>
        <a:bodyPr/>
        <a:lstStyle/>
        <a:p>
          <a:r>
            <a:rPr lang="cs-CZ" sz="3700" dirty="0"/>
            <a:t>neadresované</a:t>
          </a:r>
        </a:p>
      </dgm:t>
    </dgm:pt>
    <dgm:pt modelId="{A3847C6B-3786-4853-8148-68FD5CA592AE}" type="parTrans" cxnId="{E6212D65-E114-45B2-96E4-7963DAB65C12}">
      <dgm:prSet/>
      <dgm:spPr/>
      <dgm:t>
        <a:bodyPr/>
        <a:lstStyle/>
        <a:p>
          <a:endParaRPr lang="cs-CZ"/>
        </a:p>
      </dgm:t>
    </dgm:pt>
    <dgm:pt modelId="{1DA5B85B-FFF9-4566-AE00-0F100F521E1B}" type="sibTrans" cxnId="{E6212D65-E114-45B2-96E4-7963DAB65C12}">
      <dgm:prSet/>
      <dgm:spPr/>
      <dgm:t>
        <a:bodyPr/>
        <a:lstStyle/>
        <a:p>
          <a:endParaRPr lang="cs-CZ"/>
        </a:p>
      </dgm:t>
    </dgm:pt>
    <dgm:pt modelId="{4A2A14B8-04C5-4970-A192-1D90608FA3FD}">
      <dgm:prSet phldrT="[Text]" custT="1"/>
      <dgm:spPr/>
      <dgm:t>
        <a:bodyPr/>
        <a:lstStyle/>
        <a:p>
          <a:r>
            <a:rPr lang="cs-CZ" sz="2800" dirty="0"/>
            <a:t>projev vůle nemusí osobě dojít</a:t>
          </a:r>
        </a:p>
      </dgm:t>
    </dgm:pt>
    <dgm:pt modelId="{6497313B-900C-45C4-BCA2-1FE48157D8CC}" type="parTrans" cxnId="{419869FB-DC92-49A9-9429-37D9916A4738}">
      <dgm:prSet/>
      <dgm:spPr/>
      <dgm:t>
        <a:bodyPr/>
        <a:lstStyle/>
        <a:p>
          <a:endParaRPr lang="cs-CZ"/>
        </a:p>
      </dgm:t>
    </dgm:pt>
    <dgm:pt modelId="{ABC98F9C-6ACA-455F-B94C-6DC795849D99}" type="sibTrans" cxnId="{419869FB-DC92-49A9-9429-37D9916A4738}">
      <dgm:prSet/>
      <dgm:spPr/>
      <dgm:t>
        <a:bodyPr/>
        <a:lstStyle/>
        <a:p>
          <a:endParaRPr lang="cs-CZ"/>
        </a:p>
      </dgm:t>
    </dgm:pt>
    <dgm:pt modelId="{E09085F7-468F-4655-8B0F-7FBBAE891CAB}">
      <dgm:prSet phldrT="[Text]" custT="1"/>
      <dgm:spPr/>
      <dgm:t>
        <a:bodyPr/>
        <a:lstStyle/>
        <a:p>
          <a:r>
            <a:rPr lang="cs-CZ" sz="2800" dirty="0"/>
            <a:t>adresát musí mít možnost se seznámit, ale neznamená to, faktické seznámení</a:t>
          </a:r>
        </a:p>
      </dgm:t>
    </dgm:pt>
    <dgm:pt modelId="{84371847-0209-41C9-8A1A-C06E08C9C31B}" type="parTrans" cxnId="{229325BB-433F-4470-9398-BE8BF7A280D4}">
      <dgm:prSet/>
      <dgm:spPr/>
      <dgm:t>
        <a:bodyPr/>
        <a:lstStyle/>
        <a:p>
          <a:endParaRPr lang="cs-CZ"/>
        </a:p>
      </dgm:t>
    </dgm:pt>
    <dgm:pt modelId="{F73F27A2-9585-42A6-929D-BCFC76BAF9F8}" type="sibTrans" cxnId="{229325BB-433F-4470-9398-BE8BF7A280D4}">
      <dgm:prSet/>
      <dgm:spPr/>
      <dgm:t>
        <a:bodyPr/>
        <a:lstStyle/>
        <a:p>
          <a:endParaRPr lang="cs-CZ"/>
        </a:p>
      </dgm:t>
    </dgm:pt>
    <dgm:pt modelId="{AFAFD3C8-B99B-4BFD-BB7D-2924FB3E6042}">
      <dgm:prSet phldrT="[Text]" custT="1"/>
      <dgm:spPr/>
      <dgm:t>
        <a:bodyPr/>
        <a:lstStyle/>
        <a:p>
          <a:r>
            <a:rPr lang="cs-CZ" sz="2800" dirty="0"/>
            <a:t>závěť</a:t>
          </a:r>
        </a:p>
      </dgm:t>
    </dgm:pt>
    <dgm:pt modelId="{B6D22A71-7257-4C44-B329-37994F879976}" type="parTrans" cxnId="{743B1B88-257C-4A1C-8752-119448F6E1E5}">
      <dgm:prSet/>
      <dgm:spPr/>
      <dgm:t>
        <a:bodyPr/>
        <a:lstStyle/>
        <a:p>
          <a:endParaRPr lang="cs-CZ"/>
        </a:p>
      </dgm:t>
    </dgm:pt>
    <dgm:pt modelId="{40430490-292D-462E-8799-E03C403480FC}" type="sibTrans" cxnId="{743B1B88-257C-4A1C-8752-119448F6E1E5}">
      <dgm:prSet/>
      <dgm:spPr/>
      <dgm:t>
        <a:bodyPr/>
        <a:lstStyle/>
        <a:p>
          <a:endParaRPr lang="cs-CZ"/>
        </a:p>
      </dgm:t>
    </dgm:pt>
    <dgm:pt modelId="{F49AA3EC-858D-4720-93DB-B9DB392DC32E}">
      <dgm:prSet phldrT="[Text]" custT="1"/>
      <dgm:spPr/>
      <dgm:t>
        <a:bodyPr/>
        <a:lstStyle/>
        <a:p>
          <a:r>
            <a:rPr lang="cs-CZ" sz="2800" dirty="0"/>
            <a:t>návrh na uzavření smlouvy</a:t>
          </a:r>
        </a:p>
      </dgm:t>
    </dgm:pt>
    <dgm:pt modelId="{9E1624AA-F43C-4060-8F95-5FF87F26AFF2}" type="parTrans" cxnId="{CB0B4762-784E-4713-B727-044CB1337083}">
      <dgm:prSet/>
      <dgm:spPr/>
    </dgm:pt>
    <dgm:pt modelId="{22980D6E-9BBE-41FB-B19A-F86FDA94E85A}" type="sibTrans" cxnId="{CB0B4762-784E-4713-B727-044CB1337083}">
      <dgm:prSet/>
      <dgm:spPr/>
    </dgm:pt>
    <dgm:pt modelId="{B30494B6-5828-4C09-AEA3-F7DC9F820DCD}" type="pres">
      <dgm:prSet presAssocID="{03C7EBA3-73A9-4DA5-8289-AF24A0F4EF75}" presName="linear" presStyleCnt="0">
        <dgm:presLayoutVars>
          <dgm:animLvl val="lvl"/>
          <dgm:resizeHandles val="exact"/>
        </dgm:presLayoutVars>
      </dgm:prSet>
      <dgm:spPr/>
    </dgm:pt>
    <dgm:pt modelId="{EA0951C0-D51B-4ED2-B573-F91901D8308A}" type="pres">
      <dgm:prSet presAssocID="{798ADB79-3B51-4FBA-B157-C6E34E4EC46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3C79748-4EBB-4C3A-B6B2-8AAD98936E5E}" type="pres">
      <dgm:prSet presAssocID="{798ADB79-3B51-4FBA-B157-C6E34E4EC467}" presName="childText" presStyleLbl="revTx" presStyleIdx="0" presStyleCnt="2">
        <dgm:presLayoutVars>
          <dgm:bulletEnabled val="1"/>
        </dgm:presLayoutVars>
      </dgm:prSet>
      <dgm:spPr/>
    </dgm:pt>
    <dgm:pt modelId="{A89399CA-E36E-4304-8EC6-E24BD31B8B20}" type="pres">
      <dgm:prSet presAssocID="{5F29D7FE-DA4E-4213-89CD-0B671DA9929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373C210-63A5-48AB-9B31-B9C1397ECD72}" type="pres">
      <dgm:prSet presAssocID="{5F29D7FE-DA4E-4213-89CD-0B671DA9929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B45643F-1A89-4E8D-8DC3-B337A08CA04C}" type="presOf" srcId="{AFAFD3C8-B99B-4BFD-BB7D-2924FB3E6042}" destId="{4373C210-63A5-48AB-9B31-B9C1397ECD72}" srcOrd="0" destOrd="1" presId="urn:microsoft.com/office/officeart/2005/8/layout/vList2"/>
    <dgm:cxn modelId="{CB0B4762-784E-4713-B727-044CB1337083}" srcId="{798ADB79-3B51-4FBA-B157-C6E34E4EC467}" destId="{F49AA3EC-858D-4720-93DB-B9DB392DC32E}" srcOrd="2" destOrd="0" parTransId="{9E1624AA-F43C-4060-8F95-5FF87F26AFF2}" sibTransId="{22980D6E-9BBE-41FB-B19A-F86FDA94E85A}"/>
    <dgm:cxn modelId="{E6212D65-E114-45B2-96E4-7963DAB65C12}" srcId="{03C7EBA3-73A9-4DA5-8289-AF24A0F4EF75}" destId="{5F29D7FE-DA4E-4213-89CD-0B671DA9929B}" srcOrd="1" destOrd="0" parTransId="{A3847C6B-3786-4853-8148-68FD5CA592AE}" sibTransId="{1DA5B85B-FFF9-4566-AE00-0F100F521E1B}"/>
    <dgm:cxn modelId="{3AFB2A5A-A2DB-4592-80F4-0CA226694911}" type="presOf" srcId="{F49AA3EC-858D-4720-93DB-B9DB392DC32E}" destId="{73C79748-4EBB-4C3A-B6B2-8AAD98936E5E}" srcOrd="0" destOrd="2" presId="urn:microsoft.com/office/officeart/2005/8/layout/vList2"/>
    <dgm:cxn modelId="{B8D9CD84-6488-409C-9568-A432BEE1B658}" type="presOf" srcId="{5B6C3002-5E18-4B01-9BA1-46B2DA7EF90F}" destId="{73C79748-4EBB-4C3A-B6B2-8AAD98936E5E}" srcOrd="0" destOrd="0" presId="urn:microsoft.com/office/officeart/2005/8/layout/vList2"/>
    <dgm:cxn modelId="{743B1B88-257C-4A1C-8752-119448F6E1E5}" srcId="{5F29D7FE-DA4E-4213-89CD-0B671DA9929B}" destId="{AFAFD3C8-B99B-4BFD-BB7D-2924FB3E6042}" srcOrd="1" destOrd="0" parTransId="{B6D22A71-7257-4C44-B329-37994F879976}" sibTransId="{40430490-292D-462E-8799-E03C403480FC}"/>
    <dgm:cxn modelId="{1A1EDE93-E79C-4F1D-8933-D3D8A66EE9CC}" srcId="{03C7EBA3-73A9-4DA5-8289-AF24A0F4EF75}" destId="{798ADB79-3B51-4FBA-B157-C6E34E4EC467}" srcOrd="0" destOrd="0" parTransId="{7A74C6AA-4E47-45C2-B6B6-5EC705B87DC2}" sibTransId="{F026C6D8-1D8D-4A40-B734-CD88A3574BF5}"/>
    <dgm:cxn modelId="{D5BC9499-3D43-47A7-B7AC-D1464B3C3FC0}" srcId="{798ADB79-3B51-4FBA-B157-C6E34E4EC467}" destId="{5B6C3002-5E18-4B01-9BA1-46B2DA7EF90F}" srcOrd="0" destOrd="0" parTransId="{0020C62F-3D58-4EDD-88FB-63D7E1E954EB}" sibTransId="{7E43F156-B278-4FFF-9769-9D166D9F706A}"/>
    <dgm:cxn modelId="{15842D9D-DCA6-408A-8B80-910823F3C340}" type="presOf" srcId="{798ADB79-3B51-4FBA-B157-C6E34E4EC467}" destId="{EA0951C0-D51B-4ED2-B573-F91901D8308A}" srcOrd="0" destOrd="0" presId="urn:microsoft.com/office/officeart/2005/8/layout/vList2"/>
    <dgm:cxn modelId="{BA786B9F-C549-483F-8345-1E4CFE0C787B}" type="presOf" srcId="{E09085F7-468F-4655-8B0F-7FBBAE891CAB}" destId="{73C79748-4EBB-4C3A-B6B2-8AAD98936E5E}" srcOrd="0" destOrd="1" presId="urn:microsoft.com/office/officeart/2005/8/layout/vList2"/>
    <dgm:cxn modelId="{229325BB-433F-4470-9398-BE8BF7A280D4}" srcId="{798ADB79-3B51-4FBA-B157-C6E34E4EC467}" destId="{E09085F7-468F-4655-8B0F-7FBBAE891CAB}" srcOrd="1" destOrd="0" parTransId="{84371847-0209-41C9-8A1A-C06E08C9C31B}" sibTransId="{F73F27A2-9585-42A6-929D-BCFC76BAF9F8}"/>
    <dgm:cxn modelId="{E9BC46C5-E5B4-4C39-BAC5-89D696A0C27A}" type="presOf" srcId="{5F29D7FE-DA4E-4213-89CD-0B671DA9929B}" destId="{A89399CA-E36E-4304-8EC6-E24BD31B8B20}" srcOrd="0" destOrd="0" presId="urn:microsoft.com/office/officeart/2005/8/layout/vList2"/>
    <dgm:cxn modelId="{29AE3ADB-C53F-4B3F-AAC3-EAF81414795E}" type="presOf" srcId="{03C7EBA3-73A9-4DA5-8289-AF24A0F4EF75}" destId="{B30494B6-5828-4C09-AEA3-F7DC9F820DCD}" srcOrd="0" destOrd="0" presId="urn:microsoft.com/office/officeart/2005/8/layout/vList2"/>
    <dgm:cxn modelId="{48E26BE9-6D9C-47F8-A6D1-CFA7A264F9B4}" type="presOf" srcId="{4A2A14B8-04C5-4970-A192-1D90608FA3FD}" destId="{4373C210-63A5-48AB-9B31-B9C1397ECD72}" srcOrd="0" destOrd="0" presId="urn:microsoft.com/office/officeart/2005/8/layout/vList2"/>
    <dgm:cxn modelId="{419869FB-DC92-49A9-9429-37D9916A4738}" srcId="{5F29D7FE-DA4E-4213-89CD-0B671DA9929B}" destId="{4A2A14B8-04C5-4970-A192-1D90608FA3FD}" srcOrd="0" destOrd="0" parTransId="{6497313B-900C-45C4-BCA2-1FE48157D8CC}" sibTransId="{ABC98F9C-6ACA-455F-B94C-6DC795849D99}"/>
    <dgm:cxn modelId="{324431D3-3228-4579-9044-59EFF194CFC6}" type="presParOf" srcId="{B30494B6-5828-4C09-AEA3-F7DC9F820DCD}" destId="{EA0951C0-D51B-4ED2-B573-F91901D8308A}" srcOrd="0" destOrd="0" presId="urn:microsoft.com/office/officeart/2005/8/layout/vList2"/>
    <dgm:cxn modelId="{F09159BF-9F43-47BC-BBE5-3A25126C6032}" type="presParOf" srcId="{B30494B6-5828-4C09-AEA3-F7DC9F820DCD}" destId="{73C79748-4EBB-4C3A-B6B2-8AAD98936E5E}" srcOrd="1" destOrd="0" presId="urn:microsoft.com/office/officeart/2005/8/layout/vList2"/>
    <dgm:cxn modelId="{EF59C972-4741-4B66-B26C-4C91D6F83BA3}" type="presParOf" srcId="{B30494B6-5828-4C09-AEA3-F7DC9F820DCD}" destId="{A89399CA-E36E-4304-8EC6-E24BD31B8B20}" srcOrd="2" destOrd="0" presId="urn:microsoft.com/office/officeart/2005/8/layout/vList2"/>
    <dgm:cxn modelId="{4984ECD6-2BAC-4603-BBA3-9F60D99144B4}" type="presParOf" srcId="{B30494B6-5828-4C09-AEA3-F7DC9F820DCD}" destId="{4373C210-63A5-48AB-9B31-B9C1397ECD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FCCD8A-BFDE-4AB6-8536-9BBEDE4274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64BB8D9-7B21-44D0-BA83-7A9F1B0C8C44}">
      <dgm:prSet phldrT="[Text]"/>
      <dgm:spPr/>
      <dgm:t>
        <a:bodyPr/>
        <a:lstStyle/>
        <a:p>
          <a:r>
            <a:rPr lang="cs-CZ" dirty="0"/>
            <a:t>náležitosti subjektu</a:t>
          </a:r>
        </a:p>
      </dgm:t>
    </dgm:pt>
    <dgm:pt modelId="{400FBFB4-5480-4CC7-A619-624B67300E91}" type="parTrans" cxnId="{1C22B9F0-769B-4A0C-AADC-37D0E64EF991}">
      <dgm:prSet/>
      <dgm:spPr/>
      <dgm:t>
        <a:bodyPr/>
        <a:lstStyle/>
        <a:p>
          <a:endParaRPr lang="cs-CZ"/>
        </a:p>
      </dgm:t>
    </dgm:pt>
    <dgm:pt modelId="{8AA898AD-911B-48A6-B614-B58490AA8B33}" type="sibTrans" cxnId="{1C22B9F0-769B-4A0C-AADC-37D0E64EF991}">
      <dgm:prSet/>
      <dgm:spPr/>
      <dgm:t>
        <a:bodyPr/>
        <a:lstStyle/>
        <a:p>
          <a:endParaRPr lang="cs-CZ"/>
        </a:p>
      </dgm:t>
    </dgm:pt>
    <dgm:pt modelId="{2F78DFFF-0ED8-4E21-B15C-11C5EB9912D1}">
      <dgm:prSet phldrT="[Text]"/>
      <dgm:spPr/>
      <dgm:t>
        <a:bodyPr/>
        <a:lstStyle/>
        <a:p>
          <a:r>
            <a:rPr lang="cs-CZ" dirty="0"/>
            <a:t>náležitosti vůle</a:t>
          </a:r>
        </a:p>
      </dgm:t>
    </dgm:pt>
    <dgm:pt modelId="{EB9A5F76-0490-40C6-A057-1B0DD1D05573}" type="parTrans" cxnId="{B9AE43F5-76A5-4C55-B18A-F7681F645465}">
      <dgm:prSet/>
      <dgm:spPr/>
      <dgm:t>
        <a:bodyPr/>
        <a:lstStyle/>
        <a:p>
          <a:endParaRPr lang="cs-CZ"/>
        </a:p>
      </dgm:t>
    </dgm:pt>
    <dgm:pt modelId="{53E3B281-388F-4DA2-B3E8-9E3DBB69EAC7}" type="sibTrans" cxnId="{B9AE43F5-76A5-4C55-B18A-F7681F645465}">
      <dgm:prSet/>
      <dgm:spPr/>
      <dgm:t>
        <a:bodyPr/>
        <a:lstStyle/>
        <a:p>
          <a:endParaRPr lang="cs-CZ"/>
        </a:p>
      </dgm:t>
    </dgm:pt>
    <dgm:pt modelId="{E3A88CE9-8399-4BCC-9785-4B805585445B}">
      <dgm:prSet/>
      <dgm:spPr/>
      <dgm:t>
        <a:bodyPr/>
        <a:lstStyle/>
        <a:p>
          <a:r>
            <a:rPr lang="cs-CZ" dirty="0"/>
            <a:t>náležitosti předmětu (plnění)</a:t>
          </a:r>
        </a:p>
      </dgm:t>
    </dgm:pt>
    <dgm:pt modelId="{74BBD9B1-C557-4453-996C-44B9BC704893}" type="parTrans" cxnId="{45854861-7299-465D-ADE7-9A5120F39DCA}">
      <dgm:prSet/>
      <dgm:spPr/>
    </dgm:pt>
    <dgm:pt modelId="{D86E3D36-DE25-4640-AA1F-32C2C88558CE}" type="sibTrans" cxnId="{45854861-7299-465D-ADE7-9A5120F39DCA}">
      <dgm:prSet/>
      <dgm:spPr/>
    </dgm:pt>
    <dgm:pt modelId="{23D3C92D-11DF-407A-BB81-7BA1F68947A0}">
      <dgm:prSet/>
      <dgm:spPr/>
      <dgm:t>
        <a:bodyPr/>
        <a:lstStyle/>
        <a:p>
          <a:r>
            <a:rPr lang="cs-CZ" dirty="0"/>
            <a:t>náležitosti projevu vůle</a:t>
          </a:r>
        </a:p>
      </dgm:t>
    </dgm:pt>
    <dgm:pt modelId="{1482E99C-61B2-4945-8E0A-45FC04909935}" type="parTrans" cxnId="{C907C386-3F41-48E4-A704-F9FACFAED211}">
      <dgm:prSet/>
      <dgm:spPr/>
      <dgm:t>
        <a:bodyPr/>
        <a:lstStyle/>
        <a:p>
          <a:endParaRPr lang="cs-CZ"/>
        </a:p>
      </dgm:t>
    </dgm:pt>
    <dgm:pt modelId="{DA05939A-1762-45E9-8AFE-7CAC4F47C905}" type="sibTrans" cxnId="{C907C386-3F41-48E4-A704-F9FACFAED211}">
      <dgm:prSet/>
      <dgm:spPr/>
      <dgm:t>
        <a:bodyPr/>
        <a:lstStyle/>
        <a:p>
          <a:endParaRPr lang="cs-CZ"/>
        </a:p>
      </dgm:t>
    </dgm:pt>
    <dgm:pt modelId="{6FF599F0-B695-4F50-9394-49FE24F466C8}" type="pres">
      <dgm:prSet presAssocID="{C7FCCD8A-BFDE-4AB6-8536-9BBEDE427422}" presName="linear" presStyleCnt="0">
        <dgm:presLayoutVars>
          <dgm:dir/>
          <dgm:animLvl val="lvl"/>
          <dgm:resizeHandles val="exact"/>
        </dgm:presLayoutVars>
      </dgm:prSet>
      <dgm:spPr/>
    </dgm:pt>
    <dgm:pt modelId="{83CC0304-65DC-46A4-B5BE-BC0A5B6EB585}" type="pres">
      <dgm:prSet presAssocID="{964BB8D9-7B21-44D0-BA83-7A9F1B0C8C44}" presName="parentLin" presStyleCnt="0"/>
      <dgm:spPr/>
    </dgm:pt>
    <dgm:pt modelId="{3F6D3308-2DCA-43C1-A1A1-B98A5084F305}" type="pres">
      <dgm:prSet presAssocID="{964BB8D9-7B21-44D0-BA83-7A9F1B0C8C44}" presName="parentLeftMargin" presStyleLbl="node1" presStyleIdx="0" presStyleCnt="4"/>
      <dgm:spPr/>
    </dgm:pt>
    <dgm:pt modelId="{8D3413CE-C383-4D81-90D1-33C6C6FA313A}" type="pres">
      <dgm:prSet presAssocID="{964BB8D9-7B21-44D0-BA83-7A9F1B0C8C4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86C2D0-0926-4920-A037-EE62AC569620}" type="pres">
      <dgm:prSet presAssocID="{964BB8D9-7B21-44D0-BA83-7A9F1B0C8C44}" presName="negativeSpace" presStyleCnt="0"/>
      <dgm:spPr/>
    </dgm:pt>
    <dgm:pt modelId="{37440CC5-0226-4BFB-9C5A-0A70F46180A7}" type="pres">
      <dgm:prSet presAssocID="{964BB8D9-7B21-44D0-BA83-7A9F1B0C8C44}" presName="childText" presStyleLbl="conFgAcc1" presStyleIdx="0" presStyleCnt="4">
        <dgm:presLayoutVars>
          <dgm:bulletEnabled val="1"/>
        </dgm:presLayoutVars>
      </dgm:prSet>
      <dgm:spPr/>
    </dgm:pt>
    <dgm:pt modelId="{E0E40124-AFF6-4C62-9568-251FF7D3246D}" type="pres">
      <dgm:prSet presAssocID="{8AA898AD-911B-48A6-B614-B58490AA8B33}" presName="spaceBetweenRectangles" presStyleCnt="0"/>
      <dgm:spPr/>
    </dgm:pt>
    <dgm:pt modelId="{44425D2F-6840-4E3F-B603-81A6C375CC3F}" type="pres">
      <dgm:prSet presAssocID="{E3A88CE9-8399-4BCC-9785-4B805585445B}" presName="parentLin" presStyleCnt="0"/>
      <dgm:spPr/>
    </dgm:pt>
    <dgm:pt modelId="{EAF3C344-BCF2-4504-8D08-B4C96BA814FB}" type="pres">
      <dgm:prSet presAssocID="{E3A88CE9-8399-4BCC-9785-4B805585445B}" presName="parentLeftMargin" presStyleLbl="node1" presStyleIdx="0" presStyleCnt="4"/>
      <dgm:spPr/>
    </dgm:pt>
    <dgm:pt modelId="{850C2830-B693-4B2E-8BFC-C7860B8D118C}" type="pres">
      <dgm:prSet presAssocID="{E3A88CE9-8399-4BCC-9785-4B805585445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E029EB1-0CC5-404C-87B7-E692DE8EBB8D}" type="pres">
      <dgm:prSet presAssocID="{E3A88CE9-8399-4BCC-9785-4B805585445B}" presName="negativeSpace" presStyleCnt="0"/>
      <dgm:spPr/>
    </dgm:pt>
    <dgm:pt modelId="{9C063C65-79CA-4592-8EB0-F5BCDE0F8187}" type="pres">
      <dgm:prSet presAssocID="{E3A88CE9-8399-4BCC-9785-4B805585445B}" presName="childText" presStyleLbl="conFgAcc1" presStyleIdx="1" presStyleCnt="4">
        <dgm:presLayoutVars>
          <dgm:bulletEnabled val="1"/>
        </dgm:presLayoutVars>
      </dgm:prSet>
      <dgm:spPr/>
    </dgm:pt>
    <dgm:pt modelId="{D470CC85-D526-4D96-B6FB-E93D477DF044}" type="pres">
      <dgm:prSet presAssocID="{D86E3D36-DE25-4640-AA1F-32C2C88558CE}" presName="spaceBetweenRectangles" presStyleCnt="0"/>
      <dgm:spPr/>
    </dgm:pt>
    <dgm:pt modelId="{33C198FD-E487-4FC6-8E0F-99B16217B4AE}" type="pres">
      <dgm:prSet presAssocID="{2F78DFFF-0ED8-4E21-B15C-11C5EB9912D1}" presName="parentLin" presStyleCnt="0"/>
      <dgm:spPr/>
    </dgm:pt>
    <dgm:pt modelId="{ADDD22AA-5EA5-4F0B-B7E6-F603C889D758}" type="pres">
      <dgm:prSet presAssocID="{2F78DFFF-0ED8-4E21-B15C-11C5EB9912D1}" presName="parentLeftMargin" presStyleLbl="node1" presStyleIdx="1" presStyleCnt="4"/>
      <dgm:spPr/>
    </dgm:pt>
    <dgm:pt modelId="{6AD9FC32-EA48-46AD-83D4-4D410557B000}" type="pres">
      <dgm:prSet presAssocID="{2F78DFFF-0ED8-4E21-B15C-11C5EB9912D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521EDFD-5C33-4A81-87BF-0136C4FA473F}" type="pres">
      <dgm:prSet presAssocID="{2F78DFFF-0ED8-4E21-B15C-11C5EB9912D1}" presName="negativeSpace" presStyleCnt="0"/>
      <dgm:spPr/>
    </dgm:pt>
    <dgm:pt modelId="{4CCB0F0D-248D-488C-A76B-BAABECED649F}" type="pres">
      <dgm:prSet presAssocID="{2F78DFFF-0ED8-4E21-B15C-11C5EB9912D1}" presName="childText" presStyleLbl="conFgAcc1" presStyleIdx="2" presStyleCnt="4">
        <dgm:presLayoutVars>
          <dgm:bulletEnabled val="1"/>
        </dgm:presLayoutVars>
      </dgm:prSet>
      <dgm:spPr/>
    </dgm:pt>
    <dgm:pt modelId="{4CE0E944-9F9E-4B73-90F7-537E032241DD}" type="pres">
      <dgm:prSet presAssocID="{53E3B281-388F-4DA2-B3E8-9E3DBB69EAC7}" presName="spaceBetweenRectangles" presStyleCnt="0"/>
      <dgm:spPr/>
    </dgm:pt>
    <dgm:pt modelId="{3720C36B-FA9E-42D4-A277-382C845E547D}" type="pres">
      <dgm:prSet presAssocID="{23D3C92D-11DF-407A-BB81-7BA1F68947A0}" presName="parentLin" presStyleCnt="0"/>
      <dgm:spPr/>
    </dgm:pt>
    <dgm:pt modelId="{F09F2420-425F-4EA1-B2F3-23ADF5D3061F}" type="pres">
      <dgm:prSet presAssocID="{23D3C92D-11DF-407A-BB81-7BA1F68947A0}" presName="parentLeftMargin" presStyleLbl="node1" presStyleIdx="2" presStyleCnt="4"/>
      <dgm:spPr/>
    </dgm:pt>
    <dgm:pt modelId="{0E677EDD-4AC2-4955-8320-19B983B47841}" type="pres">
      <dgm:prSet presAssocID="{23D3C92D-11DF-407A-BB81-7BA1F68947A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6478B80-CABC-495A-B0BA-09DCB3F33411}" type="pres">
      <dgm:prSet presAssocID="{23D3C92D-11DF-407A-BB81-7BA1F68947A0}" presName="negativeSpace" presStyleCnt="0"/>
      <dgm:spPr/>
    </dgm:pt>
    <dgm:pt modelId="{C1BE3159-FA0D-4F02-B1E7-077D65924D17}" type="pres">
      <dgm:prSet presAssocID="{23D3C92D-11DF-407A-BB81-7BA1F68947A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0C13B1C-F818-4351-854C-C8E0FBF0863D}" type="presOf" srcId="{C7FCCD8A-BFDE-4AB6-8536-9BBEDE427422}" destId="{6FF599F0-B695-4F50-9394-49FE24F466C8}" srcOrd="0" destOrd="0" presId="urn:microsoft.com/office/officeart/2005/8/layout/list1"/>
    <dgm:cxn modelId="{53E5673F-CDFD-411B-B404-E0B49CE39480}" type="presOf" srcId="{2F78DFFF-0ED8-4E21-B15C-11C5EB9912D1}" destId="{ADDD22AA-5EA5-4F0B-B7E6-F603C889D758}" srcOrd="0" destOrd="0" presId="urn:microsoft.com/office/officeart/2005/8/layout/list1"/>
    <dgm:cxn modelId="{45854861-7299-465D-ADE7-9A5120F39DCA}" srcId="{C7FCCD8A-BFDE-4AB6-8536-9BBEDE427422}" destId="{E3A88CE9-8399-4BCC-9785-4B805585445B}" srcOrd="1" destOrd="0" parTransId="{74BBD9B1-C557-4453-996C-44B9BC704893}" sibTransId="{D86E3D36-DE25-4640-AA1F-32C2C88558CE}"/>
    <dgm:cxn modelId="{4B244D67-525C-41FC-AA5D-EEB90EF40C6F}" type="presOf" srcId="{23D3C92D-11DF-407A-BB81-7BA1F68947A0}" destId="{0E677EDD-4AC2-4955-8320-19B983B47841}" srcOrd="1" destOrd="0" presId="urn:microsoft.com/office/officeart/2005/8/layout/list1"/>
    <dgm:cxn modelId="{5D893874-0505-4BD9-9BF3-D53BECB72203}" type="presOf" srcId="{E3A88CE9-8399-4BCC-9785-4B805585445B}" destId="{850C2830-B693-4B2E-8BFC-C7860B8D118C}" srcOrd="1" destOrd="0" presId="urn:microsoft.com/office/officeart/2005/8/layout/list1"/>
    <dgm:cxn modelId="{B32F8278-8A09-4401-92BC-E46236B16299}" type="presOf" srcId="{964BB8D9-7B21-44D0-BA83-7A9F1B0C8C44}" destId="{3F6D3308-2DCA-43C1-A1A1-B98A5084F305}" srcOrd="0" destOrd="0" presId="urn:microsoft.com/office/officeart/2005/8/layout/list1"/>
    <dgm:cxn modelId="{65C3E080-7239-4458-8131-DEBE98670EBD}" type="presOf" srcId="{2F78DFFF-0ED8-4E21-B15C-11C5EB9912D1}" destId="{6AD9FC32-EA48-46AD-83D4-4D410557B000}" srcOrd="1" destOrd="0" presId="urn:microsoft.com/office/officeart/2005/8/layout/list1"/>
    <dgm:cxn modelId="{008E2381-9BB9-4E28-9553-C06CF0A70200}" type="presOf" srcId="{E3A88CE9-8399-4BCC-9785-4B805585445B}" destId="{EAF3C344-BCF2-4504-8D08-B4C96BA814FB}" srcOrd="0" destOrd="0" presId="urn:microsoft.com/office/officeart/2005/8/layout/list1"/>
    <dgm:cxn modelId="{9362C681-2412-42B4-A411-BF8D41BD5516}" type="presOf" srcId="{23D3C92D-11DF-407A-BB81-7BA1F68947A0}" destId="{F09F2420-425F-4EA1-B2F3-23ADF5D3061F}" srcOrd="0" destOrd="0" presId="urn:microsoft.com/office/officeart/2005/8/layout/list1"/>
    <dgm:cxn modelId="{C907C386-3F41-48E4-A704-F9FACFAED211}" srcId="{C7FCCD8A-BFDE-4AB6-8536-9BBEDE427422}" destId="{23D3C92D-11DF-407A-BB81-7BA1F68947A0}" srcOrd="3" destOrd="0" parTransId="{1482E99C-61B2-4945-8E0A-45FC04909935}" sibTransId="{DA05939A-1762-45E9-8AFE-7CAC4F47C905}"/>
    <dgm:cxn modelId="{0F279FAF-4EC6-4BE2-9114-3DEA82B51621}" type="presOf" srcId="{964BB8D9-7B21-44D0-BA83-7A9F1B0C8C44}" destId="{8D3413CE-C383-4D81-90D1-33C6C6FA313A}" srcOrd="1" destOrd="0" presId="urn:microsoft.com/office/officeart/2005/8/layout/list1"/>
    <dgm:cxn modelId="{1C22B9F0-769B-4A0C-AADC-37D0E64EF991}" srcId="{C7FCCD8A-BFDE-4AB6-8536-9BBEDE427422}" destId="{964BB8D9-7B21-44D0-BA83-7A9F1B0C8C44}" srcOrd="0" destOrd="0" parTransId="{400FBFB4-5480-4CC7-A619-624B67300E91}" sibTransId="{8AA898AD-911B-48A6-B614-B58490AA8B33}"/>
    <dgm:cxn modelId="{B9AE43F5-76A5-4C55-B18A-F7681F645465}" srcId="{C7FCCD8A-BFDE-4AB6-8536-9BBEDE427422}" destId="{2F78DFFF-0ED8-4E21-B15C-11C5EB9912D1}" srcOrd="2" destOrd="0" parTransId="{EB9A5F76-0490-40C6-A057-1B0DD1D05573}" sibTransId="{53E3B281-388F-4DA2-B3E8-9E3DBB69EAC7}"/>
    <dgm:cxn modelId="{A71FD01D-B08D-4853-92AC-D1F244DD74AC}" type="presParOf" srcId="{6FF599F0-B695-4F50-9394-49FE24F466C8}" destId="{83CC0304-65DC-46A4-B5BE-BC0A5B6EB585}" srcOrd="0" destOrd="0" presId="urn:microsoft.com/office/officeart/2005/8/layout/list1"/>
    <dgm:cxn modelId="{AECBF5D5-C4C5-40BE-8B24-CE3644B56241}" type="presParOf" srcId="{83CC0304-65DC-46A4-B5BE-BC0A5B6EB585}" destId="{3F6D3308-2DCA-43C1-A1A1-B98A5084F305}" srcOrd="0" destOrd="0" presId="urn:microsoft.com/office/officeart/2005/8/layout/list1"/>
    <dgm:cxn modelId="{C90996A7-38B4-4F99-AF8D-BC4E99E4FE08}" type="presParOf" srcId="{83CC0304-65DC-46A4-B5BE-BC0A5B6EB585}" destId="{8D3413CE-C383-4D81-90D1-33C6C6FA313A}" srcOrd="1" destOrd="0" presId="urn:microsoft.com/office/officeart/2005/8/layout/list1"/>
    <dgm:cxn modelId="{BBDFA695-F21C-4466-BF65-3A20D293FA85}" type="presParOf" srcId="{6FF599F0-B695-4F50-9394-49FE24F466C8}" destId="{7786C2D0-0926-4920-A037-EE62AC569620}" srcOrd="1" destOrd="0" presId="urn:microsoft.com/office/officeart/2005/8/layout/list1"/>
    <dgm:cxn modelId="{9A5F319A-3490-45B4-80F5-9E9D63113B37}" type="presParOf" srcId="{6FF599F0-B695-4F50-9394-49FE24F466C8}" destId="{37440CC5-0226-4BFB-9C5A-0A70F46180A7}" srcOrd="2" destOrd="0" presId="urn:microsoft.com/office/officeart/2005/8/layout/list1"/>
    <dgm:cxn modelId="{DD330FE0-1EB4-4A0C-BA71-F0A71C7745EF}" type="presParOf" srcId="{6FF599F0-B695-4F50-9394-49FE24F466C8}" destId="{E0E40124-AFF6-4C62-9568-251FF7D3246D}" srcOrd="3" destOrd="0" presId="urn:microsoft.com/office/officeart/2005/8/layout/list1"/>
    <dgm:cxn modelId="{0FB9058F-18B1-45F1-8952-801DE9D2F6C5}" type="presParOf" srcId="{6FF599F0-B695-4F50-9394-49FE24F466C8}" destId="{44425D2F-6840-4E3F-B603-81A6C375CC3F}" srcOrd="4" destOrd="0" presId="urn:microsoft.com/office/officeart/2005/8/layout/list1"/>
    <dgm:cxn modelId="{46D4FF2E-B37C-4534-9A84-A82E71CD4264}" type="presParOf" srcId="{44425D2F-6840-4E3F-B603-81A6C375CC3F}" destId="{EAF3C344-BCF2-4504-8D08-B4C96BA814FB}" srcOrd="0" destOrd="0" presId="urn:microsoft.com/office/officeart/2005/8/layout/list1"/>
    <dgm:cxn modelId="{B83C009E-5FB2-4638-8CAE-563F0967CA90}" type="presParOf" srcId="{44425D2F-6840-4E3F-B603-81A6C375CC3F}" destId="{850C2830-B693-4B2E-8BFC-C7860B8D118C}" srcOrd="1" destOrd="0" presId="urn:microsoft.com/office/officeart/2005/8/layout/list1"/>
    <dgm:cxn modelId="{12D5E5DC-C33A-4455-8A3D-FDCD941A20B5}" type="presParOf" srcId="{6FF599F0-B695-4F50-9394-49FE24F466C8}" destId="{8E029EB1-0CC5-404C-87B7-E692DE8EBB8D}" srcOrd="5" destOrd="0" presId="urn:microsoft.com/office/officeart/2005/8/layout/list1"/>
    <dgm:cxn modelId="{B3DD1723-FDB2-4FF2-A409-76DF8B4E9B54}" type="presParOf" srcId="{6FF599F0-B695-4F50-9394-49FE24F466C8}" destId="{9C063C65-79CA-4592-8EB0-F5BCDE0F8187}" srcOrd="6" destOrd="0" presId="urn:microsoft.com/office/officeart/2005/8/layout/list1"/>
    <dgm:cxn modelId="{E6663170-F862-4DCC-A446-6B792EDAA6AF}" type="presParOf" srcId="{6FF599F0-B695-4F50-9394-49FE24F466C8}" destId="{D470CC85-D526-4D96-B6FB-E93D477DF044}" srcOrd="7" destOrd="0" presId="urn:microsoft.com/office/officeart/2005/8/layout/list1"/>
    <dgm:cxn modelId="{2DAAD710-31FC-4BA5-81A2-243D760B8F76}" type="presParOf" srcId="{6FF599F0-B695-4F50-9394-49FE24F466C8}" destId="{33C198FD-E487-4FC6-8E0F-99B16217B4AE}" srcOrd="8" destOrd="0" presId="urn:microsoft.com/office/officeart/2005/8/layout/list1"/>
    <dgm:cxn modelId="{49FC08CE-9BCE-4215-9BF8-EC9C4EA561C3}" type="presParOf" srcId="{33C198FD-E487-4FC6-8E0F-99B16217B4AE}" destId="{ADDD22AA-5EA5-4F0B-B7E6-F603C889D758}" srcOrd="0" destOrd="0" presId="urn:microsoft.com/office/officeart/2005/8/layout/list1"/>
    <dgm:cxn modelId="{389874FD-A26C-47AA-8307-380205A28926}" type="presParOf" srcId="{33C198FD-E487-4FC6-8E0F-99B16217B4AE}" destId="{6AD9FC32-EA48-46AD-83D4-4D410557B000}" srcOrd="1" destOrd="0" presId="urn:microsoft.com/office/officeart/2005/8/layout/list1"/>
    <dgm:cxn modelId="{DF1CE231-2A99-4668-93F5-A8BDF42689F0}" type="presParOf" srcId="{6FF599F0-B695-4F50-9394-49FE24F466C8}" destId="{B521EDFD-5C33-4A81-87BF-0136C4FA473F}" srcOrd="9" destOrd="0" presId="urn:microsoft.com/office/officeart/2005/8/layout/list1"/>
    <dgm:cxn modelId="{C5E02B31-7203-4ABF-950C-EE78461814EA}" type="presParOf" srcId="{6FF599F0-B695-4F50-9394-49FE24F466C8}" destId="{4CCB0F0D-248D-488C-A76B-BAABECED649F}" srcOrd="10" destOrd="0" presId="urn:microsoft.com/office/officeart/2005/8/layout/list1"/>
    <dgm:cxn modelId="{15432154-AED6-4C1E-8204-6149AD9518BF}" type="presParOf" srcId="{6FF599F0-B695-4F50-9394-49FE24F466C8}" destId="{4CE0E944-9F9E-4B73-90F7-537E032241DD}" srcOrd="11" destOrd="0" presId="urn:microsoft.com/office/officeart/2005/8/layout/list1"/>
    <dgm:cxn modelId="{88B761CC-129B-401F-A177-93C0943F58F9}" type="presParOf" srcId="{6FF599F0-B695-4F50-9394-49FE24F466C8}" destId="{3720C36B-FA9E-42D4-A277-382C845E547D}" srcOrd="12" destOrd="0" presId="urn:microsoft.com/office/officeart/2005/8/layout/list1"/>
    <dgm:cxn modelId="{CDDC03AE-B2B5-4A25-99AD-1A4777347412}" type="presParOf" srcId="{3720C36B-FA9E-42D4-A277-382C845E547D}" destId="{F09F2420-425F-4EA1-B2F3-23ADF5D3061F}" srcOrd="0" destOrd="0" presId="urn:microsoft.com/office/officeart/2005/8/layout/list1"/>
    <dgm:cxn modelId="{13E8D39B-34E4-4397-84D0-9C5FEE30B571}" type="presParOf" srcId="{3720C36B-FA9E-42D4-A277-382C845E547D}" destId="{0E677EDD-4AC2-4955-8320-19B983B47841}" srcOrd="1" destOrd="0" presId="urn:microsoft.com/office/officeart/2005/8/layout/list1"/>
    <dgm:cxn modelId="{0EE4A330-D348-4F76-AF7B-AA0031ED507E}" type="presParOf" srcId="{6FF599F0-B695-4F50-9394-49FE24F466C8}" destId="{66478B80-CABC-495A-B0BA-09DCB3F33411}" srcOrd="13" destOrd="0" presId="urn:microsoft.com/office/officeart/2005/8/layout/list1"/>
    <dgm:cxn modelId="{E92EF671-769E-4CC3-B6CC-1BB9C19C23E5}" type="presParOf" srcId="{6FF599F0-B695-4F50-9394-49FE24F466C8}" destId="{C1BE3159-FA0D-4F02-B1E7-077D65924D1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A534AB-0C02-412E-976A-B20B973EAD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75B69D-844E-46FF-86BC-A26C44ECFB2B}">
      <dgm:prSet phldrT="[Text]"/>
      <dgm:spPr/>
      <dgm:t>
        <a:bodyPr/>
        <a:lstStyle/>
        <a:p>
          <a:r>
            <a:rPr lang="cs-CZ" dirty="0"/>
            <a:t>subjekt</a:t>
          </a:r>
        </a:p>
      </dgm:t>
    </dgm:pt>
    <dgm:pt modelId="{947B4FD5-061E-403E-877D-27451B7368DF}" type="parTrans" cxnId="{B9E65376-C027-4DB7-86E6-527869420F2D}">
      <dgm:prSet/>
      <dgm:spPr/>
      <dgm:t>
        <a:bodyPr/>
        <a:lstStyle/>
        <a:p>
          <a:endParaRPr lang="cs-CZ"/>
        </a:p>
      </dgm:t>
    </dgm:pt>
    <dgm:pt modelId="{5DACE2D1-01FE-4EDB-92D0-20230EC9E18C}" type="sibTrans" cxnId="{B9E65376-C027-4DB7-86E6-527869420F2D}">
      <dgm:prSet/>
      <dgm:spPr/>
      <dgm:t>
        <a:bodyPr/>
        <a:lstStyle/>
        <a:p>
          <a:endParaRPr lang="cs-CZ"/>
        </a:p>
      </dgm:t>
    </dgm:pt>
    <dgm:pt modelId="{96AE951A-7C35-4AE7-85D5-F1922FFC726E}">
      <dgm:prSet phldrT="[Text]"/>
      <dgm:spPr/>
      <dgm:t>
        <a:bodyPr/>
        <a:lstStyle/>
        <a:p>
          <a:r>
            <a:rPr lang="cs-CZ" dirty="0"/>
            <a:t>objekt</a:t>
          </a:r>
        </a:p>
      </dgm:t>
    </dgm:pt>
    <dgm:pt modelId="{C19835D8-2C1B-4FE1-9100-944784F7340B}" type="parTrans" cxnId="{4852AFAB-151F-4E28-AB73-3E46CDE3DEFE}">
      <dgm:prSet/>
      <dgm:spPr/>
      <dgm:t>
        <a:bodyPr/>
        <a:lstStyle/>
        <a:p>
          <a:endParaRPr lang="cs-CZ"/>
        </a:p>
      </dgm:t>
    </dgm:pt>
    <dgm:pt modelId="{A51EDBA0-2048-4D22-B314-ADE7A94F4F32}" type="sibTrans" cxnId="{4852AFAB-151F-4E28-AB73-3E46CDE3DEFE}">
      <dgm:prSet/>
      <dgm:spPr/>
      <dgm:t>
        <a:bodyPr/>
        <a:lstStyle/>
        <a:p>
          <a:endParaRPr lang="cs-CZ"/>
        </a:p>
      </dgm:t>
    </dgm:pt>
    <dgm:pt modelId="{6932CDD0-F297-4124-810B-3B363D8A024C}">
      <dgm:prSet phldrT="[Text]"/>
      <dgm:spPr/>
      <dgm:t>
        <a:bodyPr/>
        <a:lstStyle/>
        <a:p>
          <a:r>
            <a:rPr lang="cs-CZ" dirty="0"/>
            <a:t>obsah</a:t>
          </a:r>
        </a:p>
      </dgm:t>
    </dgm:pt>
    <dgm:pt modelId="{8009EA72-7927-4603-89DF-D06DF16FB3B6}" type="parTrans" cxnId="{9DA6F843-746E-41B7-9EAB-B417E0E3E0ED}">
      <dgm:prSet/>
      <dgm:spPr/>
      <dgm:t>
        <a:bodyPr/>
        <a:lstStyle/>
        <a:p>
          <a:endParaRPr lang="cs-CZ"/>
        </a:p>
      </dgm:t>
    </dgm:pt>
    <dgm:pt modelId="{8DF9F416-E2EE-4BFC-9A5F-55B856247C8D}" type="sibTrans" cxnId="{9DA6F843-746E-41B7-9EAB-B417E0E3E0ED}">
      <dgm:prSet/>
      <dgm:spPr/>
      <dgm:t>
        <a:bodyPr/>
        <a:lstStyle/>
        <a:p>
          <a:endParaRPr lang="cs-CZ"/>
        </a:p>
      </dgm:t>
    </dgm:pt>
    <dgm:pt modelId="{CCDF2292-89F3-47B8-A73C-4C9D4C8A595B}" type="pres">
      <dgm:prSet presAssocID="{50A534AB-0C02-412E-976A-B20B973EAD91}" presName="linear" presStyleCnt="0">
        <dgm:presLayoutVars>
          <dgm:dir/>
          <dgm:animLvl val="lvl"/>
          <dgm:resizeHandles val="exact"/>
        </dgm:presLayoutVars>
      </dgm:prSet>
      <dgm:spPr/>
    </dgm:pt>
    <dgm:pt modelId="{E18D0827-B08B-4624-9445-E6E7AE17D784}" type="pres">
      <dgm:prSet presAssocID="{3275B69D-844E-46FF-86BC-A26C44ECFB2B}" presName="parentLin" presStyleCnt="0"/>
      <dgm:spPr/>
    </dgm:pt>
    <dgm:pt modelId="{BD03C546-0177-4B8D-BC96-697FA859EEC7}" type="pres">
      <dgm:prSet presAssocID="{3275B69D-844E-46FF-86BC-A26C44ECFB2B}" presName="parentLeftMargin" presStyleLbl="node1" presStyleIdx="0" presStyleCnt="3"/>
      <dgm:spPr/>
    </dgm:pt>
    <dgm:pt modelId="{B07A4659-B94B-476A-AB26-CBB47ABEF7AA}" type="pres">
      <dgm:prSet presAssocID="{3275B69D-844E-46FF-86BC-A26C44ECFB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12119B-9F69-4AD2-B1E7-3D1B191BF5ED}" type="pres">
      <dgm:prSet presAssocID="{3275B69D-844E-46FF-86BC-A26C44ECFB2B}" presName="negativeSpace" presStyleCnt="0"/>
      <dgm:spPr/>
    </dgm:pt>
    <dgm:pt modelId="{4FA6B7EE-B8FE-4B02-9792-22D940F3B28D}" type="pres">
      <dgm:prSet presAssocID="{3275B69D-844E-46FF-86BC-A26C44ECFB2B}" presName="childText" presStyleLbl="conFgAcc1" presStyleIdx="0" presStyleCnt="3">
        <dgm:presLayoutVars>
          <dgm:bulletEnabled val="1"/>
        </dgm:presLayoutVars>
      </dgm:prSet>
      <dgm:spPr/>
    </dgm:pt>
    <dgm:pt modelId="{AE84A12F-E3DA-4ABA-BDC5-0B2519169D9D}" type="pres">
      <dgm:prSet presAssocID="{5DACE2D1-01FE-4EDB-92D0-20230EC9E18C}" presName="spaceBetweenRectangles" presStyleCnt="0"/>
      <dgm:spPr/>
    </dgm:pt>
    <dgm:pt modelId="{EA3E2CD0-D8C9-44AA-A092-FE84BF4AD4BC}" type="pres">
      <dgm:prSet presAssocID="{96AE951A-7C35-4AE7-85D5-F1922FFC726E}" presName="parentLin" presStyleCnt="0"/>
      <dgm:spPr/>
    </dgm:pt>
    <dgm:pt modelId="{64907F28-A98B-4D1A-85C7-5D2DFDB21FE2}" type="pres">
      <dgm:prSet presAssocID="{96AE951A-7C35-4AE7-85D5-F1922FFC726E}" presName="parentLeftMargin" presStyleLbl="node1" presStyleIdx="0" presStyleCnt="3"/>
      <dgm:spPr/>
    </dgm:pt>
    <dgm:pt modelId="{3AA94B9D-631E-496A-AFEA-7F2B790F6071}" type="pres">
      <dgm:prSet presAssocID="{96AE951A-7C35-4AE7-85D5-F1922FFC726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F07BD7-393A-42CB-8DD2-A54AA755FF52}" type="pres">
      <dgm:prSet presAssocID="{96AE951A-7C35-4AE7-85D5-F1922FFC726E}" presName="negativeSpace" presStyleCnt="0"/>
      <dgm:spPr/>
    </dgm:pt>
    <dgm:pt modelId="{FCEB8451-ED06-41B7-8F5F-7F5797293068}" type="pres">
      <dgm:prSet presAssocID="{96AE951A-7C35-4AE7-85D5-F1922FFC726E}" presName="childText" presStyleLbl="conFgAcc1" presStyleIdx="1" presStyleCnt="3">
        <dgm:presLayoutVars>
          <dgm:bulletEnabled val="1"/>
        </dgm:presLayoutVars>
      </dgm:prSet>
      <dgm:spPr/>
    </dgm:pt>
    <dgm:pt modelId="{D31F37E5-C2DB-4F7C-9391-A2057EF1A418}" type="pres">
      <dgm:prSet presAssocID="{A51EDBA0-2048-4D22-B314-ADE7A94F4F32}" presName="spaceBetweenRectangles" presStyleCnt="0"/>
      <dgm:spPr/>
    </dgm:pt>
    <dgm:pt modelId="{21C1EFCE-5557-4EBC-9C9E-5CBBD24F5553}" type="pres">
      <dgm:prSet presAssocID="{6932CDD0-F297-4124-810B-3B363D8A024C}" presName="parentLin" presStyleCnt="0"/>
      <dgm:spPr/>
    </dgm:pt>
    <dgm:pt modelId="{02DC6BFF-2790-40CA-BABF-35C918243DE8}" type="pres">
      <dgm:prSet presAssocID="{6932CDD0-F297-4124-810B-3B363D8A024C}" presName="parentLeftMargin" presStyleLbl="node1" presStyleIdx="1" presStyleCnt="3"/>
      <dgm:spPr/>
    </dgm:pt>
    <dgm:pt modelId="{C5FC7FB7-A33E-4044-972A-6F4E9A0063C8}" type="pres">
      <dgm:prSet presAssocID="{6932CDD0-F297-4124-810B-3B363D8A0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F4154F0-6F54-4C7A-8F42-B51143A6BAEF}" type="pres">
      <dgm:prSet presAssocID="{6932CDD0-F297-4124-810B-3B363D8A024C}" presName="negativeSpace" presStyleCnt="0"/>
      <dgm:spPr/>
    </dgm:pt>
    <dgm:pt modelId="{9AB3325D-9ACF-429F-A0C6-509D0342364E}" type="pres">
      <dgm:prSet presAssocID="{6932CDD0-F297-4124-810B-3B363D8A024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E7A5D05-BF21-4ECD-9FDD-49EC33DE333E}" type="presOf" srcId="{6932CDD0-F297-4124-810B-3B363D8A024C}" destId="{02DC6BFF-2790-40CA-BABF-35C918243DE8}" srcOrd="0" destOrd="0" presId="urn:microsoft.com/office/officeart/2005/8/layout/list1"/>
    <dgm:cxn modelId="{BD3AAD16-597E-462B-BE43-DBEFA171E6F6}" type="presOf" srcId="{96AE951A-7C35-4AE7-85D5-F1922FFC726E}" destId="{3AA94B9D-631E-496A-AFEA-7F2B790F6071}" srcOrd="1" destOrd="0" presId="urn:microsoft.com/office/officeart/2005/8/layout/list1"/>
    <dgm:cxn modelId="{EDBE2D2B-934A-4F3A-9BED-58D97F55847E}" type="presOf" srcId="{3275B69D-844E-46FF-86BC-A26C44ECFB2B}" destId="{B07A4659-B94B-476A-AB26-CBB47ABEF7AA}" srcOrd="1" destOrd="0" presId="urn:microsoft.com/office/officeart/2005/8/layout/list1"/>
    <dgm:cxn modelId="{2DDDB439-FE7B-411D-A915-19AEBB05C94A}" type="presOf" srcId="{3275B69D-844E-46FF-86BC-A26C44ECFB2B}" destId="{BD03C546-0177-4B8D-BC96-697FA859EEC7}" srcOrd="0" destOrd="0" presId="urn:microsoft.com/office/officeart/2005/8/layout/list1"/>
    <dgm:cxn modelId="{9DA6F843-746E-41B7-9EAB-B417E0E3E0ED}" srcId="{50A534AB-0C02-412E-976A-B20B973EAD91}" destId="{6932CDD0-F297-4124-810B-3B363D8A024C}" srcOrd="2" destOrd="0" parTransId="{8009EA72-7927-4603-89DF-D06DF16FB3B6}" sibTransId="{8DF9F416-E2EE-4BFC-9A5F-55B856247C8D}"/>
    <dgm:cxn modelId="{B9E65376-C027-4DB7-86E6-527869420F2D}" srcId="{50A534AB-0C02-412E-976A-B20B973EAD91}" destId="{3275B69D-844E-46FF-86BC-A26C44ECFB2B}" srcOrd="0" destOrd="0" parTransId="{947B4FD5-061E-403E-877D-27451B7368DF}" sibTransId="{5DACE2D1-01FE-4EDB-92D0-20230EC9E18C}"/>
    <dgm:cxn modelId="{4852AFAB-151F-4E28-AB73-3E46CDE3DEFE}" srcId="{50A534AB-0C02-412E-976A-B20B973EAD91}" destId="{96AE951A-7C35-4AE7-85D5-F1922FFC726E}" srcOrd="1" destOrd="0" parTransId="{C19835D8-2C1B-4FE1-9100-944784F7340B}" sibTransId="{A51EDBA0-2048-4D22-B314-ADE7A94F4F32}"/>
    <dgm:cxn modelId="{3FBBAEC7-D63B-4A64-80D5-AA2ED8ADAAE0}" type="presOf" srcId="{50A534AB-0C02-412E-976A-B20B973EAD91}" destId="{CCDF2292-89F3-47B8-A73C-4C9D4C8A595B}" srcOrd="0" destOrd="0" presId="urn:microsoft.com/office/officeart/2005/8/layout/list1"/>
    <dgm:cxn modelId="{F5F744EF-7D5B-4D63-8623-D93602D3E05B}" type="presOf" srcId="{6932CDD0-F297-4124-810B-3B363D8A024C}" destId="{C5FC7FB7-A33E-4044-972A-6F4E9A0063C8}" srcOrd="1" destOrd="0" presId="urn:microsoft.com/office/officeart/2005/8/layout/list1"/>
    <dgm:cxn modelId="{D4FD2CF2-D453-48F3-9CF0-9BB09FE764ED}" type="presOf" srcId="{96AE951A-7C35-4AE7-85D5-F1922FFC726E}" destId="{64907F28-A98B-4D1A-85C7-5D2DFDB21FE2}" srcOrd="0" destOrd="0" presId="urn:microsoft.com/office/officeart/2005/8/layout/list1"/>
    <dgm:cxn modelId="{36D68863-5BEA-4D56-A066-8025E5A67A5C}" type="presParOf" srcId="{CCDF2292-89F3-47B8-A73C-4C9D4C8A595B}" destId="{E18D0827-B08B-4624-9445-E6E7AE17D784}" srcOrd="0" destOrd="0" presId="urn:microsoft.com/office/officeart/2005/8/layout/list1"/>
    <dgm:cxn modelId="{7C0B0156-B168-47C6-A7FB-7D3BAC0F7F02}" type="presParOf" srcId="{E18D0827-B08B-4624-9445-E6E7AE17D784}" destId="{BD03C546-0177-4B8D-BC96-697FA859EEC7}" srcOrd="0" destOrd="0" presId="urn:microsoft.com/office/officeart/2005/8/layout/list1"/>
    <dgm:cxn modelId="{1B51780A-9D94-4085-9A69-2F35C4E83B36}" type="presParOf" srcId="{E18D0827-B08B-4624-9445-E6E7AE17D784}" destId="{B07A4659-B94B-476A-AB26-CBB47ABEF7AA}" srcOrd="1" destOrd="0" presId="urn:microsoft.com/office/officeart/2005/8/layout/list1"/>
    <dgm:cxn modelId="{0BD545AF-514B-4E22-80E6-25E4CECE6637}" type="presParOf" srcId="{CCDF2292-89F3-47B8-A73C-4C9D4C8A595B}" destId="{F912119B-9F69-4AD2-B1E7-3D1B191BF5ED}" srcOrd="1" destOrd="0" presId="urn:microsoft.com/office/officeart/2005/8/layout/list1"/>
    <dgm:cxn modelId="{D8A4A13A-CA11-45A8-83B8-DD7DC7AC185A}" type="presParOf" srcId="{CCDF2292-89F3-47B8-A73C-4C9D4C8A595B}" destId="{4FA6B7EE-B8FE-4B02-9792-22D940F3B28D}" srcOrd="2" destOrd="0" presId="urn:microsoft.com/office/officeart/2005/8/layout/list1"/>
    <dgm:cxn modelId="{28357502-B7E1-41A3-9E4D-F2D63E335ECF}" type="presParOf" srcId="{CCDF2292-89F3-47B8-A73C-4C9D4C8A595B}" destId="{AE84A12F-E3DA-4ABA-BDC5-0B2519169D9D}" srcOrd="3" destOrd="0" presId="urn:microsoft.com/office/officeart/2005/8/layout/list1"/>
    <dgm:cxn modelId="{D271B9B0-84AE-4BF4-A012-BECD18B85938}" type="presParOf" srcId="{CCDF2292-89F3-47B8-A73C-4C9D4C8A595B}" destId="{EA3E2CD0-D8C9-44AA-A092-FE84BF4AD4BC}" srcOrd="4" destOrd="0" presId="urn:microsoft.com/office/officeart/2005/8/layout/list1"/>
    <dgm:cxn modelId="{50D1543C-21CB-4436-8C1B-4F27E64C3259}" type="presParOf" srcId="{EA3E2CD0-D8C9-44AA-A092-FE84BF4AD4BC}" destId="{64907F28-A98B-4D1A-85C7-5D2DFDB21FE2}" srcOrd="0" destOrd="0" presId="urn:microsoft.com/office/officeart/2005/8/layout/list1"/>
    <dgm:cxn modelId="{63861031-965F-483A-8E47-C1E3FB89CB54}" type="presParOf" srcId="{EA3E2CD0-D8C9-44AA-A092-FE84BF4AD4BC}" destId="{3AA94B9D-631E-496A-AFEA-7F2B790F6071}" srcOrd="1" destOrd="0" presId="urn:microsoft.com/office/officeart/2005/8/layout/list1"/>
    <dgm:cxn modelId="{3C68351B-3AD2-42B4-BCF6-2C331E5BCB22}" type="presParOf" srcId="{CCDF2292-89F3-47B8-A73C-4C9D4C8A595B}" destId="{B4F07BD7-393A-42CB-8DD2-A54AA755FF52}" srcOrd="5" destOrd="0" presId="urn:microsoft.com/office/officeart/2005/8/layout/list1"/>
    <dgm:cxn modelId="{AD3A5289-931D-4792-B9AB-20D9260805BD}" type="presParOf" srcId="{CCDF2292-89F3-47B8-A73C-4C9D4C8A595B}" destId="{FCEB8451-ED06-41B7-8F5F-7F5797293068}" srcOrd="6" destOrd="0" presId="urn:microsoft.com/office/officeart/2005/8/layout/list1"/>
    <dgm:cxn modelId="{DC5B7793-ABFC-4570-AD67-60F3A81A61A2}" type="presParOf" srcId="{CCDF2292-89F3-47B8-A73C-4C9D4C8A595B}" destId="{D31F37E5-C2DB-4F7C-9391-A2057EF1A418}" srcOrd="7" destOrd="0" presId="urn:microsoft.com/office/officeart/2005/8/layout/list1"/>
    <dgm:cxn modelId="{75656C9E-AE5E-4AB1-8314-63087012D10D}" type="presParOf" srcId="{CCDF2292-89F3-47B8-A73C-4C9D4C8A595B}" destId="{21C1EFCE-5557-4EBC-9C9E-5CBBD24F5553}" srcOrd="8" destOrd="0" presId="urn:microsoft.com/office/officeart/2005/8/layout/list1"/>
    <dgm:cxn modelId="{8A450E8B-FDC7-46DD-BBDB-2EF48F7A596A}" type="presParOf" srcId="{21C1EFCE-5557-4EBC-9C9E-5CBBD24F5553}" destId="{02DC6BFF-2790-40CA-BABF-35C918243DE8}" srcOrd="0" destOrd="0" presId="urn:microsoft.com/office/officeart/2005/8/layout/list1"/>
    <dgm:cxn modelId="{128CE18C-EA60-4F18-A02C-99C01D70ECAD}" type="presParOf" srcId="{21C1EFCE-5557-4EBC-9C9E-5CBBD24F5553}" destId="{C5FC7FB7-A33E-4044-972A-6F4E9A0063C8}" srcOrd="1" destOrd="0" presId="urn:microsoft.com/office/officeart/2005/8/layout/list1"/>
    <dgm:cxn modelId="{3852B3F5-CC33-448C-8C9A-39292C9A4335}" type="presParOf" srcId="{CCDF2292-89F3-47B8-A73C-4C9D4C8A595B}" destId="{BF4154F0-6F54-4C7A-8F42-B51143A6BAEF}" srcOrd="9" destOrd="0" presId="urn:microsoft.com/office/officeart/2005/8/layout/list1"/>
    <dgm:cxn modelId="{96F3CB98-AC60-4757-8010-AE4AAB5D0B39}" type="presParOf" srcId="{CCDF2292-89F3-47B8-A73C-4C9D4C8A595B}" destId="{9AB3325D-9ACF-429F-A0C6-509D0342364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61958-9A19-4D29-A351-268E14AF4CDC}">
      <dsp:nvSpPr>
        <dsp:cNvPr id="0" name=""/>
        <dsp:cNvSpPr/>
      </dsp:nvSpPr>
      <dsp:spPr>
        <a:xfrm>
          <a:off x="0" y="140755"/>
          <a:ext cx="8460033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konáním</a:t>
          </a:r>
        </a:p>
      </dsp:txBody>
      <dsp:txXfrm>
        <a:off x="36553" y="177308"/>
        <a:ext cx="8386927" cy="675694"/>
      </dsp:txXfrm>
    </dsp:sp>
    <dsp:sp modelId="{3EB08630-9658-4419-8BAE-B1249CA90A9E}">
      <dsp:nvSpPr>
        <dsp:cNvPr id="0" name=""/>
        <dsp:cNvSpPr/>
      </dsp:nvSpPr>
      <dsp:spPr>
        <a:xfrm>
          <a:off x="0" y="889556"/>
          <a:ext cx="8460033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60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uzavřete smlouvu, sepíšete plnou moc</a:t>
          </a:r>
        </a:p>
      </dsp:txBody>
      <dsp:txXfrm>
        <a:off x="0" y="889556"/>
        <a:ext cx="8460033" cy="529920"/>
      </dsp:txXfrm>
    </dsp:sp>
    <dsp:sp modelId="{04032977-B618-4A0E-85C4-83006132FF95}">
      <dsp:nvSpPr>
        <dsp:cNvPr id="0" name=""/>
        <dsp:cNvSpPr/>
      </dsp:nvSpPr>
      <dsp:spPr>
        <a:xfrm>
          <a:off x="0" y="1419476"/>
          <a:ext cx="8460033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opomenutím</a:t>
          </a:r>
        </a:p>
      </dsp:txBody>
      <dsp:txXfrm>
        <a:off x="36553" y="1456029"/>
        <a:ext cx="8386927" cy="675694"/>
      </dsp:txXfrm>
    </dsp:sp>
    <dsp:sp modelId="{F7F49037-6085-49BE-8DC4-EFF1AA586CB6}">
      <dsp:nvSpPr>
        <dsp:cNvPr id="0" name=""/>
        <dsp:cNvSpPr/>
      </dsp:nvSpPr>
      <dsp:spPr>
        <a:xfrm>
          <a:off x="0" y="2168276"/>
          <a:ext cx="8460033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60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opomenete vložit omluvenku do IS do 5 pracovních dní</a:t>
          </a:r>
        </a:p>
      </dsp:txBody>
      <dsp:txXfrm>
        <a:off x="0" y="2168276"/>
        <a:ext cx="8460033" cy="529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F0343-EC0B-406B-A6CC-ECB65BD96258}">
      <dsp:nvSpPr>
        <dsp:cNvPr id="0" name=""/>
        <dsp:cNvSpPr/>
      </dsp:nvSpPr>
      <dsp:spPr>
        <a:xfrm>
          <a:off x="0" y="15737"/>
          <a:ext cx="10752138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výslovně</a:t>
          </a:r>
        </a:p>
      </dsp:txBody>
      <dsp:txXfrm>
        <a:off x="51403" y="67140"/>
        <a:ext cx="10649332" cy="950194"/>
      </dsp:txXfrm>
    </dsp:sp>
    <dsp:sp modelId="{83AD9618-EE5F-4385-85F4-80F28CABA3A6}">
      <dsp:nvSpPr>
        <dsp:cNvPr id="0" name=""/>
        <dsp:cNvSpPr/>
      </dsp:nvSpPr>
      <dsp:spPr>
        <a:xfrm>
          <a:off x="0" y="1068737"/>
          <a:ext cx="10752138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ústně, písemně, jinak</a:t>
          </a:r>
        </a:p>
      </dsp:txBody>
      <dsp:txXfrm>
        <a:off x="0" y="1068737"/>
        <a:ext cx="10752138" cy="745200"/>
      </dsp:txXfrm>
    </dsp:sp>
    <dsp:sp modelId="{B0A9CA31-A1E5-4EBA-83DA-F038AA1A1325}">
      <dsp:nvSpPr>
        <dsp:cNvPr id="0" name=""/>
        <dsp:cNvSpPr/>
      </dsp:nvSpPr>
      <dsp:spPr>
        <a:xfrm>
          <a:off x="0" y="1813937"/>
          <a:ext cx="10752138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konkludentně</a:t>
          </a:r>
        </a:p>
      </dsp:txBody>
      <dsp:txXfrm>
        <a:off x="51403" y="1865340"/>
        <a:ext cx="10649332" cy="950194"/>
      </dsp:txXfrm>
    </dsp:sp>
    <dsp:sp modelId="{438AEFF2-1B50-4E72-B4FC-129B3C9575AC}">
      <dsp:nvSpPr>
        <dsp:cNvPr id="0" name=""/>
        <dsp:cNvSpPr/>
      </dsp:nvSpPr>
      <dsp:spPr>
        <a:xfrm>
          <a:off x="0" y="2866937"/>
          <a:ext cx="10752138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nevýslovně – není pochybnost o tom, co jsme chtěli projevit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nastoupíme do MHD a označíme lístek; vhodíme minci do automatu</a:t>
          </a:r>
        </a:p>
      </dsp:txBody>
      <dsp:txXfrm>
        <a:off x="0" y="2866937"/>
        <a:ext cx="10752138" cy="12575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3D6AE-B6A4-4EE4-A686-586BA23A7700}">
      <dsp:nvSpPr>
        <dsp:cNvPr id="0" name=""/>
        <dsp:cNvSpPr/>
      </dsp:nvSpPr>
      <dsp:spPr>
        <a:xfrm>
          <a:off x="0" y="23859"/>
          <a:ext cx="10752138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jednostranné</a:t>
          </a:r>
        </a:p>
      </dsp:txBody>
      <dsp:txXfrm>
        <a:off x="53002" y="76861"/>
        <a:ext cx="10646134" cy="979756"/>
      </dsp:txXfrm>
    </dsp:sp>
    <dsp:sp modelId="{9D4D974E-5E23-4C64-A898-E275933E8DF6}">
      <dsp:nvSpPr>
        <dsp:cNvPr id="0" name=""/>
        <dsp:cNvSpPr/>
      </dsp:nvSpPr>
      <dsp:spPr>
        <a:xfrm>
          <a:off x="0" y="1109620"/>
          <a:ext cx="10752138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jen jedna osoba projevuje vůli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dáte výpověď v práci, odstoupíte od smlouvy, sepíšete závěť</a:t>
          </a:r>
        </a:p>
      </dsp:txBody>
      <dsp:txXfrm>
        <a:off x="0" y="1109620"/>
        <a:ext cx="10752138" cy="960480"/>
      </dsp:txXfrm>
    </dsp:sp>
    <dsp:sp modelId="{7D9210B0-3898-4968-A76C-1C787BAC48BA}">
      <dsp:nvSpPr>
        <dsp:cNvPr id="0" name=""/>
        <dsp:cNvSpPr/>
      </dsp:nvSpPr>
      <dsp:spPr>
        <a:xfrm>
          <a:off x="0" y="2080818"/>
          <a:ext cx="10752138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dvoustranné (vícestranné)</a:t>
          </a:r>
        </a:p>
      </dsp:txBody>
      <dsp:txXfrm>
        <a:off x="53002" y="2133820"/>
        <a:ext cx="10646134" cy="979756"/>
      </dsp:txXfrm>
    </dsp:sp>
    <dsp:sp modelId="{D427B4D2-22E8-429D-A8E9-074E370D3753}">
      <dsp:nvSpPr>
        <dsp:cNvPr id="0" name=""/>
        <dsp:cNvSpPr/>
      </dsp:nvSpPr>
      <dsp:spPr>
        <a:xfrm>
          <a:off x="0" y="3155860"/>
          <a:ext cx="10752138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dvě (či více) osob musí projevit shodnou vůli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uzavření manželství, uzavření smlouvy</a:t>
          </a:r>
        </a:p>
      </dsp:txBody>
      <dsp:txXfrm>
        <a:off x="0" y="3155860"/>
        <a:ext cx="10752138" cy="960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951C0-D51B-4ED2-B573-F91901D8308A}">
      <dsp:nvSpPr>
        <dsp:cNvPr id="0" name=""/>
        <dsp:cNvSpPr/>
      </dsp:nvSpPr>
      <dsp:spPr>
        <a:xfrm>
          <a:off x="0" y="7782"/>
          <a:ext cx="10752138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adresované</a:t>
          </a:r>
        </a:p>
      </dsp:txBody>
      <dsp:txXfrm>
        <a:off x="43864" y="51646"/>
        <a:ext cx="10664410" cy="810832"/>
      </dsp:txXfrm>
    </dsp:sp>
    <dsp:sp modelId="{73C79748-4EBB-4C3A-B6B2-8AAD98936E5E}">
      <dsp:nvSpPr>
        <dsp:cNvPr id="0" name=""/>
        <dsp:cNvSpPr/>
      </dsp:nvSpPr>
      <dsp:spPr>
        <a:xfrm>
          <a:off x="0" y="906342"/>
          <a:ext cx="10752138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projev vůle musí dojít osobě, které je určen (= adresát)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adresát musí mít možnost se seznámit, ale neznamená to, faktické seznámení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návrh na uzavření smlouvy</a:t>
          </a:r>
        </a:p>
      </dsp:txBody>
      <dsp:txXfrm>
        <a:off x="0" y="906342"/>
        <a:ext cx="10752138" cy="1738800"/>
      </dsp:txXfrm>
    </dsp:sp>
    <dsp:sp modelId="{A89399CA-E36E-4304-8EC6-E24BD31B8B20}">
      <dsp:nvSpPr>
        <dsp:cNvPr id="0" name=""/>
        <dsp:cNvSpPr/>
      </dsp:nvSpPr>
      <dsp:spPr>
        <a:xfrm>
          <a:off x="0" y="2645142"/>
          <a:ext cx="10752138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neadresované</a:t>
          </a:r>
        </a:p>
      </dsp:txBody>
      <dsp:txXfrm>
        <a:off x="43864" y="2689006"/>
        <a:ext cx="10664410" cy="810832"/>
      </dsp:txXfrm>
    </dsp:sp>
    <dsp:sp modelId="{4373C210-63A5-48AB-9B31-B9C1397ECD72}">
      <dsp:nvSpPr>
        <dsp:cNvPr id="0" name=""/>
        <dsp:cNvSpPr/>
      </dsp:nvSpPr>
      <dsp:spPr>
        <a:xfrm>
          <a:off x="0" y="3543702"/>
          <a:ext cx="10752138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projev vůle nemusí osobě dojít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závěť</a:t>
          </a:r>
        </a:p>
      </dsp:txBody>
      <dsp:txXfrm>
        <a:off x="0" y="3543702"/>
        <a:ext cx="10752138" cy="894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40CC5-0226-4BFB-9C5A-0A70F46180A7}">
      <dsp:nvSpPr>
        <dsp:cNvPr id="0" name=""/>
        <dsp:cNvSpPr/>
      </dsp:nvSpPr>
      <dsp:spPr>
        <a:xfrm>
          <a:off x="0" y="38512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413CE-C383-4D81-90D1-33C6C6FA313A}">
      <dsp:nvSpPr>
        <dsp:cNvPr id="0" name=""/>
        <dsp:cNvSpPr/>
      </dsp:nvSpPr>
      <dsp:spPr>
        <a:xfrm>
          <a:off x="537606" y="4564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náležitosti subjektu</a:t>
          </a:r>
        </a:p>
      </dsp:txBody>
      <dsp:txXfrm>
        <a:off x="570750" y="78784"/>
        <a:ext cx="7460208" cy="612672"/>
      </dsp:txXfrm>
    </dsp:sp>
    <dsp:sp modelId="{9C063C65-79CA-4592-8EB0-F5BCDE0F8187}">
      <dsp:nvSpPr>
        <dsp:cNvPr id="0" name=""/>
        <dsp:cNvSpPr/>
      </dsp:nvSpPr>
      <dsp:spPr>
        <a:xfrm>
          <a:off x="0" y="142840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0C2830-B693-4B2E-8BFC-C7860B8D118C}">
      <dsp:nvSpPr>
        <dsp:cNvPr id="0" name=""/>
        <dsp:cNvSpPr/>
      </dsp:nvSpPr>
      <dsp:spPr>
        <a:xfrm>
          <a:off x="537606" y="108892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náležitosti předmětu (plnění)</a:t>
          </a:r>
        </a:p>
      </dsp:txBody>
      <dsp:txXfrm>
        <a:off x="570750" y="1122064"/>
        <a:ext cx="7460208" cy="612672"/>
      </dsp:txXfrm>
    </dsp:sp>
    <dsp:sp modelId="{4CCB0F0D-248D-488C-A76B-BAABECED649F}">
      <dsp:nvSpPr>
        <dsp:cNvPr id="0" name=""/>
        <dsp:cNvSpPr/>
      </dsp:nvSpPr>
      <dsp:spPr>
        <a:xfrm>
          <a:off x="0" y="247168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9FC32-EA48-46AD-83D4-4D410557B000}">
      <dsp:nvSpPr>
        <dsp:cNvPr id="0" name=""/>
        <dsp:cNvSpPr/>
      </dsp:nvSpPr>
      <dsp:spPr>
        <a:xfrm>
          <a:off x="537606" y="213220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náležitosti vůle</a:t>
          </a:r>
        </a:p>
      </dsp:txBody>
      <dsp:txXfrm>
        <a:off x="570750" y="2165344"/>
        <a:ext cx="7460208" cy="612672"/>
      </dsp:txXfrm>
    </dsp:sp>
    <dsp:sp modelId="{C1BE3159-FA0D-4F02-B1E7-077D65924D17}">
      <dsp:nvSpPr>
        <dsp:cNvPr id="0" name=""/>
        <dsp:cNvSpPr/>
      </dsp:nvSpPr>
      <dsp:spPr>
        <a:xfrm>
          <a:off x="0" y="351496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77EDD-4AC2-4955-8320-19B983B47841}">
      <dsp:nvSpPr>
        <dsp:cNvPr id="0" name=""/>
        <dsp:cNvSpPr/>
      </dsp:nvSpPr>
      <dsp:spPr>
        <a:xfrm>
          <a:off x="537606" y="317548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náležitosti projevu vůle</a:t>
          </a:r>
        </a:p>
      </dsp:txBody>
      <dsp:txXfrm>
        <a:off x="570750" y="3208624"/>
        <a:ext cx="7460208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6B7EE-B8FE-4B02-9792-22D940F3B28D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A4659-B94B-476A-AB26-CBB47ABEF7AA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subjekt</a:t>
          </a:r>
        </a:p>
      </dsp:txBody>
      <dsp:txXfrm>
        <a:off x="582278" y="89231"/>
        <a:ext cx="7437152" cy="825776"/>
      </dsp:txXfrm>
    </dsp:sp>
    <dsp:sp modelId="{FCEB8451-ED06-41B7-8F5F-7F5797293068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94B9D-631E-496A-AFEA-7F2B790F6071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objekt</a:t>
          </a:r>
        </a:p>
      </dsp:txBody>
      <dsp:txXfrm>
        <a:off x="582278" y="1495391"/>
        <a:ext cx="7437152" cy="825776"/>
      </dsp:txXfrm>
    </dsp:sp>
    <dsp:sp modelId="{9AB3325D-9ACF-429F-A0C6-509D0342364E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C7FB7-A33E-4044-972A-6F4E9A0063C8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obsah</a:t>
          </a:r>
        </a:p>
      </dsp:txBody>
      <dsp:txXfrm>
        <a:off x="582278" y="2901552"/>
        <a:ext cx="7437152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Právní skutečnosti. Právní vztahy.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2022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6.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E3DDC2-1629-41C6-A70D-05EF55C738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2AC1AB-3BE0-4BFC-945A-47D127EE0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EB54AA-F886-4CFE-9167-EF62C761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Evergreen (§ 25 občanského zákoníku)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CD25-1324-4E57-9D9D-18844E388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4712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i="1" dirty="0"/>
              <a:t>Na počaté dítě </a:t>
            </a:r>
            <a:r>
              <a:rPr lang="cs-CZ" i="1" dirty="0">
                <a:solidFill>
                  <a:schemeClr val="tx2"/>
                </a:solidFill>
              </a:rPr>
              <a:t>se hledí </a:t>
            </a:r>
            <a:r>
              <a:rPr lang="cs-CZ" i="1" dirty="0"/>
              <a:t>jako na již narozené, pokud to vyhovuje jeho zájmům</a:t>
            </a:r>
            <a:r>
              <a:rPr lang="cs-CZ" i="1" dirty="0">
                <a:solidFill>
                  <a:schemeClr val="tx2"/>
                </a:solidFill>
              </a:rPr>
              <a:t>. Má se za to, že </a:t>
            </a:r>
            <a:r>
              <a:rPr lang="cs-CZ" i="1" dirty="0"/>
              <a:t>se dítě narodilo živé. Nenarodí-li se však živé, </a:t>
            </a:r>
            <a:r>
              <a:rPr lang="cs-CZ" i="1" dirty="0">
                <a:solidFill>
                  <a:schemeClr val="tx2"/>
                </a:solidFill>
              </a:rPr>
              <a:t>hledí se </a:t>
            </a:r>
            <a:r>
              <a:rPr lang="cs-CZ" i="1" dirty="0"/>
              <a:t>na ně, jako by nikdy nebylo.</a:t>
            </a:r>
          </a:p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r>
              <a:rPr lang="cs-CZ" i="1" dirty="0"/>
              <a:t> 			</a:t>
            </a:r>
          </a:p>
          <a:p>
            <a:pPr marL="72000" indent="0">
              <a:buNone/>
            </a:pPr>
            <a:r>
              <a:rPr lang="cs-CZ" i="1" dirty="0"/>
              <a:t>				Jak tomu rozumíte?</a:t>
            </a:r>
          </a:p>
        </p:txBody>
      </p:sp>
      <p:pic>
        <p:nvPicPr>
          <p:cNvPr id="1032" name="Picture 8" descr="otazník - FotoTapeta12">
            <a:extLst>
              <a:ext uri="{FF2B5EF4-FFF2-40B4-BE49-F238E27FC236}">
                <a16:creationId xmlns:a16="http://schemas.microsoft.com/office/drawing/2014/main" id="{08C67C0E-861E-4F29-84F3-2E6C9AB84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754" y="3264856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39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C045B5-7FF2-4441-A777-6ED3BDF0E2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61EE24-C730-4074-8899-27415159F4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D8AF0F-1E54-43A5-AFBC-1D53BFE7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právní akty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A8D71D-8D13-467C-AB5D-87197CEE1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3992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jiné</a:t>
            </a:r>
            <a:r>
              <a:rPr lang="cs-CZ" sz="2400" dirty="0"/>
              <a:t> právní skutečnosti, kdy orgán veřejné moci (např. soud) vydá rozhodnutí, kterým vzniká, zaniká či se mění právní vztah – orgán veřejné moci stanoví práva či povinnosti</a:t>
            </a:r>
          </a:p>
          <a:p>
            <a:r>
              <a:rPr lang="cs-CZ" sz="2400" dirty="0"/>
              <a:t>příklad: soud uzná někoho vinným, soud rozvede manželství, soud určí otce dítěte atd. </a:t>
            </a:r>
          </a:p>
        </p:txBody>
      </p:sp>
    </p:spTree>
    <p:extLst>
      <p:ext uri="{BB962C8B-B14F-4D97-AF65-F5344CB8AC3E}">
        <p14:creationId xmlns:p14="http://schemas.microsoft.com/office/powerpoint/2010/main" val="2912759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BB9CB3-4B46-4FB9-B15B-EB1FA3910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1A85B-EC7E-4BC1-9D60-BD29A7B97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8936E5-8122-4CF2-8FB9-0889824D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Subjektivní právní skutečnosti</a:t>
            </a:r>
            <a:br>
              <a:rPr lang="cs-CZ" dirty="0"/>
            </a:br>
            <a:r>
              <a:rPr lang="cs-CZ" dirty="0"/>
              <a:t>Právní a protiprávní jednání</a:t>
            </a:r>
          </a:p>
        </p:txBody>
      </p:sp>
    </p:spTree>
    <p:extLst>
      <p:ext uri="{BB962C8B-B14F-4D97-AF65-F5344CB8AC3E}">
        <p14:creationId xmlns:p14="http://schemas.microsoft.com/office/powerpoint/2010/main" val="196690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C121C9-5C92-487D-BC86-0F5C19C674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F8438-368E-4CA0-BF8E-6BBEF7D13B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6DDCB5-3872-47DE-8B4F-E31AB32B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 (dříve právní úkon)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AE9876-87E8-47A9-8D52-71F8FEAC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88075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právní skutečnost, která je závislá na vůli osoby (lidském chování) a která vyvolává </a:t>
            </a:r>
            <a:r>
              <a:rPr lang="cs-CZ" sz="2400" dirty="0">
                <a:solidFill>
                  <a:srgbClr val="0000DC"/>
                </a:solidFill>
              </a:rPr>
              <a:t>právní následky </a:t>
            </a:r>
            <a:r>
              <a:rPr lang="cs-CZ" sz="2400" dirty="0"/>
              <a:t>(vznik, změna, zánik práv a povinností)</a:t>
            </a:r>
          </a:p>
          <a:p>
            <a:r>
              <a:rPr lang="cs-CZ" sz="2400" dirty="0"/>
              <a:t>ne každé jednání je právním jednáním</a:t>
            </a:r>
          </a:p>
          <a:p>
            <a:r>
              <a:rPr lang="cs-CZ" sz="2400" dirty="0"/>
              <a:t>právně jednat lze konáním a opomenutím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9AD40BC-AEAE-4796-BD29-06C6E173E2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14006"/>
              </p:ext>
            </p:extLst>
          </p:nvPr>
        </p:nvGraphicFramePr>
        <p:xfrm>
          <a:off x="2145121" y="3641048"/>
          <a:ext cx="8460033" cy="283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2210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6EE847-BF94-4216-9D9E-7D81B42158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385FC1-AFD6-48EA-8CFC-D40D6324F0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11" name="Nadpis 10">
            <a:extLst>
              <a:ext uri="{FF2B5EF4-FFF2-40B4-BE49-F238E27FC236}">
                <a16:creationId xmlns:a16="http://schemas.microsoft.com/office/drawing/2014/main" id="{6CBEDABC-D027-44D7-AC62-66A541C1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Výslovné a konkludentní právní jednání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0197954-584E-41D9-A144-BB54CBA03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504847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Ovál 11">
            <a:extLst>
              <a:ext uri="{FF2B5EF4-FFF2-40B4-BE49-F238E27FC236}">
                <a16:creationId xmlns:a16="http://schemas.microsoft.com/office/drawing/2014/main" id="{DD6240AC-D9B8-4DB7-B466-1E8236C31B57}"/>
              </a:ext>
            </a:extLst>
          </p:cNvPr>
          <p:cNvSpPr/>
          <p:nvPr/>
        </p:nvSpPr>
        <p:spPr bwMode="auto">
          <a:xfrm>
            <a:off x="6096000" y="1545996"/>
            <a:ext cx="4377179" cy="154599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n-lt"/>
              </a:rPr>
              <a:t>Mlčení bez dalšího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rgbClr val="C00000"/>
                </a:solidFill>
                <a:latin typeface="+mn-lt"/>
              </a:rPr>
              <a:t>neznamená souhlas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097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859B3B-BBBF-498A-B6EE-41860A6C1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985270-EC86-4180-BB4D-7E4E53A4F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ED26CC-C348-4DC1-A49E-EBC3BE65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Jednostranné a dvoustranné právní jednání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201DB9A-399F-4BC8-84B5-B50CCF41C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62408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201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49193E-F490-4524-ADE7-2596B665A7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7E7FF4-09A6-4B10-8971-E4412F6092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F1EE00-3ABF-49FB-8CE9-C3B2E124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Adresované a neadresované právní jednání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F1D58AF-396E-49C8-B22A-F3B183D3D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154903"/>
              </p:ext>
            </p:extLst>
          </p:nvPr>
        </p:nvGraphicFramePr>
        <p:xfrm>
          <a:off x="720725" y="1692274"/>
          <a:ext cx="10752138" cy="4445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431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BEAEF0-5279-4144-91AE-C13C028D29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079FB9-6CEE-41E9-B900-739D8E0DA5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ECCE90-9FC2-4891-8DCC-94B9790F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právního jednání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69CFDCB-DDAE-48C5-8E92-87457965F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54189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680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7C9946-4684-4540-898F-3272BB3AEB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72107C-6976-4533-B158-6AEE35C3EA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6DF118-6020-47AE-8DDB-B8116FF0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právního jednání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415343-5618-4E67-A1D5-F34C2CF27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136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náležitosti subjektu = osoby</a:t>
            </a:r>
          </a:p>
          <a:p>
            <a:pPr lvl="1"/>
            <a:r>
              <a:rPr lang="cs-CZ" dirty="0"/>
              <a:t>svéprávnost, právní osobnost </a:t>
            </a:r>
          </a:p>
          <a:p>
            <a:r>
              <a:rPr lang="cs-CZ" sz="2400" dirty="0">
                <a:solidFill>
                  <a:srgbClr val="0000DC"/>
                </a:solidFill>
              </a:rPr>
              <a:t>náležitosti předmětu (plnění)</a:t>
            </a:r>
          </a:p>
          <a:p>
            <a:pPr lvl="1"/>
            <a:r>
              <a:rPr lang="cs-CZ" dirty="0"/>
              <a:t>možnost předmětu (plnění je možné uskutečnit) a dovolenost (plnění neodporuje zákonu)</a:t>
            </a:r>
          </a:p>
          <a:p>
            <a:r>
              <a:rPr lang="cs-CZ" sz="2400" dirty="0">
                <a:solidFill>
                  <a:srgbClr val="0000DC"/>
                </a:solidFill>
              </a:rPr>
              <a:t>náležitosti vůle</a:t>
            </a:r>
          </a:p>
          <a:p>
            <a:pPr lvl="1"/>
            <a:r>
              <a:rPr lang="cs-CZ" dirty="0"/>
              <a:t>skutečná, svobodná, vážná, prosta omylu</a:t>
            </a:r>
          </a:p>
          <a:p>
            <a:r>
              <a:rPr lang="cs-CZ" sz="2400" dirty="0">
                <a:solidFill>
                  <a:srgbClr val="0000DC"/>
                </a:solidFill>
              </a:rPr>
              <a:t>náležitosti projevu vůle</a:t>
            </a:r>
          </a:p>
          <a:p>
            <a:pPr lvl="1"/>
            <a:r>
              <a:rPr lang="cs-CZ" dirty="0"/>
              <a:t>forma (ústní, písemná), srozumitelnost a určitost</a:t>
            </a:r>
          </a:p>
        </p:txBody>
      </p:sp>
    </p:spTree>
    <p:extLst>
      <p:ext uri="{BB962C8B-B14F-4D97-AF65-F5344CB8AC3E}">
        <p14:creationId xmlns:p14="http://schemas.microsoft.com/office/powerpoint/2010/main" val="1376480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24D786-592E-4F8F-90F9-F3D4B8297A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3BDA4-82BF-406F-B517-D9C32759D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1183D1-E8BF-479F-81CF-AAE51200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Zdánlivost a neplatnost právního jednání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6E4851F-D069-4664-B972-8F455AD9C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40957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právní jednání může mít vady</a:t>
            </a:r>
          </a:p>
          <a:p>
            <a:r>
              <a:rPr lang="cs-CZ" sz="2400" dirty="0">
                <a:solidFill>
                  <a:srgbClr val="0000DC"/>
                </a:solidFill>
              </a:rPr>
              <a:t>zdánlivé právní jednání</a:t>
            </a:r>
          </a:p>
          <a:p>
            <a:pPr lvl="1"/>
            <a:r>
              <a:rPr lang="cs-CZ" dirty="0"/>
              <a:t>jako by vůbec nevzniklo, nepřihlíží se k tomu </a:t>
            </a:r>
          </a:p>
          <a:p>
            <a:pPr lvl="1"/>
            <a:r>
              <a:rPr lang="cs-CZ" dirty="0"/>
              <a:t>chybí podstatná náležitost (viz předchozí </a:t>
            </a:r>
            <a:r>
              <a:rPr lang="cs-CZ" dirty="0" err="1"/>
              <a:t>slide</a:t>
            </a:r>
            <a:r>
              <a:rPr lang="cs-CZ" dirty="0"/>
              <a:t>)</a:t>
            </a:r>
          </a:p>
          <a:p>
            <a:r>
              <a:rPr lang="cs-CZ" sz="2400" dirty="0">
                <a:solidFill>
                  <a:srgbClr val="0000DC"/>
                </a:solidFill>
              </a:rPr>
              <a:t>absolutní neplatnost právního jednání</a:t>
            </a:r>
          </a:p>
          <a:p>
            <a:pPr lvl="1"/>
            <a:r>
              <a:rPr lang="cs-CZ" dirty="0"/>
              <a:t>jednání vzniklo, ale nevyvolává právní následky – je neplatné od počátku</a:t>
            </a:r>
          </a:p>
          <a:p>
            <a:pPr lvl="1"/>
            <a:r>
              <a:rPr lang="cs-CZ" dirty="0"/>
              <a:t>je proti zákonu, proti dobrým mravům, proti veřejnému pořádku, nemožné plnění od počátku</a:t>
            </a:r>
          </a:p>
          <a:p>
            <a:pPr lvl="1"/>
            <a:r>
              <a:rPr lang="cs-CZ" dirty="0"/>
              <a:t>kdokoliv se může dovolat absolutní neplatnosti, působí ze zákona</a:t>
            </a:r>
          </a:p>
          <a:p>
            <a:r>
              <a:rPr lang="cs-CZ" sz="2400" dirty="0">
                <a:solidFill>
                  <a:srgbClr val="0000DC"/>
                </a:solidFill>
              </a:rPr>
              <a:t>relativní neplatnost právního jednání</a:t>
            </a:r>
          </a:p>
          <a:p>
            <a:pPr lvl="1"/>
            <a:r>
              <a:rPr lang="cs-CZ" dirty="0"/>
              <a:t>osoba, které se neplatnost týká, se musí neplatnosti dovolat u soudu</a:t>
            </a:r>
          </a:p>
          <a:p>
            <a:pPr lvl="1"/>
            <a:r>
              <a:rPr lang="cs-CZ" dirty="0"/>
              <a:t>je platné, dokud není prohlášeno za neplatné</a:t>
            </a:r>
          </a:p>
          <a:p>
            <a:pPr lvl="1"/>
            <a:r>
              <a:rPr lang="cs-CZ" dirty="0"/>
              <a:t>projev vůle lze dodatečně vyjasnit – pak právní jednání není neplatné - </a:t>
            </a:r>
            <a:r>
              <a:rPr lang="cs-CZ" dirty="0" err="1">
                <a:solidFill>
                  <a:srgbClr val="0000DC"/>
                </a:solidFill>
              </a:rPr>
              <a:t>konvalidace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854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A40516-DD7E-4A48-AF3A-974E619F4B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361A7F-B08B-455E-A698-459B0230D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4A49FAC-E621-43FD-A7B8-9364146C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Právní skutečnosti</a:t>
            </a:r>
          </a:p>
        </p:txBody>
      </p:sp>
    </p:spTree>
    <p:extLst>
      <p:ext uri="{BB962C8B-B14F-4D97-AF65-F5344CB8AC3E}">
        <p14:creationId xmlns:p14="http://schemas.microsoft.com/office/powerpoint/2010/main" val="221414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FCD185-6B67-40CE-9E0A-7797278352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301CC9-D90D-4282-9A97-C7DF90935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1FAB8E-D56C-460F-AA60-8F12362B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Protiprávní jednání = delikty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AC9504-03B6-4826-AC34-23C9EE0A3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41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skutečnost závislá na vůli osoby, není v souladu s právem</a:t>
            </a:r>
          </a:p>
          <a:p>
            <a:r>
              <a:rPr lang="cs-CZ" sz="2400" dirty="0"/>
              <a:t>vyvolává negativní právní následky, vzniká odpovědnost</a:t>
            </a:r>
          </a:p>
          <a:p>
            <a:r>
              <a:rPr lang="cs-CZ" sz="2400" dirty="0"/>
              <a:t>trestné činy v trestním a přestupky ve správním právu</a:t>
            </a:r>
          </a:p>
          <a:p>
            <a:pPr lvl="1"/>
            <a:r>
              <a:rPr lang="cs-CZ" dirty="0"/>
              <a:t>ukradnu něco, zavraždím někoho, půjdu na červenou, překročím rychlost v obci, nesdělím studentovi výsledky zkoušky podle studijního a zkušebního řádu atd.</a:t>
            </a:r>
          </a:p>
          <a:p>
            <a:r>
              <a:rPr lang="cs-CZ" sz="2400" dirty="0"/>
              <a:t>porušení povinnosti plynoucí ze smlouvy či mimosmluvní závazek v občanském právu</a:t>
            </a:r>
          </a:p>
          <a:p>
            <a:pPr lvl="1"/>
            <a:r>
              <a:rPr lang="cs-CZ" dirty="0"/>
              <a:t>dodám zboží, které má vadu; podkopnu někomu nohy; pomluvím někoho na internetu; vstoupím někomu na zahradu, i když tam nemám co dělat atd.</a:t>
            </a:r>
          </a:p>
        </p:txBody>
      </p:sp>
    </p:spTree>
    <p:extLst>
      <p:ext uri="{BB962C8B-B14F-4D97-AF65-F5344CB8AC3E}">
        <p14:creationId xmlns:p14="http://schemas.microsoft.com/office/powerpoint/2010/main" val="851071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752D18-7B92-4483-8D66-4D05E24B0C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977A4B-016A-4CE0-98B7-43EAB19714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BAEEAFA-3EA1-41C1-B38D-39E9751C1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Objektivní právní skutečnosti</a:t>
            </a:r>
            <a:br>
              <a:rPr lang="cs-CZ" dirty="0"/>
            </a:br>
            <a:r>
              <a:rPr lang="cs-CZ" dirty="0"/>
              <a:t>Právní událost a protiprávní stav</a:t>
            </a:r>
          </a:p>
        </p:txBody>
      </p:sp>
    </p:spTree>
    <p:extLst>
      <p:ext uri="{BB962C8B-B14F-4D97-AF65-F5344CB8AC3E}">
        <p14:creationId xmlns:p14="http://schemas.microsoft.com/office/powerpoint/2010/main" val="1430855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C4C58A-A0A1-4156-ACD0-7A3145DFFA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E60345-BA7D-4C4C-9A95-E1408AD31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68DA25-70E1-4919-A7EC-055F8088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událost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EA6DFA2-F2E4-4903-BA7F-49D2E8F55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9998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skutečnost nezávislá na vůli, která je v souladu s právem, vyvolává právní následky</a:t>
            </a:r>
          </a:p>
          <a:p>
            <a:r>
              <a:rPr lang="cs-CZ" sz="2400" dirty="0"/>
              <a:t>narození, smrt, plynutí času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i="1" dirty="0"/>
              <a:t>Jaké právní následky mohou vzniknout narozením?</a:t>
            </a:r>
          </a:p>
          <a:p>
            <a:pPr marL="72000" indent="0">
              <a:buNone/>
            </a:pPr>
            <a:r>
              <a:rPr lang="cs-CZ" sz="2400" i="1" dirty="0"/>
              <a:t>Jaké právní následky mohou vzniknout, zaniknout smrtí?</a:t>
            </a:r>
          </a:p>
          <a:p>
            <a:endParaRPr lang="cs-CZ" dirty="0"/>
          </a:p>
        </p:txBody>
      </p:sp>
      <p:pic>
        <p:nvPicPr>
          <p:cNvPr id="2052" name="Picture 4" descr="otaznik-s-postavickou-cloveka-do-ctverce | Remax ACE">
            <a:extLst>
              <a:ext uri="{FF2B5EF4-FFF2-40B4-BE49-F238E27FC236}">
                <a16:creationId xmlns:a16="http://schemas.microsoft.com/office/drawing/2014/main" id="{65B8A405-3848-4F79-9A5B-F2D435B92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774" y="3429000"/>
            <a:ext cx="2321351" cy="232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257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E257FF-6C2A-4CE2-A147-2445874DB9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034181-8EA0-42B3-810F-4B6836C6AD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0551-658B-44EF-97B0-1B877CA4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87EAF2-76B6-49F9-A256-B851BBC2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38141"/>
            <a:ext cx="10753200" cy="216862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doba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časový úsek, jehož uplynutím zanikají práva a povinnosti bez dalšího (bez projevu vůle)</a:t>
            </a:r>
          </a:p>
          <a:p>
            <a:pPr lvl="1"/>
            <a:r>
              <a:rPr lang="cs-CZ" dirty="0"/>
              <a:t>výpovědní doba u pracovní smlouvy</a:t>
            </a:r>
          </a:p>
          <a:p>
            <a:r>
              <a:rPr lang="cs-CZ" sz="2400" dirty="0">
                <a:solidFill>
                  <a:srgbClr val="0000DC"/>
                </a:solidFill>
              </a:rPr>
              <a:t>lhůta</a:t>
            </a:r>
          </a:p>
          <a:p>
            <a:pPr lvl="1"/>
            <a:r>
              <a:rPr lang="cs-CZ" dirty="0"/>
              <a:t>časový úsek určený k uplatnění práva (u soudu, u jiné osoby atd.)</a:t>
            </a:r>
          </a:p>
          <a:p>
            <a:pPr lvl="1"/>
            <a:r>
              <a:rPr lang="cs-CZ" dirty="0"/>
              <a:t>reklamační lhůta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A9B64CD7-11B7-4909-803D-373A58E8FBB1}"/>
              </a:ext>
            </a:extLst>
          </p:cNvPr>
          <p:cNvSpPr txBox="1">
            <a:spLocks/>
          </p:cNvSpPr>
          <p:nvPr/>
        </p:nvSpPr>
        <p:spPr>
          <a:xfrm>
            <a:off x="719400" y="3595565"/>
            <a:ext cx="10753200" cy="2428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dirty="0">
                <a:solidFill>
                  <a:srgbClr val="0000DC"/>
                </a:solidFill>
              </a:rPr>
              <a:t>prekluze</a:t>
            </a:r>
          </a:p>
          <a:p>
            <a:pPr lvl="1"/>
            <a:r>
              <a:rPr lang="cs-CZ" dirty="0"/>
              <a:t>uplynutím prekluzivní lhůty právo zaniká (právo mělo být uplatněno v nějaké lhůtě, ale nebylo, proto zaniklo – jen tam, kde to zákon stanoví, docela výjimečné) </a:t>
            </a:r>
          </a:p>
          <a:p>
            <a:r>
              <a:rPr lang="cs-CZ" sz="2400" dirty="0">
                <a:solidFill>
                  <a:srgbClr val="0000DC"/>
                </a:solidFill>
              </a:rPr>
              <a:t>promlčení</a:t>
            </a:r>
          </a:p>
          <a:p>
            <a:pPr lvl="1"/>
            <a:r>
              <a:rPr lang="cs-CZ" dirty="0"/>
              <a:t>právo trvá, nezaniká, svůj nárok sice můžete vymáhat u soudu, i když je promlčen, ale druhá strana Vám vznese námitku promlčení</a:t>
            </a:r>
          </a:p>
          <a:p>
            <a:pPr lvl="1"/>
            <a:r>
              <a:rPr lang="cs-CZ" dirty="0"/>
              <a:t>promlčecí lhůta – subjektivní a objektivní</a:t>
            </a:r>
          </a:p>
        </p:txBody>
      </p:sp>
    </p:spTree>
    <p:extLst>
      <p:ext uri="{BB962C8B-B14F-4D97-AF65-F5344CB8AC3E}">
        <p14:creationId xmlns:p14="http://schemas.microsoft.com/office/powerpoint/2010/main" val="2924704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978C24-CD2D-49BA-8503-2F8648B881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C7D1B0-D8ED-4545-8B89-0C966B4A3E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5DBE26-FA3B-4171-BF60-22FACA27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a objektivní promlčecí lhůta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8424D1-278F-4EAF-BA8C-D6100821F7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subjektivní promlčecí lhůta</a:t>
            </a:r>
          </a:p>
          <a:p>
            <a:pPr lvl="1"/>
            <a:r>
              <a:rPr lang="cs-CZ" dirty="0"/>
              <a:t>3 roky</a:t>
            </a:r>
          </a:p>
          <a:p>
            <a:pPr lvl="1"/>
            <a:r>
              <a:rPr lang="cs-CZ" dirty="0"/>
              <a:t>od doby, kdy právo mohlo být poprvé uplatněno u soudu = podání žaloby</a:t>
            </a:r>
          </a:p>
          <a:p>
            <a:pPr lvl="1"/>
            <a:r>
              <a:rPr lang="cs-CZ" dirty="0"/>
              <a:t>od doby, kdy se osoba dozvěděla či měla dozvědět o tom, že má takové právo</a:t>
            </a:r>
          </a:p>
          <a:p>
            <a:r>
              <a:rPr lang="cs-CZ" sz="2400" dirty="0">
                <a:solidFill>
                  <a:srgbClr val="0000DC"/>
                </a:solidFill>
              </a:rPr>
              <a:t>objektivní promlčecí lhůta</a:t>
            </a:r>
          </a:p>
          <a:p>
            <a:pPr lvl="1"/>
            <a:r>
              <a:rPr lang="cs-CZ" dirty="0"/>
              <a:t>10 let</a:t>
            </a:r>
          </a:p>
          <a:p>
            <a:pPr lvl="1"/>
            <a:r>
              <a:rPr lang="cs-CZ" dirty="0"/>
              <a:t>od okamžiku, kdy došlo k právní skutečnosti </a:t>
            </a:r>
          </a:p>
          <a:p>
            <a:pPr lvl="1"/>
            <a:r>
              <a:rPr lang="cs-CZ" dirty="0"/>
              <a:t>osoba neví, že právo mohla uplatnit u soudu</a:t>
            </a:r>
          </a:p>
          <a:p>
            <a:r>
              <a:rPr lang="cs-CZ" sz="2400" dirty="0"/>
              <a:t>běží obě současně (viz příklad další </a:t>
            </a:r>
            <a:r>
              <a:rPr lang="cs-CZ" sz="2400" dirty="0" err="1"/>
              <a:t>slide</a:t>
            </a:r>
            <a:r>
              <a:rPr lang="cs-CZ" sz="2400" dirty="0"/>
              <a:t>)</a:t>
            </a:r>
          </a:p>
          <a:p>
            <a:r>
              <a:rPr lang="cs-CZ" sz="2400" dirty="0"/>
              <a:t>může se </a:t>
            </a:r>
            <a:r>
              <a:rPr lang="cs-CZ" sz="2400" dirty="0">
                <a:solidFill>
                  <a:schemeClr val="tx2"/>
                </a:solidFill>
              </a:rPr>
              <a:t>přerušit</a:t>
            </a:r>
            <a:r>
              <a:rPr lang="cs-CZ" sz="2400" dirty="0"/>
              <a:t> (pak začne běžet nová promlčecí lhůta) nebo </a:t>
            </a:r>
            <a:r>
              <a:rPr lang="cs-CZ" sz="2400" dirty="0">
                <a:solidFill>
                  <a:schemeClr val="tx2"/>
                </a:solidFill>
              </a:rPr>
              <a:t>stavět</a:t>
            </a:r>
            <a:r>
              <a:rPr lang="cs-CZ" sz="2400" dirty="0"/>
              <a:t> (je překážka, kvůli které se lhůta staví, ale pak pokračuje)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183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189E84-E618-412E-AC61-AC3DCE3DA0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39CCE6-F81C-41BB-A90A-3229D1F8F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469588-7FB9-450F-8BD0-15E58E95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7BD980-A114-49CD-8970-E30806A2D5F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Pronajímáte byt. Aktuální platba (nájemné) Vám má podle smlouvy dojít na účet 28. března 2022, tj. poslední den, kdy může být platba připsána. </a:t>
            </a:r>
          </a:p>
          <a:p>
            <a:pPr marL="72000" indent="0">
              <a:buNone/>
            </a:pPr>
            <a:r>
              <a:rPr lang="cs-CZ" sz="2400" dirty="0"/>
              <a:t>Kdy může být právo poprvé uplatněno u soudu? 29. března 2022</a:t>
            </a:r>
          </a:p>
          <a:p>
            <a:pPr marL="72000" indent="0">
              <a:buNone/>
            </a:pPr>
            <a:r>
              <a:rPr lang="cs-CZ" sz="2400" dirty="0"/>
              <a:t>Kdy skončí subjektivní promlčecí lhůta? +3 roky = 28. března 2025</a:t>
            </a:r>
          </a:p>
          <a:p>
            <a:pPr marL="72000" indent="0">
              <a:buNone/>
            </a:pPr>
            <a:r>
              <a:rPr lang="cs-CZ" sz="2400" dirty="0"/>
              <a:t>Kdy skončí objektivní promlčecí lhůta? +10 let = 28. března 2032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Lhůty běží současně, jakmile uplyne jedna (dřívější), tak je promlčeno.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i="1" dirty="0"/>
              <a:t>Pravidla pro počítání lhůt v občanském zákoníku v soukromém právu.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7722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3981C7-5173-4A33-98B8-D0DC68024C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CAD924-09C5-4A2A-935A-A9C7AB95E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E39EFA-8875-4CF9-95E1-ED5EDF9F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Protiprávní stav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43168-3F95-4595-9818-A3CEB7294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29709"/>
            <a:ext cx="10753200" cy="107947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skutečnost nezávislá na vůli, která není v souladu s právem</a:t>
            </a:r>
          </a:p>
          <a:p>
            <a:r>
              <a:rPr lang="cs-CZ" sz="2400" dirty="0"/>
              <a:t>pracovní úraz, nemoc z povolání, přírodní katastrofy (úder blesku)</a:t>
            </a:r>
          </a:p>
        </p:txBody>
      </p:sp>
    </p:spTree>
    <p:extLst>
      <p:ext uri="{BB962C8B-B14F-4D97-AF65-F5344CB8AC3E}">
        <p14:creationId xmlns:p14="http://schemas.microsoft.com/office/powerpoint/2010/main" val="1043823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B3F17-561A-4C7F-B654-FC11B9F430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498ACA-843B-4477-962D-7D4D3B86BF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51BF1D1-65BC-4683-B37B-BB57D780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Právní vztahy</a:t>
            </a:r>
          </a:p>
        </p:txBody>
      </p:sp>
    </p:spTree>
    <p:extLst>
      <p:ext uri="{BB962C8B-B14F-4D97-AF65-F5344CB8AC3E}">
        <p14:creationId xmlns:p14="http://schemas.microsoft.com/office/powerpoint/2010/main" val="1987088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7A512F-81BD-4EC5-992C-E2B4D50CE5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000FB1-1A03-4697-9CD3-D7C336C3A0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1ACCC3-CB94-4157-B45E-1B906574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vztah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35499D-624F-4F42-8A48-4DE45472D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6002"/>
            <a:ext cx="10753200" cy="229553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společenské vztahy mezi dvěma či více subjekty, které mají navzájem subjektivní práva a povinnosti</a:t>
            </a:r>
          </a:p>
          <a:p>
            <a:r>
              <a:rPr lang="cs-CZ" sz="2400" dirty="0"/>
              <a:t>synonymum je </a:t>
            </a:r>
            <a:r>
              <a:rPr lang="cs-CZ" sz="2400" dirty="0">
                <a:solidFill>
                  <a:schemeClr val="tx2"/>
                </a:solidFill>
              </a:rPr>
              <a:t>právní poměr</a:t>
            </a:r>
          </a:p>
          <a:p>
            <a:r>
              <a:rPr lang="cs-CZ" sz="2400" dirty="0"/>
              <a:t>aby vznikl právní vztah, musí existovat právní norma a nastat právní skutečnost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9AACB35-9138-4D0C-84E6-A7EEF338E6EF}"/>
              </a:ext>
            </a:extLst>
          </p:cNvPr>
          <p:cNvSpPr txBox="1">
            <a:spLocks/>
          </p:cNvSpPr>
          <p:nvPr/>
        </p:nvSpPr>
        <p:spPr>
          <a:xfrm>
            <a:off x="719400" y="3968464"/>
            <a:ext cx="10753200" cy="2259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dirty="0"/>
              <a:t>Pepíček si koupí v obchodě láhev vody. Vznikl právní vztah mezi 2 subjekty – Pepíčkem a prodavačem v obchodě. Mají navzájem práva a povinnosti – Pepíček musí zaplatit za láhev vody, prodavač musí předat láhev zboží Pepíčkovi. Právní skutečností je právní jednání (uzavření smlouvy). V zákoně máme právní normy, které upravují kupní smlouvu.</a:t>
            </a:r>
          </a:p>
        </p:txBody>
      </p:sp>
    </p:spTree>
    <p:extLst>
      <p:ext uri="{BB962C8B-B14F-4D97-AF65-F5344CB8AC3E}">
        <p14:creationId xmlns:p14="http://schemas.microsoft.com/office/powerpoint/2010/main" val="1771456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75FD00-5C30-401E-9FFC-F68A73DA46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E2C6F2-F51D-4F05-9B88-F177260FD8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07C2C4-9B8B-4233-B313-10E6ED98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právního vztahu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D4EE7D9-2EB7-4F63-9DCA-3B5838F2B7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76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C7424F-30DC-438E-87C8-7008A98F7E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B009D1-BAB5-4F76-A59E-FC144DDF8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0470B-CF2C-4FCA-886B-3BCC75C5A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skutečnosti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12FCD2-5151-4FA5-B9F9-244EA82F4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905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okolnosti, se kterými právní norma spojuje právní následky = vznik, změnu či zánik právního vztahu (tj. subjektivních práv)</a:t>
            </a:r>
          </a:p>
          <a:p>
            <a:r>
              <a:rPr lang="cs-CZ" sz="2400" dirty="0"/>
              <a:t>okolnost = přírodní a společenské jevy, právní fikce a domněnky</a:t>
            </a:r>
          </a:p>
          <a:p>
            <a:pPr lvl="1"/>
            <a:endParaRPr lang="cs-CZ" sz="24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D420EF5-6A75-4914-BA17-EF26E1E06AF9}"/>
              </a:ext>
            </a:extLst>
          </p:cNvPr>
          <p:cNvSpPr txBox="1">
            <a:spLocks/>
          </p:cNvSpPr>
          <p:nvPr/>
        </p:nvSpPr>
        <p:spPr>
          <a:xfrm>
            <a:off x="719400" y="3264719"/>
            <a:ext cx="10753200" cy="25044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dirty="0"/>
              <a:t>základní dělení: subjektivní a objektivní právní skutečnosti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subjektivní </a:t>
            </a:r>
            <a:r>
              <a:rPr lang="cs-CZ" sz="2400" dirty="0"/>
              <a:t>= jsou závislé na vůli osoby (na lidském chování)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objektivní </a:t>
            </a:r>
            <a:r>
              <a:rPr lang="cs-CZ" sz="2400" dirty="0"/>
              <a:t>= nezávislé na vůli osoby</a:t>
            </a:r>
          </a:p>
          <a:p>
            <a:r>
              <a:rPr lang="cs-CZ" sz="2400" dirty="0"/>
              <a:t>další dělení: právem aprobované a reprobované právní skutečnosti</a:t>
            </a:r>
          </a:p>
          <a:p>
            <a:pPr lvl="1"/>
            <a:r>
              <a:rPr lang="cs-CZ" sz="2400" dirty="0">
                <a:solidFill>
                  <a:srgbClr val="0000DC"/>
                </a:solidFill>
              </a:rPr>
              <a:t>aprobované</a:t>
            </a:r>
            <a:r>
              <a:rPr lang="cs-CZ" sz="2400" dirty="0"/>
              <a:t> = v souladu s právem</a:t>
            </a:r>
          </a:p>
          <a:p>
            <a:pPr lvl="1"/>
            <a:r>
              <a:rPr lang="cs-CZ" sz="2400" dirty="0">
                <a:solidFill>
                  <a:srgbClr val="0000DC"/>
                </a:solidFill>
              </a:rPr>
              <a:t>reprobované</a:t>
            </a:r>
            <a:r>
              <a:rPr lang="cs-CZ" sz="2400" dirty="0"/>
              <a:t> = v rozporu s právem</a:t>
            </a:r>
          </a:p>
        </p:txBody>
      </p:sp>
    </p:spTree>
    <p:extLst>
      <p:ext uri="{BB962C8B-B14F-4D97-AF65-F5344CB8AC3E}">
        <p14:creationId xmlns:p14="http://schemas.microsoft.com/office/powerpoint/2010/main" val="1655384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972416-B25A-4474-84E3-5DEA2E00A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8F268E-9D7E-4E6D-884E-BF2125DEA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292E1-143C-48CC-924E-3BF62A61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57F95B-3207-4A46-AD9F-0E42E6734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102291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subjekty = osoby – fyzické, nebo právnické</a:t>
            </a:r>
          </a:p>
          <a:p>
            <a:r>
              <a:rPr lang="cs-CZ" sz="2400" dirty="0"/>
              <a:t>viz dále</a:t>
            </a:r>
          </a:p>
        </p:txBody>
      </p:sp>
    </p:spTree>
    <p:extLst>
      <p:ext uri="{BB962C8B-B14F-4D97-AF65-F5344CB8AC3E}">
        <p14:creationId xmlns:p14="http://schemas.microsoft.com/office/powerpoint/2010/main" val="2088448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FB91D2-AE6D-4D35-9F77-119A8FF764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C7A83-EA41-42D2-AFAD-90F3A1B1E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EB20-91B5-4249-ABE0-8D93DB59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AA15A-F6E2-43AD-9FEC-0531A5B83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4598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objekt = předmět</a:t>
            </a:r>
          </a:p>
          <a:p>
            <a:r>
              <a:rPr lang="cs-CZ" sz="2400" dirty="0"/>
              <a:t>to, k čemu směřují vzájemná práva a povinnosti</a:t>
            </a:r>
          </a:p>
          <a:p>
            <a:r>
              <a:rPr lang="cs-CZ" sz="2400" dirty="0"/>
              <a:t>„oč v právním vztahu jde“</a:t>
            </a:r>
          </a:p>
          <a:p>
            <a:r>
              <a:rPr lang="cs-CZ" sz="2400" dirty="0"/>
              <a:t>jde primárně o lidské chování</a:t>
            </a:r>
          </a:p>
          <a:p>
            <a:r>
              <a:rPr lang="cs-CZ" sz="2400" dirty="0"/>
              <a:t>sekundárně jde o věci, zvířata, lidské tělo, nehmotné statky (výsledky tvůrčí duševní činnosti)</a:t>
            </a:r>
          </a:p>
        </p:txBody>
      </p:sp>
    </p:spTree>
    <p:extLst>
      <p:ext uri="{BB962C8B-B14F-4D97-AF65-F5344CB8AC3E}">
        <p14:creationId xmlns:p14="http://schemas.microsoft.com/office/powerpoint/2010/main" val="1956141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D5B8DF-78E4-40BF-A668-B76FC6C6E9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B44DA4-E192-4170-8B6D-23B439E4D5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CD8E6C-D492-4DF0-9CFE-DDDC4043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219E53-C56F-451E-939A-2C2D6A62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5541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vzájemná subjektivní práva a povinnosti</a:t>
            </a:r>
          </a:p>
          <a:p>
            <a:r>
              <a:rPr lang="cs-CZ" sz="2400" dirty="0"/>
              <a:t>právo = oprávnění, nárok</a:t>
            </a:r>
          </a:p>
          <a:p>
            <a:r>
              <a:rPr lang="cs-CZ" sz="2400" dirty="0"/>
              <a:t>povinnost = nutnost nějak jednat/chovat se předepsaným způsobem</a:t>
            </a:r>
          </a:p>
          <a:p>
            <a:pPr lvl="1"/>
            <a:r>
              <a:rPr lang="cs-CZ" sz="2200" dirty="0"/>
              <a:t>dát</a:t>
            </a:r>
          </a:p>
          <a:p>
            <a:pPr lvl="1"/>
            <a:r>
              <a:rPr lang="cs-CZ" sz="2200" dirty="0"/>
              <a:t>konat (jednat)</a:t>
            </a:r>
          </a:p>
          <a:p>
            <a:pPr lvl="1"/>
            <a:r>
              <a:rPr lang="cs-CZ" sz="2200" dirty="0"/>
              <a:t>nekonat (zdržet se konání)</a:t>
            </a:r>
          </a:p>
          <a:p>
            <a:pPr lvl="1"/>
            <a:r>
              <a:rPr lang="cs-CZ" sz="2200" dirty="0"/>
              <a:t>strpět</a:t>
            </a:r>
          </a:p>
        </p:txBody>
      </p:sp>
    </p:spTree>
    <p:extLst>
      <p:ext uri="{BB962C8B-B14F-4D97-AF65-F5344CB8AC3E}">
        <p14:creationId xmlns:p14="http://schemas.microsoft.com/office/powerpoint/2010/main" val="1620803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E8A46E-29AE-4A46-A9CD-0FA7A8AC0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3ED836-050B-412F-8D7F-D1C78B619D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51E0B8-F459-4B89-BD5B-AACA5552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skutečnosti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B8BDAE1-8C41-4A72-ADC5-5E6039CB4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522623"/>
              </p:ext>
            </p:extLst>
          </p:nvPr>
        </p:nvGraphicFramePr>
        <p:xfrm>
          <a:off x="720725" y="1692275"/>
          <a:ext cx="10752138" cy="1859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046">
                  <a:extLst>
                    <a:ext uri="{9D8B030D-6E8A-4147-A177-3AD203B41FA5}">
                      <a16:colId xmlns:a16="http://schemas.microsoft.com/office/drawing/2014/main" val="4043565216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695763521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3147190815"/>
                    </a:ext>
                  </a:extLst>
                </a:gridCol>
              </a:tblGrid>
              <a:tr h="578908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V SOULADU S PRÁVEM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V ROZPORU S PRÁVEM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17177"/>
                  </a:ext>
                </a:extLst>
              </a:tr>
              <a:tr h="578908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SUBJEKTIVNÍ </a:t>
                      </a:r>
                    </a:p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PRÁVNÍ SKUTEČNOSTI</a:t>
                      </a:r>
                    </a:p>
                  </a:txBody>
                  <a:tcPr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PRÁVNÍ JEDNÁNÍ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PROTIPRÁVNÍ JEDNÁNÍ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696961"/>
                  </a:ext>
                </a:extLst>
              </a:tr>
              <a:tr h="578908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OBJEKTIVNÍ </a:t>
                      </a:r>
                    </a:p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PRÁVNÍ SKUTEČNOSTI</a:t>
                      </a:r>
                    </a:p>
                  </a:txBody>
                  <a:tcPr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PRÁVNÍ UDÁLOST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PROTIPRÁVNÍ STAV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28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23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8CE1C9-83CB-41E0-818C-26D434E8C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5875E4-7D48-45E7-829B-14105C25BA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5CBB54-FC38-4824-98A5-E42B663B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pod tím představit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C9EC23-DF3A-411F-89CB-C8FD0B194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9803"/>
            <a:ext cx="10753200" cy="22295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právní jednání </a:t>
            </a:r>
          </a:p>
          <a:p>
            <a:pPr lvl="1"/>
            <a:r>
              <a:rPr lang="cs-CZ" dirty="0"/>
              <a:t>projev vůle, který vyvolává právní následky, je v souladu s právem</a:t>
            </a:r>
          </a:p>
          <a:p>
            <a:pPr lvl="1"/>
            <a:r>
              <a:rPr lang="cs-CZ" dirty="0"/>
              <a:t>uzavření smlouvy, udělení plné moci někomu, sepsání závěti atd.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protiprávní jednání</a:t>
            </a:r>
          </a:p>
          <a:p>
            <a:pPr lvl="1"/>
            <a:r>
              <a:rPr lang="cs-CZ" dirty="0"/>
              <a:t>projev vůle, který vyvolává právní následky, není v souladu s právem</a:t>
            </a:r>
          </a:p>
          <a:p>
            <a:pPr lvl="1"/>
            <a:r>
              <a:rPr lang="cs-CZ" dirty="0"/>
              <a:t>trestné činy, správní delikty, občanskoprávní delikty, porušení smlouvy atd.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4FDCC284-94D3-44DF-B380-0E2037634B6D}"/>
              </a:ext>
            </a:extLst>
          </p:cNvPr>
          <p:cNvSpPr txBox="1">
            <a:spLocks/>
          </p:cNvSpPr>
          <p:nvPr/>
        </p:nvSpPr>
        <p:spPr>
          <a:xfrm>
            <a:off x="720000" y="3917580"/>
            <a:ext cx="10753200" cy="22295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>
                <a:solidFill>
                  <a:schemeClr val="tx2"/>
                </a:solidFill>
              </a:rPr>
              <a:t>právní události</a:t>
            </a:r>
          </a:p>
          <a:p>
            <a:pPr lvl="1"/>
            <a:r>
              <a:rPr lang="cs-CZ"/>
              <a:t>nezávislé na vůli, vyvolává právní následky, v souladu s právem</a:t>
            </a:r>
          </a:p>
          <a:p>
            <a:pPr lvl="1"/>
            <a:r>
              <a:rPr lang="cs-CZ"/>
              <a:t>plynutí času, narození, smrt</a:t>
            </a:r>
          </a:p>
          <a:p>
            <a:r>
              <a:rPr lang="cs-CZ" sz="2400">
                <a:solidFill>
                  <a:schemeClr val="tx2"/>
                </a:solidFill>
              </a:rPr>
              <a:t>protiprávní stavy</a:t>
            </a:r>
          </a:p>
          <a:p>
            <a:pPr lvl="1"/>
            <a:r>
              <a:rPr lang="cs-CZ"/>
              <a:t>nezávislé na vůli, vyvolává právní následky, není v souladu s právem</a:t>
            </a:r>
          </a:p>
          <a:p>
            <a:pPr lvl="1"/>
            <a:r>
              <a:rPr lang="cs-CZ"/>
              <a:t>pracovní úraz zaměstnance; úder blesku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5189FA3-11C4-42FE-BFC3-C060F52369D9}"/>
              </a:ext>
            </a:extLst>
          </p:cNvPr>
          <p:cNvSpPr/>
          <p:nvPr/>
        </p:nvSpPr>
        <p:spPr bwMode="auto">
          <a:xfrm>
            <a:off x="9012026" y="1606550"/>
            <a:ext cx="2309746" cy="713708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Subjektivní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právní skutečnosti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B972553-4C1A-4FF7-9E20-430FC1492DFD}"/>
              </a:ext>
            </a:extLst>
          </p:cNvPr>
          <p:cNvSpPr/>
          <p:nvPr/>
        </p:nvSpPr>
        <p:spPr bwMode="auto">
          <a:xfrm>
            <a:off x="9012026" y="4072185"/>
            <a:ext cx="2309746" cy="713708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Objektivní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právní skutečnosti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042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7B26C5-3F86-4D66-9712-4BEF4F962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FAF3E4-6FAC-4684-B20C-338C212B86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66466F-3027-49BB-A27C-C913315D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domněnky a právní fikce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8AE2BE-CE61-4D99-87EC-3EFA638B4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41173"/>
            <a:ext cx="10753200" cy="323821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0000DC"/>
                </a:solidFill>
              </a:rPr>
              <a:t>Právní domněnky </a:t>
            </a:r>
          </a:p>
          <a:p>
            <a:pPr lvl="1"/>
            <a:r>
              <a:rPr lang="cs-CZ" dirty="0"/>
              <a:t>předpokládané právní skutečnosti = není to jisté, že nastala právní skutečnost, ale předpokládá se to</a:t>
            </a:r>
          </a:p>
          <a:p>
            <a:r>
              <a:rPr lang="cs-CZ" sz="2400" dirty="0">
                <a:solidFill>
                  <a:schemeClr val="tx2"/>
                </a:solidFill>
              </a:rPr>
              <a:t>vyvratitelné právní domněnky</a:t>
            </a:r>
          </a:p>
          <a:p>
            <a:pPr lvl="1"/>
            <a:r>
              <a:rPr lang="cs-CZ" dirty="0"/>
              <a:t>předpokládá se, že existuje, dokud není prokázán opak (důkaz opaku)</a:t>
            </a:r>
          </a:p>
          <a:p>
            <a:pPr lvl="1"/>
            <a:r>
              <a:rPr lang="cs-CZ" dirty="0"/>
              <a:t>„má se za to, že“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nevyvratitelné právní domněnky</a:t>
            </a:r>
          </a:p>
          <a:p>
            <a:pPr lvl="1"/>
            <a:r>
              <a:rPr lang="cs-CZ" dirty="0"/>
              <a:t>velká pravděpodobnost, téměř jistota</a:t>
            </a:r>
          </a:p>
          <a:p>
            <a:pPr lvl="1"/>
            <a:r>
              <a:rPr lang="cs-CZ" dirty="0"/>
              <a:t>„platí, že“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8A6413D-E08B-4CA8-A757-E609526BD42A}"/>
              </a:ext>
            </a:extLst>
          </p:cNvPr>
          <p:cNvSpPr txBox="1">
            <a:spLocks/>
          </p:cNvSpPr>
          <p:nvPr/>
        </p:nvSpPr>
        <p:spPr>
          <a:xfrm>
            <a:off x="719400" y="4946971"/>
            <a:ext cx="10753200" cy="11910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Právní fikce</a:t>
            </a:r>
          </a:p>
          <a:p>
            <a:pPr lvl="1"/>
            <a:r>
              <a:rPr lang="cs-CZ" dirty="0"/>
              <a:t>právo vytváří (uměle) něco fiktivního, co ve skutečnosti neexistuje či ještě nenastalo</a:t>
            </a:r>
          </a:p>
          <a:p>
            <a:pPr lvl="1"/>
            <a:r>
              <a:rPr lang="cs-CZ" dirty="0"/>
              <a:t>„považuje se“, „hledí se“</a:t>
            </a:r>
          </a:p>
        </p:txBody>
      </p:sp>
    </p:spTree>
    <p:extLst>
      <p:ext uri="{BB962C8B-B14F-4D97-AF65-F5344CB8AC3E}">
        <p14:creationId xmlns:p14="http://schemas.microsoft.com/office/powerpoint/2010/main" val="25510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C9F0FC-1B5D-4BBA-9943-B13D20D534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C9C4FE-098F-4BE6-81D8-623C01031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12913-23E9-4D07-8A5B-652A9DBC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 – vyvratitelná právní domněnka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C4802D-69E8-4996-9BC6-E4F4CF2F4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00" y="1331055"/>
            <a:ext cx="11058600" cy="5022945"/>
          </a:xfrm>
        </p:spPr>
        <p:txBody>
          <a:bodyPr/>
          <a:lstStyle/>
          <a:p>
            <a:r>
              <a:rPr lang="cs-CZ" sz="2200" i="1" dirty="0">
                <a:solidFill>
                  <a:schemeClr val="tx2"/>
                </a:solidFill>
              </a:rPr>
              <a:t>Má se za to, že </a:t>
            </a:r>
            <a:r>
              <a:rPr lang="cs-CZ" sz="2200" i="1" dirty="0"/>
              <a:t>každá svéprávná osoba má rozum průměrného člověka i schopnost užívat jej s běžnou péčí a opatrností.</a:t>
            </a:r>
          </a:p>
          <a:p>
            <a:r>
              <a:rPr lang="cs-CZ" sz="2200" i="1" dirty="0"/>
              <a:t>Není-li známo, kde člověk zemřel, </a:t>
            </a:r>
            <a:r>
              <a:rPr lang="cs-CZ" sz="2200" i="1" dirty="0">
                <a:solidFill>
                  <a:schemeClr val="tx2"/>
                </a:solidFill>
              </a:rPr>
              <a:t>má se za to, že </a:t>
            </a:r>
            <a:r>
              <a:rPr lang="cs-CZ" sz="2200" i="1" dirty="0"/>
              <a:t>se tak stalo tam, kde bylo nalezeno jeho tělo. </a:t>
            </a:r>
          </a:p>
          <a:p>
            <a:r>
              <a:rPr lang="cs-CZ" sz="2200" i="1" dirty="0"/>
              <a:t>Narodí-li se dítě v době od uzavření manželství do uplynutí třístého dne poté, co manželství zaniklo nebo bylo prohlášeno za neplatné (…), </a:t>
            </a:r>
            <a:r>
              <a:rPr lang="cs-CZ" sz="2200" i="1" dirty="0">
                <a:solidFill>
                  <a:schemeClr val="tx2"/>
                </a:solidFill>
              </a:rPr>
              <a:t>má se za to, že </a:t>
            </a:r>
            <a:r>
              <a:rPr lang="cs-CZ" sz="2200" i="1" dirty="0"/>
              <a:t>otcem je manžel matky.</a:t>
            </a:r>
          </a:p>
          <a:p>
            <a:r>
              <a:rPr lang="cs-CZ" sz="2200" i="1" dirty="0">
                <a:solidFill>
                  <a:schemeClr val="tx2"/>
                </a:solidFill>
              </a:rPr>
              <a:t>Má se za to, že </a:t>
            </a:r>
            <a:r>
              <a:rPr lang="cs-CZ" sz="2200" i="1" dirty="0"/>
              <a:t>otcem je muž, který s matkou dítěte souložil v době, od které neprošlo do narození dítěte méně než sto šedesát a více než tři sta dní, ledaže (…).</a:t>
            </a:r>
          </a:p>
          <a:p>
            <a:r>
              <a:rPr lang="cs-CZ" sz="2200" i="1" dirty="0"/>
              <a:t>Projeví-li se vada v průběhu šesti měsíců od převzetí, </a:t>
            </a:r>
            <a:r>
              <a:rPr lang="cs-CZ" sz="2200" i="1" dirty="0">
                <a:solidFill>
                  <a:schemeClr val="tx2"/>
                </a:solidFill>
              </a:rPr>
              <a:t>má se za to, že </a:t>
            </a:r>
            <a:r>
              <a:rPr lang="cs-CZ" sz="2200" i="1" dirty="0"/>
              <a:t>věc byla vadná již při převzetí.</a:t>
            </a:r>
          </a:p>
          <a:p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58046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BCABC3-7428-494E-8595-8378CA6625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DBEAE9-BFBA-462B-8249-24B84407D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B3F12A-5586-4FCA-B3BA-1DB26986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 – nevyvratitelná právní domněnka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BC6798-49E9-4AF7-AF94-D92E51042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3096"/>
            <a:ext cx="10753200" cy="4633384"/>
          </a:xfrm>
        </p:spPr>
        <p:txBody>
          <a:bodyPr/>
          <a:lstStyle/>
          <a:p>
            <a:r>
              <a:rPr lang="cs-CZ" sz="2200" i="1" dirty="0"/>
              <a:t>Neujednají-li strany dobu trvání nebo den skončení nájmu, </a:t>
            </a:r>
            <a:r>
              <a:rPr lang="cs-CZ" sz="2200" i="1" dirty="0">
                <a:solidFill>
                  <a:schemeClr val="tx2"/>
                </a:solidFill>
              </a:rPr>
              <a:t>platí, že </a:t>
            </a:r>
            <a:r>
              <a:rPr lang="cs-CZ" sz="2200" i="1" dirty="0"/>
              <a:t>se jedná o nájem na dobu neurčitou.</a:t>
            </a:r>
          </a:p>
          <a:p>
            <a:r>
              <a:rPr lang="cs-CZ" sz="2200" i="1" dirty="0"/>
              <a:t>Nelze-li provozovatele určit, </a:t>
            </a:r>
            <a:r>
              <a:rPr lang="cs-CZ" sz="2200" i="1" dirty="0">
                <a:solidFill>
                  <a:schemeClr val="tx2"/>
                </a:solidFill>
              </a:rPr>
              <a:t>platí, že </a:t>
            </a:r>
            <a:r>
              <a:rPr lang="cs-CZ" sz="2200" i="1" dirty="0"/>
              <a:t>jím je vlastník dopravního prostředku</a:t>
            </a:r>
            <a:r>
              <a:rPr lang="cs-CZ" sz="2400" i="1" dirty="0"/>
              <a:t>.</a:t>
            </a:r>
            <a:endParaRPr lang="cs-CZ" sz="2000" i="1" dirty="0"/>
          </a:p>
          <a:p>
            <a:pPr algn="just"/>
            <a:r>
              <a:rPr lang="cs-CZ" sz="2200" i="1" dirty="0"/>
              <a:t>Svolí-li někdo k zobrazení své podoby za okolností, z nichž je zřejmé, že bude šířeno, </a:t>
            </a:r>
            <a:r>
              <a:rPr lang="cs-CZ" sz="2200" i="1" dirty="0">
                <a:solidFill>
                  <a:schemeClr val="tx2"/>
                </a:solidFill>
              </a:rPr>
              <a:t>platí, že </a:t>
            </a:r>
            <a:r>
              <a:rPr lang="cs-CZ" sz="2200" i="1" dirty="0"/>
              <a:t>svoluje i k jeho rozmnožování a rozšiřování obvyklým způsobem, jak je mohl vzhledem k okolnostem rozumně předpokládat.</a:t>
            </a:r>
          </a:p>
          <a:p>
            <a:pPr algn="just"/>
            <a:r>
              <a:rPr lang="cs-CZ" sz="2200" i="1" dirty="0"/>
              <a:t>Sjedná-li zaměstnavatel s pedagogickým pracovníkem dobu trvání pracovního poměru na dobu určitou v rozporu s odstavci 2 až 4, a oznámil-li pedagogický pracovník před uplynutím sjednané doby písemně zaměstnavateli, že trvá na tom, aby ho dále zaměstnával, </a:t>
            </a:r>
            <a:r>
              <a:rPr lang="cs-CZ" sz="2200" i="1" dirty="0">
                <a:solidFill>
                  <a:schemeClr val="tx2"/>
                </a:solidFill>
              </a:rPr>
              <a:t>platí, že </a:t>
            </a:r>
            <a:r>
              <a:rPr lang="cs-CZ" sz="2200" i="1" dirty="0"/>
              <a:t>se jedná o pracovní poměr na dobu neurčitou. </a:t>
            </a:r>
          </a:p>
        </p:txBody>
      </p:sp>
    </p:spTree>
    <p:extLst>
      <p:ext uri="{BB962C8B-B14F-4D97-AF65-F5344CB8AC3E}">
        <p14:creationId xmlns:p14="http://schemas.microsoft.com/office/powerpoint/2010/main" val="206157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075A68-2512-4209-B40A-0EA9E1EF2D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702196-994E-49A3-B918-D58178FA01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C652D-18C7-41AD-9636-F0E65366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 – právní fikce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ABF6E9-4190-44D3-9377-A5A81D107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i="1" dirty="0"/>
              <a:t>Byl-li trest zákazu činnosti vykonán, </a:t>
            </a:r>
            <a:r>
              <a:rPr lang="cs-CZ" sz="2200" i="1" dirty="0">
                <a:solidFill>
                  <a:schemeClr val="tx2"/>
                </a:solidFill>
              </a:rPr>
              <a:t>hledí se </a:t>
            </a:r>
            <a:r>
              <a:rPr lang="cs-CZ" sz="2200" i="1" dirty="0"/>
              <a:t>na pachatele, jako by nebyl odsouzen.</a:t>
            </a:r>
          </a:p>
          <a:p>
            <a:r>
              <a:rPr lang="cs-CZ" sz="2200" i="1" dirty="0"/>
              <a:t>V tomto zákoně </a:t>
            </a:r>
            <a:r>
              <a:rPr lang="cs-CZ" sz="2200" i="1" dirty="0">
                <a:solidFill>
                  <a:schemeClr val="tx2"/>
                </a:solidFill>
              </a:rPr>
              <a:t>se</a:t>
            </a:r>
            <a:r>
              <a:rPr lang="cs-CZ" sz="2200" i="1" dirty="0"/>
              <a:t> za občana Evropské unie </a:t>
            </a:r>
            <a:r>
              <a:rPr lang="cs-CZ" sz="2200" i="1" dirty="0">
                <a:solidFill>
                  <a:schemeClr val="tx2"/>
                </a:solidFill>
              </a:rPr>
              <a:t>považuje</a:t>
            </a:r>
            <a:r>
              <a:rPr lang="cs-CZ" sz="2200" i="1" dirty="0"/>
              <a:t> i občan Švýcarské konfederace.</a:t>
            </a:r>
          </a:p>
          <a:p>
            <a:r>
              <a:rPr lang="cs-CZ" sz="2200" i="1" dirty="0"/>
              <a:t>V případě vzdělávání cizinců </a:t>
            </a:r>
            <a:r>
              <a:rPr lang="cs-CZ" sz="2200" i="1" dirty="0">
                <a:solidFill>
                  <a:schemeClr val="tx2"/>
                </a:solidFill>
              </a:rPr>
              <a:t>se</a:t>
            </a:r>
            <a:r>
              <a:rPr lang="cs-CZ" sz="2200" i="1" dirty="0"/>
              <a:t> za cizí jazyk </a:t>
            </a:r>
            <a:r>
              <a:rPr lang="cs-CZ" sz="2200" i="1" dirty="0">
                <a:solidFill>
                  <a:schemeClr val="tx2"/>
                </a:solidFill>
              </a:rPr>
              <a:t>považuje</a:t>
            </a:r>
            <a:r>
              <a:rPr lang="cs-CZ" sz="2200" i="1" dirty="0"/>
              <a:t> také jazyk český. </a:t>
            </a:r>
          </a:p>
          <a:p>
            <a:r>
              <a:rPr lang="cs-CZ" sz="2200" i="1" dirty="0"/>
              <a:t>Nemá-li člověk bydliště, </a:t>
            </a:r>
            <a:r>
              <a:rPr lang="cs-CZ" sz="2200" i="1" dirty="0">
                <a:solidFill>
                  <a:schemeClr val="tx2"/>
                </a:solidFill>
              </a:rPr>
              <a:t>považuje se </a:t>
            </a:r>
            <a:r>
              <a:rPr lang="cs-CZ" sz="2200" i="1" dirty="0"/>
              <a:t>za ně místo, kde žije.</a:t>
            </a:r>
          </a:p>
          <a:p>
            <a:r>
              <a:rPr lang="cs-CZ" sz="2200" i="1" dirty="0"/>
              <a:t>Odmítne-li dědic dědictví, </a:t>
            </a:r>
            <a:r>
              <a:rPr lang="cs-CZ" sz="2200" i="1" dirty="0">
                <a:solidFill>
                  <a:schemeClr val="tx2"/>
                </a:solidFill>
              </a:rPr>
              <a:t>hledí se </a:t>
            </a:r>
            <a:r>
              <a:rPr lang="cs-CZ" sz="2200" i="1" dirty="0"/>
              <a:t>na něho, jako by dědictví nikdy nenabyl.</a:t>
            </a:r>
          </a:p>
        </p:txBody>
      </p:sp>
    </p:spTree>
    <p:extLst>
      <p:ext uri="{BB962C8B-B14F-4D97-AF65-F5344CB8AC3E}">
        <p14:creationId xmlns:p14="http://schemas.microsoft.com/office/powerpoint/2010/main" val="21150248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2001</Words>
  <Application>Microsoft Office PowerPoint</Application>
  <PresentationFormat>Širokoúhlá obrazovka</PresentationFormat>
  <Paragraphs>281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Prezentace_MU_CZ</vt:lpstr>
      <vt:lpstr>Právní skutečnosti. Právní vztahy. </vt:lpstr>
      <vt:lpstr>Právní skutečnosti</vt:lpstr>
      <vt:lpstr>Právní skutečnosti</vt:lpstr>
      <vt:lpstr>Právní skutečnosti</vt:lpstr>
      <vt:lpstr>Co si pod tím představit</vt:lpstr>
      <vt:lpstr>Právní domněnky a právní fikce</vt:lpstr>
      <vt:lpstr>Příklady – vyvratitelná právní domněnka</vt:lpstr>
      <vt:lpstr>Příklady – nevyvratitelná právní domněnka</vt:lpstr>
      <vt:lpstr>Příklady – právní fikce</vt:lpstr>
      <vt:lpstr>Evergreen (§ 25 občanského zákoníku)</vt:lpstr>
      <vt:lpstr>Individuální právní akty</vt:lpstr>
      <vt:lpstr>Subjektivní právní skutečnosti Právní a protiprávní jednání</vt:lpstr>
      <vt:lpstr>Právní jednání (dříve právní úkon)</vt:lpstr>
      <vt:lpstr>Výslovné a konkludentní právní jednání</vt:lpstr>
      <vt:lpstr>Jednostranné a dvoustranné právní jednání</vt:lpstr>
      <vt:lpstr>Adresované a neadresované právní jednání</vt:lpstr>
      <vt:lpstr>Náležitosti právního jednání</vt:lpstr>
      <vt:lpstr>Náležitosti právního jednání</vt:lpstr>
      <vt:lpstr>Zdánlivost a neplatnost právního jednání</vt:lpstr>
      <vt:lpstr>Protiprávní jednání = delikty</vt:lpstr>
      <vt:lpstr>Objektivní právní skutečnosti Právní událost a protiprávní stav</vt:lpstr>
      <vt:lpstr>Právní událost</vt:lpstr>
      <vt:lpstr>Čas</vt:lpstr>
      <vt:lpstr>Subjektivní a objektivní promlčecí lhůta</vt:lpstr>
      <vt:lpstr>Příklad</vt:lpstr>
      <vt:lpstr>Protiprávní stav</vt:lpstr>
      <vt:lpstr>Právní vztahy</vt:lpstr>
      <vt:lpstr>Pojem právní vztah</vt:lpstr>
      <vt:lpstr>Prvky právního vztahu</vt:lpstr>
      <vt:lpstr>Subjekt</vt:lpstr>
      <vt:lpstr>Objekt</vt:lpstr>
      <vt:lpstr>Obsah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173</cp:revision>
  <cp:lastPrinted>1601-01-01T00:00:00Z</cp:lastPrinted>
  <dcterms:created xsi:type="dcterms:W3CDTF">2022-02-12T19:12:13Z</dcterms:created>
  <dcterms:modified xsi:type="dcterms:W3CDTF">2022-03-24T18:48:14Z</dcterms:modified>
</cp:coreProperties>
</file>