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9"/>
  </p:notesMasterIdLst>
  <p:handoutMasterIdLst>
    <p:handoutMasterId r:id="rId50"/>
  </p:handoutMasterIdLst>
  <p:sldIdLst>
    <p:sldId id="256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9" r:id="rId10"/>
    <p:sldId id="290" r:id="rId11"/>
    <p:sldId id="288" r:id="rId12"/>
    <p:sldId id="297" r:id="rId13"/>
    <p:sldId id="298" r:id="rId14"/>
    <p:sldId id="299" r:id="rId15"/>
    <p:sldId id="287" r:id="rId16"/>
    <p:sldId id="291" r:id="rId17"/>
    <p:sldId id="292" r:id="rId18"/>
    <p:sldId id="293" r:id="rId19"/>
    <p:sldId id="295" r:id="rId20"/>
    <p:sldId id="294" r:id="rId21"/>
    <p:sldId id="296" r:id="rId22"/>
    <p:sldId id="300" r:id="rId23"/>
    <p:sldId id="301" r:id="rId24"/>
    <p:sldId id="302" r:id="rId25"/>
    <p:sldId id="305" r:id="rId26"/>
    <p:sldId id="304" r:id="rId27"/>
    <p:sldId id="303" r:id="rId28"/>
    <p:sldId id="306" r:id="rId29"/>
    <p:sldId id="307" r:id="rId30"/>
    <p:sldId id="308" r:id="rId31"/>
    <p:sldId id="311" r:id="rId32"/>
    <p:sldId id="324" r:id="rId33"/>
    <p:sldId id="309" r:id="rId34"/>
    <p:sldId id="310" r:id="rId35"/>
    <p:sldId id="312" r:id="rId36"/>
    <p:sldId id="313" r:id="rId37"/>
    <p:sldId id="314" r:id="rId38"/>
    <p:sldId id="315" r:id="rId39"/>
    <p:sldId id="316" r:id="rId40"/>
    <p:sldId id="317" r:id="rId41"/>
    <p:sldId id="318" r:id="rId42"/>
    <p:sldId id="319" r:id="rId43"/>
    <p:sldId id="320" r:id="rId44"/>
    <p:sldId id="321" r:id="rId45"/>
    <p:sldId id="322" r:id="rId46"/>
    <p:sldId id="323" r:id="rId47"/>
    <p:sldId id="279" r:id="rId4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979AC4-250A-44F5-977D-43305384A5E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60B8756-3746-4A40-A7FD-CB50CCB05302}">
      <dgm:prSet phldrT="[Text]"/>
      <dgm:spPr/>
      <dgm:t>
        <a:bodyPr/>
        <a:lstStyle/>
        <a:p>
          <a:r>
            <a:rPr lang="cs-CZ" dirty="0"/>
            <a:t>Civilní soudnictví</a:t>
          </a:r>
        </a:p>
      </dgm:t>
    </dgm:pt>
    <dgm:pt modelId="{4B0C4642-B359-4A31-9F89-2BD9F7AD0E3A}" type="parTrans" cxnId="{D13942D9-AB45-4A28-BC8F-4B6FEB787D63}">
      <dgm:prSet/>
      <dgm:spPr/>
      <dgm:t>
        <a:bodyPr/>
        <a:lstStyle/>
        <a:p>
          <a:endParaRPr lang="cs-CZ"/>
        </a:p>
      </dgm:t>
    </dgm:pt>
    <dgm:pt modelId="{2610D219-157E-4676-9FBA-C37737A417E5}" type="sibTrans" cxnId="{D13942D9-AB45-4A28-BC8F-4B6FEB787D63}">
      <dgm:prSet/>
      <dgm:spPr/>
      <dgm:t>
        <a:bodyPr/>
        <a:lstStyle/>
        <a:p>
          <a:endParaRPr lang="cs-CZ"/>
        </a:p>
      </dgm:t>
    </dgm:pt>
    <dgm:pt modelId="{9525F9EB-0474-46EA-AD2B-C38E223ABF83}">
      <dgm:prSet phldrT="[Text]"/>
      <dgm:spPr/>
      <dgm:t>
        <a:bodyPr/>
        <a:lstStyle/>
        <a:p>
          <a:r>
            <a:rPr lang="cs-CZ" dirty="0"/>
            <a:t>Správní soudnictví</a:t>
          </a:r>
        </a:p>
      </dgm:t>
    </dgm:pt>
    <dgm:pt modelId="{FC37A80C-3167-42CE-A13E-EC8E3EA55C1A}" type="parTrans" cxnId="{8E9999D0-E28D-4DAE-954E-E4D4ED9BF4E4}">
      <dgm:prSet/>
      <dgm:spPr/>
      <dgm:t>
        <a:bodyPr/>
        <a:lstStyle/>
        <a:p>
          <a:endParaRPr lang="cs-CZ"/>
        </a:p>
      </dgm:t>
    </dgm:pt>
    <dgm:pt modelId="{2CE6A777-3A9B-4B90-ABF2-76167329E815}" type="sibTrans" cxnId="{8E9999D0-E28D-4DAE-954E-E4D4ED9BF4E4}">
      <dgm:prSet/>
      <dgm:spPr/>
      <dgm:t>
        <a:bodyPr/>
        <a:lstStyle/>
        <a:p>
          <a:endParaRPr lang="cs-CZ"/>
        </a:p>
      </dgm:t>
    </dgm:pt>
    <dgm:pt modelId="{C69C3F69-CE82-446C-8077-8B9B173D55E3}">
      <dgm:prSet phldrT="[Text]"/>
      <dgm:spPr/>
      <dgm:t>
        <a:bodyPr/>
        <a:lstStyle/>
        <a:p>
          <a:r>
            <a:rPr lang="cs-CZ" dirty="0"/>
            <a:t>Ústavní soudnictví</a:t>
          </a:r>
        </a:p>
      </dgm:t>
    </dgm:pt>
    <dgm:pt modelId="{DFDAA136-2303-4B92-B29F-C701B345D4F8}" type="parTrans" cxnId="{920CFDC9-E7AA-4CA1-8458-8137842E8E20}">
      <dgm:prSet/>
      <dgm:spPr/>
      <dgm:t>
        <a:bodyPr/>
        <a:lstStyle/>
        <a:p>
          <a:endParaRPr lang="cs-CZ"/>
        </a:p>
      </dgm:t>
    </dgm:pt>
    <dgm:pt modelId="{D348FEFB-E887-429A-9628-0BCA221D8F46}" type="sibTrans" cxnId="{920CFDC9-E7AA-4CA1-8458-8137842E8E20}">
      <dgm:prSet/>
      <dgm:spPr/>
      <dgm:t>
        <a:bodyPr/>
        <a:lstStyle/>
        <a:p>
          <a:endParaRPr lang="cs-CZ"/>
        </a:p>
      </dgm:t>
    </dgm:pt>
    <dgm:pt modelId="{5649EE51-E274-4E9B-A74D-0AE9E144FAE1}">
      <dgm:prSet/>
      <dgm:spPr/>
      <dgm:t>
        <a:bodyPr/>
        <a:lstStyle/>
        <a:p>
          <a:r>
            <a:rPr lang="cs-CZ" dirty="0"/>
            <a:t>Trestní soudnictví</a:t>
          </a:r>
        </a:p>
      </dgm:t>
    </dgm:pt>
    <dgm:pt modelId="{C2A819B3-5F7A-4517-9E76-4D9193687804}" type="parTrans" cxnId="{5713A47E-3872-4ABC-AEC4-05CCCBFA986C}">
      <dgm:prSet/>
      <dgm:spPr/>
      <dgm:t>
        <a:bodyPr/>
        <a:lstStyle/>
        <a:p>
          <a:endParaRPr lang="cs-CZ"/>
        </a:p>
      </dgm:t>
    </dgm:pt>
    <dgm:pt modelId="{F9503BF0-970B-4548-8148-86506CB1589E}" type="sibTrans" cxnId="{5713A47E-3872-4ABC-AEC4-05CCCBFA986C}">
      <dgm:prSet/>
      <dgm:spPr/>
      <dgm:t>
        <a:bodyPr/>
        <a:lstStyle/>
        <a:p>
          <a:endParaRPr lang="cs-CZ"/>
        </a:p>
      </dgm:t>
    </dgm:pt>
    <dgm:pt modelId="{22071F26-912E-403A-A242-D3EF28750F8A}" type="pres">
      <dgm:prSet presAssocID="{B8979AC4-250A-44F5-977D-43305384A5EF}" presName="Name0" presStyleCnt="0">
        <dgm:presLayoutVars>
          <dgm:chMax val="7"/>
          <dgm:chPref val="7"/>
          <dgm:dir/>
        </dgm:presLayoutVars>
      </dgm:prSet>
      <dgm:spPr/>
    </dgm:pt>
    <dgm:pt modelId="{03DD9D7A-5C79-4D1E-A428-4EC5A7BC1671}" type="pres">
      <dgm:prSet presAssocID="{B8979AC4-250A-44F5-977D-43305384A5EF}" presName="Name1" presStyleCnt="0"/>
      <dgm:spPr/>
    </dgm:pt>
    <dgm:pt modelId="{657F5F23-10A2-4143-9E51-DE1B1C476138}" type="pres">
      <dgm:prSet presAssocID="{B8979AC4-250A-44F5-977D-43305384A5EF}" presName="cycle" presStyleCnt="0"/>
      <dgm:spPr/>
    </dgm:pt>
    <dgm:pt modelId="{3039CC8C-88FC-461D-8C11-6DF366C52DC4}" type="pres">
      <dgm:prSet presAssocID="{B8979AC4-250A-44F5-977D-43305384A5EF}" presName="srcNode" presStyleLbl="node1" presStyleIdx="0" presStyleCnt="4"/>
      <dgm:spPr/>
    </dgm:pt>
    <dgm:pt modelId="{59688005-2835-4661-BAB9-9CA3D8A00C35}" type="pres">
      <dgm:prSet presAssocID="{B8979AC4-250A-44F5-977D-43305384A5EF}" presName="conn" presStyleLbl="parChTrans1D2" presStyleIdx="0" presStyleCnt="1"/>
      <dgm:spPr/>
    </dgm:pt>
    <dgm:pt modelId="{895E6B07-8E3D-42F1-A70E-B0235E779952}" type="pres">
      <dgm:prSet presAssocID="{B8979AC4-250A-44F5-977D-43305384A5EF}" presName="extraNode" presStyleLbl="node1" presStyleIdx="0" presStyleCnt="4"/>
      <dgm:spPr/>
    </dgm:pt>
    <dgm:pt modelId="{EE42B64F-AE6B-4C00-BD99-5732E35A6804}" type="pres">
      <dgm:prSet presAssocID="{B8979AC4-250A-44F5-977D-43305384A5EF}" presName="dstNode" presStyleLbl="node1" presStyleIdx="0" presStyleCnt="4"/>
      <dgm:spPr/>
    </dgm:pt>
    <dgm:pt modelId="{D12D0F00-BE75-4925-8015-FE832FD5F943}" type="pres">
      <dgm:prSet presAssocID="{C60B8756-3746-4A40-A7FD-CB50CCB05302}" presName="text_1" presStyleLbl="node1" presStyleIdx="0" presStyleCnt="4">
        <dgm:presLayoutVars>
          <dgm:bulletEnabled val="1"/>
        </dgm:presLayoutVars>
      </dgm:prSet>
      <dgm:spPr/>
    </dgm:pt>
    <dgm:pt modelId="{320B4297-2165-4168-96BE-8D93FEC4DDC5}" type="pres">
      <dgm:prSet presAssocID="{C60B8756-3746-4A40-A7FD-CB50CCB05302}" presName="accent_1" presStyleCnt="0"/>
      <dgm:spPr/>
    </dgm:pt>
    <dgm:pt modelId="{A6DE5A2D-3743-4ED8-9A8D-E2C199DE51B0}" type="pres">
      <dgm:prSet presAssocID="{C60B8756-3746-4A40-A7FD-CB50CCB05302}" presName="accentRepeatNode" presStyleLbl="solidFgAcc1" presStyleIdx="0" presStyleCnt="4"/>
      <dgm:spPr/>
    </dgm:pt>
    <dgm:pt modelId="{11A98CD0-9D63-473A-87B9-5FA519D97D2D}" type="pres">
      <dgm:prSet presAssocID="{9525F9EB-0474-46EA-AD2B-C38E223ABF83}" presName="text_2" presStyleLbl="node1" presStyleIdx="1" presStyleCnt="4">
        <dgm:presLayoutVars>
          <dgm:bulletEnabled val="1"/>
        </dgm:presLayoutVars>
      </dgm:prSet>
      <dgm:spPr/>
    </dgm:pt>
    <dgm:pt modelId="{D2E308EB-47B9-4B6A-B7DC-5BAAAA208BE3}" type="pres">
      <dgm:prSet presAssocID="{9525F9EB-0474-46EA-AD2B-C38E223ABF83}" presName="accent_2" presStyleCnt="0"/>
      <dgm:spPr/>
    </dgm:pt>
    <dgm:pt modelId="{28D4447C-20BF-44A4-9F09-EBB07E9D3B1F}" type="pres">
      <dgm:prSet presAssocID="{9525F9EB-0474-46EA-AD2B-C38E223ABF83}" presName="accentRepeatNode" presStyleLbl="solidFgAcc1" presStyleIdx="1" presStyleCnt="4"/>
      <dgm:spPr/>
    </dgm:pt>
    <dgm:pt modelId="{730DB267-1C56-4DC3-A150-D023408D2B90}" type="pres">
      <dgm:prSet presAssocID="{5649EE51-E274-4E9B-A74D-0AE9E144FAE1}" presName="text_3" presStyleLbl="node1" presStyleIdx="2" presStyleCnt="4">
        <dgm:presLayoutVars>
          <dgm:bulletEnabled val="1"/>
        </dgm:presLayoutVars>
      </dgm:prSet>
      <dgm:spPr/>
    </dgm:pt>
    <dgm:pt modelId="{B3D8AD12-DEC8-464E-A33C-E4D2DECCEAA4}" type="pres">
      <dgm:prSet presAssocID="{5649EE51-E274-4E9B-A74D-0AE9E144FAE1}" presName="accent_3" presStyleCnt="0"/>
      <dgm:spPr/>
    </dgm:pt>
    <dgm:pt modelId="{F5DDD349-5ED1-41AD-8047-730006C3B525}" type="pres">
      <dgm:prSet presAssocID="{5649EE51-E274-4E9B-A74D-0AE9E144FAE1}" presName="accentRepeatNode" presStyleLbl="solidFgAcc1" presStyleIdx="2" presStyleCnt="4"/>
      <dgm:spPr/>
    </dgm:pt>
    <dgm:pt modelId="{87398EE7-2B82-4802-A730-6EBA9372EBF1}" type="pres">
      <dgm:prSet presAssocID="{C69C3F69-CE82-446C-8077-8B9B173D55E3}" presName="text_4" presStyleLbl="node1" presStyleIdx="3" presStyleCnt="4">
        <dgm:presLayoutVars>
          <dgm:bulletEnabled val="1"/>
        </dgm:presLayoutVars>
      </dgm:prSet>
      <dgm:spPr/>
    </dgm:pt>
    <dgm:pt modelId="{095DE84B-049A-4FE8-BA5E-76866A4D76D3}" type="pres">
      <dgm:prSet presAssocID="{C69C3F69-CE82-446C-8077-8B9B173D55E3}" presName="accent_4" presStyleCnt="0"/>
      <dgm:spPr/>
    </dgm:pt>
    <dgm:pt modelId="{98ECD63B-6355-41EE-9C2A-07777A804F0E}" type="pres">
      <dgm:prSet presAssocID="{C69C3F69-CE82-446C-8077-8B9B173D55E3}" presName="accentRepeatNode" presStyleLbl="solidFgAcc1" presStyleIdx="3" presStyleCnt="4"/>
      <dgm:spPr/>
    </dgm:pt>
  </dgm:ptLst>
  <dgm:cxnLst>
    <dgm:cxn modelId="{27303C17-E383-41D8-A41F-F58BAC1D9847}" type="presOf" srcId="{9525F9EB-0474-46EA-AD2B-C38E223ABF83}" destId="{11A98CD0-9D63-473A-87B9-5FA519D97D2D}" srcOrd="0" destOrd="0" presId="urn:microsoft.com/office/officeart/2008/layout/VerticalCurvedList"/>
    <dgm:cxn modelId="{5713A47E-3872-4ABC-AEC4-05CCCBFA986C}" srcId="{B8979AC4-250A-44F5-977D-43305384A5EF}" destId="{5649EE51-E274-4E9B-A74D-0AE9E144FAE1}" srcOrd="2" destOrd="0" parTransId="{C2A819B3-5F7A-4517-9E76-4D9193687804}" sibTransId="{F9503BF0-970B-4548-8148-86506CB1589E}"/>
    <dgm:cxn modelId="{611948B0-5E80-4A81-8A05-CD93A881A471}" type="presOf" srcId="{C60B8756-3746-4A40-A7FD-CB50CCB05302}" destId="{D12D0F00-BE75-4925-8015-FE832FD5F943}" srcOrd="0" destOrd="0" presId="urn:microsoft.com/office/officeart/2008/layout/VerticalCurvedList"/>
    <dgm:cxn modelId="{7854B1BA-5643-4DE3-A996-79E55653DDA8}" type="presOf" srcId="{5649EE51-E274-4E9B-A74D-0AE9E144FAE1}" destId="{730DB267-1C56-4DC3-A150-D023408D2B90}" srcOrd="0" destOrd="0" presId="urn:microsoft.com/office/officeart/2008/layout/VerticalCurvedList"/>
    <dgm:cxn modelId="{920CFDC9-E7AA-4CA1-8458-8137842E8E20}" srcId="{B8979AC4-250A-44F5-977D-43305384A5EF}" destId="{C69C3F69-CE82-446C-8077-8B9B173D55E3}" srcOrd="3" destOrd="0" parTransId="{DFDAA136-2303-4B92-B29F-C701B345D4F8}" sibTransId="{D348FEFB-E887-429A-9628-0BCA221D8F46}"/>
    <dgm:cxn modelId="{8E9999D0-E28D-4DAE-954E-E4D4ED9BF4E4}" srcId="{B8979AC4-250A-44F5-977D-43305384A5EF}" destId="{9525F9EB-0474-46EA-AD2B-C38E223ABF83}" srcOrd="1" destOrd="0" parTransId="{FC37A80C-3167-42CE-A13E-EC8E3EA55C1A}" sibTransId="{2CE6A777-3A9B-4B90-ABF2-76167329E815}"/>
    <dgm:cxn modelId="{D13942D9-AB45-4A28-BC8F-4B6FEB787D63}" srcId="{B8979AC4-250A-44F5-977D-43305384A5EF}" destId="{C60B8756-3746-4A40-A7FD-CB50CCB05302}" srcOrd="0" destOrd="0" parTransId="{4B0C4642-B359-4A31-9F89-2BD9F7AD0E3A}" sibTransId="{2610D219-157E-4676-9FBA-C37737A417E5}"/>
    <dgm:cxn modelId="{1B9507E2-EFEE-4DFE-9D09-E50B94C03F9D}" type="presOf" srcId="{2610D219-157E-4676-9FBA-C37737A417E5}" destId="{59688005-2835-4661-BAB9-9CA3D8A00C35}" srcOrd="0" destOrd="0" presId="urn:microsoft.com/office/officeart/2008/layout/VerticalCurvedList"/>
    <dgm:cxn modelId="{BB48A2EE-91C5-4645-BD94-B9A84287885F}" type="presOf" srcId="{B8979AC4-250A-44F5-977D-43305384A5EF}" destId="{22071F26-912E-403A-A242-D3EF28750F8A}" srcOrd="0" destOrd="0" presId="urn:microsoft.com/office/officeart/2008/layout/VerticalCurvedList"/>
    <dgm:cxn modelId="{2F9F28F5-C383-463C-94DB-00906CFC3F22}" type="presOf" srcId="{C69C3F69-CE82-446C-8077-8B9B173D55E3}" destId="{87398EE7-2B82-4802-A730-6EBA9372EBF1}" srcOrd="0" destOrd="0" presId="urn:microsoft.com/office/officeart/2008/layout/VerticalCurvedList"/>
    <dgm:cxn modelId="{EC720DD2-4B45-4AC9-90F0-4BBDB393E4F7}" type="presParOf" srcId="{22071F26-912E-403A-A242-D3EF28750F8A}" destId="{03DD9D7A-5C79-4D1E-A428-4EC5A7BC1671}" srcOrd="0" destOrd="0" presId="urn:microsoft.com/office/officeart/2008/layout/VerticalCurvedList"/>
    <dgm:cxn modelId="{CA2375E5-FD09-4FF7-853C-732F167DB62F}" type="presParOf" srcId="{03DD9D7A-5C79-4D1E-A428-4EC5A7BC1671}" destId="{657F5F23-10A2-4143-9E51-DE1B1C476138}" srcOrd="0" destOrd="0" presId="urn:microsoft.com/office/officeart/2008/layout/VerticalCurvedList"/>
    <dgm:cxn modelId="{5020E16D-54CF-405E-9D87-DA1B11A919A2}" type="presParOf" srcId="{657F5F23-10A2-4143-9E51-DE1B1C476138}" destId="{3039CC8C-88FC-461D-8C11-6DF366C52DC4}" srcOrd="0" destOrd="0" presId="urn:microsoft.com/office/officeart/2008/layout/VerticalCurvedList"/>
    <dgm:cxn modelId="{E565D858-6832-4B13-A5C2-8DD26071488C}" type="presParOf" srcId="{657F5F23-10A2-4143-9E51-DE1B1C476138}" destId="{59688005-2835-4661-BAB9-9CA3D8A00C35}" srcOrd="1" destOrd="0" presId="urn:microsoft.com/office/officeart/2008/layout/VerticalCurvedList"/>
    <dgm:cxn modelId="{76E6E942-D68C-483E-AD13-418282480E43}" type="presParOf" srcId="{657F5F23-10A2-4143-9E51-DE1B1C476138}" destId="{895E6B07-8E3D-42F1-A70E-B0235E779952}" srcOrd="2" destOrd="0" presId="urn:microsoft.com/office/officeart/2008/layout/VerticalCurvedList"/>
    <dgm:cxn modelId="{39A28321-83F9-4118-B420-04CD91CA6372}" type="presParOf" srcId="{657F5F23-10A2-4143-9E51-DE1B1C476138}" destId="{EE42B64F-AE6B-4C00-BD99-5732E35A6804}" srcOrd="3" destOrd="0" presId="urn:microsoft.com/office/officeart/2008/layout/VerticalCurvedList"/>
    <dgm:cxn modelId="{EDEBF7BD-873E-4BC8-B98E-D5255A1E9AE1}" type="presParOf" srcId="{03DD9D7A-5C79-4D1E-A428-4EC5A7BC1671}" destId="{D12D0F00-BE75-4925-8015-FE832FD5F943}" srcOrd="1" destOrd="0" presId="urn:microsoft.com/office/officeart/2008/layout/VerticalCurvedList"/>
    <dgm:cxn modelId="{C3D0A39C-17D1-4E96-81B8-209660EF5D4B}" type="presParOf" srcId="{03DD9D7A-5C79-4D1E-A428-4EC5A7BC1671}" destId="{320B4297-2165-4168-96BE-8D93FEC4DDC5}" srcOrd="2" destOrd="0" presId="urn:microsoft.com/office/officeart/2008/layout/VerticalCurvedList"/>
    <dgm:cxn modelId="{63CAE767-56A7-4956-B074-FC1ECF4F7775}" type="presParOf" srcId="{320B4297-2165-4168-96BE-8D93FEC4DDC5}" destId="{A6DE5A2D-3743-4ED8-9A8D-E2C199DE51B0}" srcOrd="0" destOrd="0" presId="urn:microsoft.com/office/officeart/2008/layout/VerticalCurvedList"/>
    <dgm:cxn modelId="{64E97D78-D9B2-4129-80A8-EFFF5261D74D}" type="presParOf" srcId="{03DD9D7A-5C79-4D1E-A428-4EC5A7BC1671}" destId="{11A98CD0-9D63-473A-87B9-5FA519D97D2D}" srcOrd="3" destOrd="0" presId="urn:microsoft.com/office/officeart/2008/layout/VerticalCurvedList"/>
    <dgm:cxn modelId="{C734219F-4E94-4A12-B516-8163D0C836F6}" type="presParOf" srcId="{03DD9D7A-5C79-4D1E-A428-4EC5A7BC1671}" destId="{D2E308EB-47B9-4B6A-B7DC-5BAAAA208BE3}" srcOrd="4" destOrd="0" presId="urn:microsoft.com/office/officeart/2008/layout/VerticalCurvedList"/>
    <dgm:cxn modelId="{9778CECA-DA7F-4FBA-9092-311FCAFC864D}" type="presParOf" srcId="{D2E308EB-47B9-4B6A-B7DC-5BAAAA208BE3}" destId="{28D4447C-20BF-44A4-9F09-EBB07E9D3B1F}" srcOrd="0" destOrd="0" presId="urn:microsoft.com/office/officeart/2008/layout/VerticalCurvedList"/>
    <dgm:cxn modelId="{604B20EE-8430-4C65-BCE7-10E0C3377A66}" type="presParOf" srcId="{03DD9D7A-5C79-4D1E-A428-4EC5A7BC1671}" destId="{730DB267-1C56-4DC3-A150-D023408D2B90}" srcOrd="5" destOrd="0" presId="urn:microsoft.com/office/officeart/2008/layout/VerticalCurvedList"/>
    <dgm:cxn modelId="{81669190-0381-469F-B7E6-2A70E1E79C15}" type="presParOf" srcId="{03DD9D7A-5C79-4D1E-A428-4EC5A7BC1671}" destId="{B3D8AD12-DEC8-464E-A33C-E4D2DECCEAA4}" srcOrd="6" destOrd="0" presId="urn:microsoft.com/office/officeart/2008/layout/VerticalCurvedList"/>
    <dgm:cxn modelId="{6E26ADFB-6536-458F-9EC9-C0C8749E09BD}" type="presParOf" srcId="{B3D8AD12-DEC8-464E-A33C-E4D2DECCEAA4}" destId="{F5DDD349-5ED1-41AD-8047-730006C3B525}" srcOrd="0" destOrd="0" presId="urn:microsoft.com/office/officeart/2008/layout/VerticalCurvedList"/>
    <dgm:cxn modelId="{7DF09929-F7F6-4CF8-A6C4-E538D22EEADB}" type="presParOf" srcId="{03DD9D7A-5C79-4D1E-A428-4EC5A7BC1671}" destId="{87398EE7-2B82-4802-A730-6EBA9372EBF1}" srcOrd="7" destOrd="0" presId="urn:microsoft.com/office/officeart/2008/layout/VerticalCurvedList"/>
    <dgm:cxn modelId="{4F86A07B-BF42-48F1-B7F4-249AD0403F03}" type="presParOf" srcId="{03DD9D7A-5C79-4D1E-A428-4EC5A7BC1671}" destId="{095DE84B-049A-4FE8-BA5E-76866A4D76D3}" srcOrd="8" destOrd="0" presId="urn:microsoft.com/office/officeart/2008/layout/VerticalCurvedList"/>
    <dgm:cxn modelId="{27A2C255-0A9A-4F42-A512-6563E00536BD}" type="presParOf" srcId="{095DE84B-049A-4FE8-BA5E-76866A4D76D3}" destId="{98ECD63B-6355-41EE-9C2A-07777A804F0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8C7500-BC11-4AEE-82EE-184448DC068F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2315ACD1-F567-49CA-A3BD-6E186EAC2C02}">
      <dgm:prSet phldrT="[Text]"/>
      <dgm:spPr/>
      <dgm:t>
        <a:bodyPr/>
        <a:lstStyle/>
        <a:p>
          <a:r>
            <a:rPr lang="cs-CZ" dirty="0"/>
            <a:t>Nejvyšší soud</a:t>
          </a:r>
        </a:p>
      </dgm:t>
    </dgm:pt>
    <dgm:pt modelId="{3BD5F7ED-175E-4FD7-9B60-6A98A02E2BC3}" type="parTrans" cxnId="{DE12F22F-EF00-4B39-8506-B4FE1C517A2A}">
      <dgm:prSet/>
      <dgm:spPr/>
      <dgm:t>
        <a:bodyPr/>
        <a:lstStyle/>
        <a:p>
          <a:endParaRPr lang="cs-CZ"/>
        </a:p>
      </dgm:t>
    </dgm:pt>
    <dgm:pt modelId="{DD328ADE-79DB-44F7-A80F-F3E7EE45F587}" type="sibTrans" cxnId="{DE12F22F-EF00-4B39-8506-B4FE1C517A2A}">
      <dgm:prSet/>
      <dgm:spPr/>
      <dgm:t>
        <a:bodyPr/>
        <a:lstStyle/>
        <a:p>
          <a:endParaRPr lang="cs-CZ"/>
        </a:p>
      </dgm:t>
    </dgm:pt>
    <dgm:pt modelId="{71B93A43-2C6F-43A2-9FA8-47FFCB47ECBA}">
      <dgm:prSet phldrT="[Text]"/>
      <dgm:spPr/>
      <dgm:t>
        <a:bodyPr/>
        <a:lstStyle/>
        <a:p>
          <a:r>
            <a:rPr lang="cs-CZ" dirty="0"/>
            <a:t>Krajský soud</a:t>
          </a:r>
        </a:p>
      </dgm:t>
    </dgm:pt>
    <dgm:pt modelId="{73AF57BB-ECE8-48D9-B481-971AE6CF3075}" type="parTrans" cxnId="{EFFE3757-9AC1-474D-97D2-442DA246DC4A}">
      <dgm:prSet/>
      <dgm:spPr/>
      <dgm:t>
        <a:bodyPr/>
        <a:lstStyle/>
        <a:p>
          <a:endParaRPr lang="cs-CZ"/>
        </a:p>
      </dgm:t>
    </dgm:pt>
    <dgm:pt modelId="{E9AEE435-76ED-439C-9160-4EE1E120094C}" type="sibTrans" cxnId="{EFFE3757-9AC1-474D-97D2-442DA246DC4A}">
      <dgm:prSet/>
      <dgm:spPr/>
      <dgm:t>
        <a:bodyPr/>
        <a:lstStyle/>
        <a:p>
          <a:endParaRPr lang="cs-CZ"/>
        </a:p>
      </dgm:t>
    </dgm:pt>
    <dgm:pt modelId="{9E46262A-AADD-4A8F-A4FB-67A3FF65F3D7}">
      <dgm:prSet phldrT="[Text]"/>
      <dgm:spPr/>
      <dgm:t>
        <a:bodyPr/>
        <a:lstStyle/>
        <a:p>
          <a:r>
            <a:rPr lang="cs-CZ" dirty="0"/>
            <a:t>Okresní soud</a:t>
          </a:r>
        </a:p>
      </dgm:t>
    </dgm:pt>
    <dgm:pt modelId="{8B5E9C5B-11E4-4833-85E7-7511AAC9271B}" type="parTrans" cxnId="{957E8D8E-84C4-4996-B191-5CB962BD6A7C}">
      <dgm:prSet/>
      <dgm:spPr/>
      <dgm:t>
        <a:bodyPr/>
        <a:lstStyle/>
        <a:p>
          <a:endParaRPr lang="cs-CZ"/>
        </a:p>
      </dgm:t>
    </dgm:pt>
    <dgm:pt modelId="{949D68C2-F002-4635-B24F-71490FFB92B5}" type="sibTrans" cxnId="{957E8D8E-84C4-4996-B191-5CB962BD6A7C}">
      <dgm:prSet/>
      <dgm:spPr/>
      <dgm:t>
        <a:bodyPr/>
        <a:lstStyle/>
        <a:p>
          <a:endParaRPr lang="cs-CZ"/>
        </a:p>
      </dgm:t>
    </dgm:pt>
    <dgm:pt modelId="{68FA7057-D231-4A86-9BD4-D1A378402EF1}">
      <dgm:prSet/>
      <dgm:spPr/>
      <dgm:t>
        <a:bodyPr/>
        <a:lstStyle/>
        <a:p>
          <a:r>
            <a:rPr lang="cs-CZ" dirty="0"/>
            <a:t>Vrchní soud</a:t>
          </a:r>
        </a:p>
      </dgm:t>
    </dgm:pt>
    <dgm:pt modelId="{CA773F1A-509F-4ED9-86CB-03C1351E206C}" type="parTrans" cxnId="{1D286113-1603-4029-A7B4-48B3617B019A}">
      <dgm:prSet/>
      <dgm:spPr/>
      <dgm:t>
        <a:bodyPr/>
        <a:lstStyle/>
        <a:p>
          <a:endParaRPr lang="cs-CZ"/>
        </a:p>
      </dgm:t>
    </dgm:pt>
    <dgm:pt modelId="{1A892322-F724-45FC-A827-FB84E86D6A93}" type="sibTrans" cxnId="{1D286113-1603-4029-A7B4-48B3617B019A}">
      <dgm:prSet/>
      <dgm:spPr/>
      <dgm:t>
        <a:bodyPr/>
        <a:lstStyle/>
        <a:p>
          <a:endParaRPr lang="cs-CZ"/>
        </a:p>
      </dgm:t>
    </dgm:pt>
    <dgm:pt modelId="{F4263816-BAC4-483D-8196-880681FDEA47}" type="pres">
      <dgm:prSet presAssocID="{108C7500-BC11-4AEE-82EE-184448DC068F}" presName="compositeShape" presStyleCnt="0">
        <dgm:presLayoutVars>
          <dgm:dir/>
          <dgm:resizeHandles/>
        </dgm:presLayoutVars>
      </dgm:prSet>
      <dgm:spPr/>
    </dgm:pt>
    <dgm:pt modelId="{3CDAF1AD-B14E-44E9-B324-E9390B7851C6}" type="pres">
      <dgm:prSet presAssocID="{108C7500-BC11-4AEE-82EE-184448DC068F}" presName="pyramid" presStyleLbl="node1" presStyleIdx="0" presStyleCnt="1"/>
      <dgm:spPr/>
    </dgm:pt>
    <dgm:pt modelId="{F3081127-695F-4537-AD87-88E579B0D1F5}" type="pres">
      <dgm:prSet presAssocID="{108C7500-BC11-4AEE-82EE-184448DC068F}" presName="theList" presStyleCnt="0"/>
      <dgm:spPr/>
    </dgm:pt>
    <dgm:pt modelId="{81A5F1C6-6501-4310-815D-5D40CD8A8A85}" type="pres">
      <dgm:prSet presAssocID="{2315ACD1-F567-49CA-A3BD-6E186EAC2C02}" presName="aNode" presStyleLbl="fgAcc1" presStyleIdx="0" presStyleCnt="4">
        <dgm:presLayoutVars>
          <dgm:bulletEnabled val="1"/>
        </dgm:presLayoutVars>
      </dgm:prSet>
      <dgm:spPr/>
    </dgm:pt>
    <dgm:pt modelId="{0A5D4201-46AC-4331-892E-4492C2579F47}" type="pres">
      <dgm:prSet presAssocID="{2315ACD1-F567-49CA-A3BD-6E186EAC2C02}" presName="aSpace" presStyleCnt="0"/>
      <dgm:spPr/>
    </dgm:pt>
    <dgm:pt modelId="{863BB1BD-99B5-44B6-8FBC-5759C41D14B2}" type="pres">
      <dgm:prSet presAssocID="{68FA7057-D231-4A86-9BD4-D1A378402EF1}" presName="aNode" presStyleLbl="fgAcc1" presStyleIdx="1" presStyleCnt="4">
        <dgm:presLayoutVars>
          <dgm:bulletEnabled val="1"/>
        </dgm:presLayoutVars>
      </dgm:prSet>
      <dgm:spPr/>
    </dgm:pt>
    <dgm:pt modelId="{64060B39-A298-4BF3-813D-FF0412AD810F}" type="pres">
      <dgm:prSet presAssocID="{68FA7057-D231-4A86-9BD4-D1A378402EF1}" presName="aSpace" presStyleCnt="0"/>
      <dgm:spPr/>
    </dgm:pt>
    <dgm:pt modelId="{8E0AF1F3-7315-4328-9266-BDA7B154072B}" type="pres">
      <dgm:prSet presAssocID="{71B93A43-2C6F-43A2-9FA8-47FFCB47ECBA}" presName="aNode" presStyleLbl="fgAcc1" presStyleIdx="2" presStyleCnt="4">
        <dgm:presLayoutVars>
          <dgm:bulletEnabled val="1"/>
        </dgm:presLayoutVars>
      </dgm:prSet>
      <dgm:spPr/>
    </dgm:pt>
    <dgm:pt modelId="{2B7DD951-5060-4FD6-901B-87612D101DEF}" type="pres">
      <dgm:prSet presAssocID="{71B93A43-2C6F-43A2-9FA8-47FFCB47ECBA}" presName="aSpace" presStyleCnt="0"/>
      <dgm:spPr/>
    </dgm:pt>
    <dgm:pt modelId="{B17C49AD-4D6F-4F81-AF68-91484C86AB01}" type="pres">
      <dgm:prSet presAssocID="{9E46262A-AADD-4A8F-A4FB-67A3FF65F3D7}" presName="aNode" presStyleLbl="fgAcc1" presStyleIdx="3" presStyleCnt="4">
        <dgm:presLayoutVars>
          <dgm:bulletEnabled val="1"/>
        </dgm:presLayoutVars>
      </dgm:prSet>
      <dgm:spPr/>
    </dgm:pt>
    <dgm:pt modelId="{80C990FD-CE83-4771-AD2B-71E525034979}" type="pres">
      <dgm:prSet presAssocID="{9E46262A-AADD-4A8F-A4FB-67A3FF65F3D7}" presName="aSpace" presStyleCnt="0"/>
      <dgm:spPr/>
    </dgm:pt>
  </dgm:ptLst>
  <dgm:cxnLst>
    <dgm:cxn modelId="{1D286113-1603-4029-A7B4-48B3617B019A}" srcId="{108C7500-BC11-4AEE-82EE-184448DC068F}" destId="{68FA7057-D231-4A86-9BD4-D1A378402EF1}" srcOrd="1" destOrd="0" parTransId="{CA773F1A-509F-4ED9-86CB-03C1351E206C}" sibTransId="{1A892322-F724-45FC-A827-FB84E86D6A93}"/>
    <dgm:cxn modelId="{DE12F22F-EF00-4B39-8506-B4FE1C517A2A}" srcId="{108C7500-BC11-4AEE-82EE-184448DC068F}" destId="{2315ACD1-F567-49CA-A3BD-6E186EAC2C02}" srcOrd="0" destOrd="0" parTransId="{3BD5F7ED-175E-4FD7-9B60-6A98A02E2BC3}" sibTransId="{DD328ADE-79DB-44F7-A80F-F3E7EE45F587}"/>
    <dgm:cxn modelId="{7F5B893A-E1EF-4067-A546-F55D39986D82}" type="presOf" srcId="{108C7500-BC11-4AEE-82EE-184448DC068F}" destId="{F4263816-BAC4-483D-8196-880681FDEA47}" srcOrd="0" destOrd="0" presId="urn:microsoft.com/office/officeart/2005/8/layout/pyramid2"/>
    <dgm:cxn modelId="{9EA90E46-CC52-41ED-B4FA-9485B1916201}" type="presOf" srcId="{2315ACD1-F567-49CA-A3BD-6E186EAC2C02}" destId="{81A5F1C6-6501-4310-815D-5D40CD8A8A85}" srcOrd="0" destOrd="0" presId="urn:microsoft.com/office/officeart/2005/8/layout/pyramid2"/>
    <dgm:cxn modelId="{8F1F9251-D92D-4B3E-B2D0-ACE55F26D131}" type="presOf" srcId="{68FA7057-D231-4A86-9BD4-D1A378402EF1}" destId="{863BB1BD-99B5-44B6-8FBC-5759C41D14B2}" srcOrd="0" destOrd="0" presId="urn:microsoft.com/office/officeart/2005/8/layout/pyramid2"/>
    <dgm:cxn modelId="{EFFE3757-9AC1-474D-97D2-442DA246DC4A}" srcId="{108C7500-BC11-4AEE-82EE-184448DC068F}" destId="{71B93A43-2C6F-43A2-9FA8-47FFCB47ECBA}" srcOrd="2" destOrd="0" parTransId="{73AF57BB-ECE8-48D9-B481-971AE6CF3075}" sibTransId="{E9AEE435-76ED-439C-9160-4EE1E120094C}"/>
    <dgm:cxn modelId="{957E8D8E-84C4-4996-B191-5CB962BD6A7C}" srcId="{108C7500-BC11-4AEE-82EE-184448DC068F}" destId="{9E46262A-AADD-4A8F-A4FB-67A3FF65F3D7}" srcOrd="3" destOrd="0" parTransId="{8B5E9C5B-11E4-4833-85E7-7511AAC9271B}" sibTransId="{949D68C2-F002-4635-B24F-71490FFB92B5}"/>
    <dgm:cxn modelId="{0E80CBB5-1811-48EE-B119-CF6CC8EBEB24}" type="presOf" srcId="{9E46262A-AADD-4A8F-A4FB-67A3FF65F3D7}" destId="{B17C49AD-4D6F-4F81-AF68-91484C86AB01}" srcOrd="0" destOrd="0" presId="urn:microsoft.com/office/officeart/2005/8/layout/pyramid2"/>
    <dgm:cxn modelId="{95C334F0-2C5D-4662-94D9-F60B42D17130}" type="presOf" srcId="{71B93A43-2C6F-43A2-9FA8-47FFCB47ECBA}" destId="{8E0AF1F3-7315-4328-9266-BDA7B154072B}" srcOrd="0" destOrd="0" presId="urn:microsoft.com/office/officeart/2005/8/layout/pyramid2"/>
    <dgm:cxn modelId="{39BC7C69-715A-4115-B4EA-8BD4B34BBE23}" type="presParOf" srcId="{F4263816-BAC4-483D-8196-880681FDEA47}" destId="{3CDAF1AD-B14E-44E9-B324-E9390B7851C6}" srcOrd="0" destOrd="0" presId="urn:microsoft.com/office/officeart/2005/8/layout/pyramid2"/>
    <dgm:cxn modelId="{783EDCC9-27EA-4806-87E9-6514CBC82035}" type="presParOf" srcId="{F4263816-BAC4-483D-8196-880681FDEA47}" destId="{F3081127-695F-4537-AD87-88E579B0D1F5}" srcOrd="1" destOrd="0" presId="urn:microsoft.com/office/officeart/2005/8/layout/pyramid2"/>
    <dgm:cxn modelId="{ABF7799E-C6BF-43D9-B37E-541DEB4E7AF7}" type="presParOf" srcId="{F3081127-695F-4537-AD87-88E579B0D1F5}" destId="{81A5F1C6-6501-4310-815D-5D40CD8A8A85}" srcOrd="0" destOrd="0" presId="urn:microsoft.com/office/officeart/2005/8/layout/pyramid2"/>
    <dgm:cxn modelId="{BDEB3EF3-1B46-4006-8A5F-5EEF7B14A0C1}" type="presParOf" srcId="{F3081127-695F-4537-AD87-88E579B0D1F5}" destId="{0A5D4201-46AC-4331-892E-4492C2579F47}" srcOrd="1" destOrd="0" presId="urn:microsoft.com/office/officeart/2005/8/layout/pyramid2"/>
    <dgm:cxn modelId="{5B3860EB-A8E3-4DAB-8A15-C31BC8E08C6B}" type="presParOf" srcId="{F3081127-695F-4537-AD87-88E579B0D1F5}" destId="{863BB1BD-99B5-44B6-8FBC-5759C41D14B2}" srcOrd="2" destOrd="0" presId="urn:microsoft.com/office/officeart/2005/8/layout/pyramid2"/>
    <dgm:cxn modelId="{38C4F56B-DCBB-4498-9BDC-5E81FA4261FC}" type="presParOf" srcId="{F3081127-695F-4537-AD87-88E579B0D1F5}" destId="{64060B39-A298-4BF3-813D-FF0412AD810F}" srcOrd="3" destOrd="0" presId="urn:microsoft.com/office/officeart/2005/8/layout/pyramid2"/>
    <dgm:cxn modelId="{44568D87-B215-4DE0-8921-AEF900FAE816}" type="presParOf" srcId="{F3081127-695F-4537-AD87-88E579B0D1F5}" destId="{8E0AF1F3-7315-4328-9266-BDA7B154072B}" srcOrd="4" destOrd="0" presId="urn:microsoft.com/office/officeart/2005/8/layout/pyramid2"/>
    <dgm:cxn modelId="{A4DE5139-9248-42B0-8D11-0A964C658507}" type="presParOf" srcId="{F3081127-695F-4537-AD87-88E579B0D1F5}" destId="{2B7DD951-5060-4FD6-901B-87612D101DEF}" srcOrd="5" destOrd="0" presId="urn:microsoft.com/office/officeart/2005/8/layout/pyramid2"/>
    <dgm:cxn modelId="{E87D0565-EF9C-45BA-8C03-17C4DAAA29ED}" type="presParOf" srcId="{F3081127-695F-4537-AD87-88E579B0D1F5}" destId="{B17C49AD-4D6F-4F81-AF68-91484C86AB01}" srcOrd="6" destOrd="0" presId="urn:microsoft.com/office/officeart/2005/8/layout/pyramid2"/>
    <dgm:cxn modelId="{4F0ACDB9-5BA9-4C1F-980C-30B6DCFBD6D3}" type="presParOf" srcId="{F3081127-695F-4537-AD87-88E579B0D1F5}" destId="{80C990FD-CE83-4771-AD2B-71E525034979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5987EF5-564E-46AA-A8A4-C5F2CA43491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9733F00-8DA0-4E05-AD65-D8CEFF56F246}">
      <dgm:prSet phldrT="[Text]"/>
      <dgm:spPr/>
      <dgm:t>
        <a:bodyPr/>
        <a:lstStyle/>
        <a:p>
          <a:r>
            <a:rPr lang="cs-CZ" dirty="0"/>
            <a:t>věcná příslušnost</a:t>
          </a:r>
        </a:p>
      </dgm:t>
    </dgm:pt>
    <dgm:pt modelId="{780984E7-6680-4444-96B0-804837CEE2A2}" type="parTrans" cxnId="{1EDFCB99-6142-4E55-B671-0AC23A971FC9}">
      <dgm:prSet/>
      <dgm:spPr/>
      <dgm:t>
        <a:bodyPr/>
        <a:lstStyle/>
        <a:p>
          <a:endParaRPr lang="cs-CZ"/>
        </a:p>
      </dgm:t>
    </dgm:pt>
    <dgm:pt modelId="{53F7C864-051F-476D-A518-CA7BDAF4445E}" type="sibTrans" cxnId="{1EDFCB99-6142-4E55-B671-0AC23A971FC9}">
      <dgm:prSet/>
      <dgm:spPr/>
      <dgm:t>
        <a:bodyPr/>
        <a:lstStyle/>
        <a:p>
          <a:endParaRPr lang="cs-CZ"/>
        </a:p>
      </dgm:t>
    </dgm:pt>
    <dgm:pt modelId="{7E4CD537-50F5-43B0-BDCA-0500D80598E6}">
      <dgm:prSet phldrT="[Text]"/>
      <dgm:spPr/>
      <dgm:t>
        <a:bodyPr/>
        <a:lstStyle/>
        <a:p>
          <a:r>
            <a:rPr lang="cs-CZ" dirty="0"/>
            <a:t>místní příslušnost</a:t>
          </a:r>
        </a:p>
      </dgm:t>
    </dgm:pt>
    <dgm:pt modelId="{50106829-72E5-48FF-90EE-A1E7BBF3F557}" type="parTrans" cxnId="{EF1AF1BE-F1FA-43F1-9B48-9C829BE9CAA1}">
      <dgm:prSet/>
      <dgm:spPr/>
      <dgm:t>
        <a:bodyPr/>
        <a:lstStyle/>
        <a:p>
          <a:endParaRPr lang="cs-CZ"/>
        </a:p>
      </dgm:t>
    </dgm:pt>
    <dgm:pt modelId="{C2711C72-60DE-4B1A-950F-A23B20775FBD}" type="sibTrans" cxnId="{EF1AF1BE-F1FA-43F1-9B48-9C829BE9CAA1}">
      <dgm:prSet/>
      <dgm:spPr/>
      <dgm:t>
        <a:bodyPr/>
        <a:lstStyle/>
        <a:p>
          <a:endParaRPr lang="cs-CZ"/>
        </a:p>
      </dgm:t>
    </dgm:pt>
    <dgm:pt modelId="{F93ECEFB-E287-4B61-B541-49C676DA6AD5}">
      <dgm:prSet phldrT="[Text]"/>
      <dgm:spPr/>
      <dgm:t>
        <a:bodyPr/>
        <a:lstStyle/>
        <a:p>
          <a:r>
            <a:rPr lang="cs-CZ" dirty="0"/>
            <a:t>funkční příslušnost</a:t>
          </a:r>
        </a:p>
      </dgm:t>
    </dgm:pt>
    <dgm:pt modelId="{C387BC53-36CD-4FCF-A69A-8C453DFF4812}" type="parTrans" cxnId="{D12D5B6E-C98B-4684-A709-D682FB80D3C5}">
      <dgm:prSet/>
      <dgm:spPr/>
      <dgm:t>
        <a:bodyPr/>
        <a:lstStyle/>
        <a:p>
          <a:endParaRPr lang="cs-CZ"/>
        </a:p>
      </dgm:t>
    </dgm:pt>
    <dgm:pt modelId="{EBB630AB-DBFD-4500-B589-D344537B5542}" type="sibTrans" cxnId="{D12D5B6E-C98B-4684-A709-D682FB80D3C5}">
      <dgm:prSet/>
      <dgm:spPr/>
      <dgm:t>
        <a:bodyPr/>
        <a:lstStyle/>
        <a:p>
          <a:endParaRPr lang="cs-CZ"/>
        </a:p>
      </dgm:t>
    </dgm:pt>
    <dgm:pt modelId="{E535D109-D406-44B5-842B-1A79237507BE}" type="pres">
      <dgm:prSet presAssocID="{F5987EF5-564E-46AA-A8A4-C5F2CA43491F}" presName="linear" presStyleCnt="0">
        <dgm:presLayoutVars>
          <dgm:dir/>
          <dgm:animLvl val="lvl"/>
          <dgm:resizeHandles val="exact"/>
        </dgm:presLayoutVars>
      </dgm:prSet>
      <dgm:spPr/>
    </dgm:pt>
    <dgm:pt modelId="{B1996BF4-7E97-4A4E-9E55-29F661A43F49}" type="pres">
      <dgm:prSet presAssocID="{C9733F00-8DA0-4E05-AD65-D8CEFF56F246}" presName="parentLin" presStyleCnt="0"/>
      <dgm:spPr/>
    </dgm:pt>
    <dgm:pt modelId="{E8FEDEF7-3CAD-4258-B3DB-D44CB34A2530}" type="pres">
      <dgm:prSet presAssocID="{C9733F00-8DA0-4E05-AD65-D8CEFF56F246}" presName="parentLeftMargin" presStyleLbl="node1" presStyleIdx="0" presStyleCnt="3"/>
      <dgm:spPr/>
    </dgm:pt>
    <dgm:pt modelId="{D9EFEE40-B10D-4A37-BBA5-90ACA26F9844}" type="pres">
      <dgm:prSet presAssocID="{C9733F00-8DA0-4E05-AD65-D8CEFF56F24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E8D5888-2B83-4B7A-B4F9-599E47E54A94}" type="pres">
      <dgm:prSet presAssocID="{C9733F00-8DA0-4E05-AD65-D8CEFF56F246}" presName="negativeSpace" presStyleCnt="0"/>
      <dgm:spPr/>
    </dgm:pt>
    <dgm:pt modelId="{9057D7E1-E8C4-4A16-BA4B-087CB6404FC2}" type="pres">
      <dgm:prSet presAssocID="{C9733F00-8DA0-4E05-AD65-D8CEFF56F246}" presName="childText" presStyleLbl="conFgAcc1" presStyleIdx="0" presStyleCnt="3">
        <dgm:presLayoutVars>
          <dgm:bulletEnabled val="1"/>
        </dgm:presLayoutVars>
      </dgm:prSet>
      <dgm:spPr/>
    </dgm:pt>
    <dgm:pt modelId="{91AB7085-B39C-42DE-8F48-9929CEBC22B1}" type="pres">
      <dgm:prSet presAssocID="{53F7C864-051F-476D-A518-CA7BDAF4445E}" presName="spaceBetweenRectangles" presStyleCnt="0"/>
      <dgm:spPr/>
    </dgm:pt>
    <dgm:pt modelId="{D88DC2A1-7576-4CFC-A864-EFD92937A9EC}" type="pres">
      <dgm:prSet presAssocID="{7E4CD537-50F5-43B0-BDCA-0500D80598E6}" presName="parentLin" presStyleCnt="0"/>
      <dgm:spPr/>
    </dgm:pt>
    <dgm:pt modelId="{5511E31B-02F5-433C-BA3C-3736175AABB6}" type="pres">
      <dgm:prSet presAssocID="{7E4CD537-50F5-43B0-BDCA-0500D80598E6}" presName="parentLeftMargin" presStyleLbl="node1" presStyleIdx="0" presStyleCnt="3"/>
      <dgm:spPr/>
    </dgm:pt>
    <dgm:pt modelId="{06ADAC01-AEDE-4B28-B185-6931EF39C6C3}" type="pres">
      <dgm:prSet presAssocID="{7E4CD537-50F5-43B0-BDCA-0500D80598E6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0274D5F-839C-48C8-8068-2E7A89B633DB}" type="pres">
      <dgm:prSet presAssocID="{7E4CD537-50F5-43B0-BDCA-0500D80598E6}" presName="negativeSpace" presStyleCnt="0"/>
      <dgm:spPr/>
    </dgm:pt>
    <dgm:pt modelId="{7D66E1D7-FC08-45D5-85B9-EB7495AA02A7}" type="pres">
      <dgm:prSet presAssocID="{7E4CD537-50F5-43B0-BDCA-0500D80598E6}" presName="childText" presStyleLbl="conFgAcc1" presStyleIdx="1" presStyleCnt="3">
        <dgm:presLayoutVars>
          <dgm:bulletEnabled val="1"/>
        </dgm:presLayoutVars>
      </dgm:prSet>
      <dgm:spPr/>
    </dgm:pt>
    <dgm:pt modelId="{E457D278-C79F-46D7-AFFE-2A7CAC7E2F0C}" type="pres">
      <dgm:prSet presAssocID="{C2711C72-60DE-4B1A-950F-A23B20775FBD}" presName="spaceBetweenRectangles" presStyleCnt="0"/>
      <dgm:spPr/>
    </dgm:pt>
    <dgm:pt modelId="{A04ABD1D-F3AB-475F-BCAB-E034FCBDE6FB}" type="pres">
      <dgm:prSet presAssocID="{F93ECEFB-E287-4B61-B541-49C676DA6AD5}" presName="parentLin" presStyleCnt="0"/>
      <dgm:spPr/>
    </dgm:pt>
    <dgm:pt modelId="{FE8F5A9E-2AEC-4E9D-A0AE-ED553ABC9016}" type="pres">
      <dgm:prSet presAssocID="{F93ECEFB-E287-4B61-B541-49C676DA6AD5}" presName="parentLeftMargin" presStyleLbl="node1" presStyleIdx="1" presStyleCnt="3"/>
      <dgm:spPr/>
    </dgm:pt>
    <dgm:pt modelId="{E21C4727-E089-4964-9CD6-45C2471F669C}" type="pres">
      <dgm:prSet presAssocID="{F93ECEFB-E287-4B61-B541-49C676DA6AD5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6457EB6C-8E5C-4842-9C97-DE2D540CC07E}" type="pres">
      <dgm:prSet presAssocID="{F93ECEFB-E287-4B61-B541-49C676DA6AD5}" presName="negativeSpace" presStyleCnt="0"/>
      <dgm:spPr/>
    </dgm:pt>
    <dgm:pt modelId="{8B8BDDF9-DE2C-41E1-8796-B3A0E57DD644}" type="pres">
      <dgm:prSet presAssocID="{F93ECEFB-E287-4B61-B541-49C676DA6AD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D7B3E2D-52FB-4B61-8B28-E667C54D8841}" type="presOf" srcId="{F93ECEFB-E287-4B61-B541-49C676DA6AD5}" destId="{E21C4727-E089-4964-9CD6-45C2471F669C}" srcOrd="1" destOrd="0" presId="urn:microsoft.com/office/officeart/2005/8/layout/list1"/>
    <dgm:cxn modelId="{D12D5B6E-C98B-4684-A709-D682FB80D3C5}" srcId="{F5987EF5-564E-46AA-A8A4-C5F2CA43491F}" destId="{F93ECEFB-E287-4B61-B541-49C676DA6AD5}" srcOrd="2" destOrd="0" parTransId="{C387BC53-36CD-4FCF-A69A-8C453DFF4812}" sibTransId="{EBB630AB-DBFD-4500-B589-D344537B5542}"/>
    <dgm:cxn modelId="{3A55647B-C82A-4F51-94EF-8D1387CEEE71}" type="presOf" srcId="{F93ECEFB-E287-4B61-B541-49C676DA6AD5}" destId="{FE8F5A9E-2AEC-4E9D-A0AE-ED553ABC9016}" srcOrd="0" destOrd="0" presId="urn:microsoft.com/office/officeart/2005/8/layout/list1"/>
    <dgm:cxn modelId="{4FB99A91-D105-4212-9AF7-49588DCA7231}" type="presOf" srcId="{7E4CD537-50F5-43B0-BDCA-0500D80598E6}" destId="{06ADAC01-AEDE-4B28-B185-6931EF39C6C3}" srcOrd="1" destOrd="0" presId="urn:microsoft.com/office/officeart/2005/8/layout/list1"/>
    <dgm:cxn modelId="{1EDFCB99-6142-4E55-B671-0AC23A971FC9}" srcId="{F5987EF5-564E-46AA-A8A4-C5F2CA43491F}" destId="{C9733F00-8DA0-4E05-AD65-D8CEFF56F246}" srcOrd="0" destOrd="0" parTransId="{780984E7-6680-4444-96B0-804837CEE2A2}" sibTransId="{53F7C864-051F-476D-A518-CA7BDAF4445E}"/>
    <dgm:cxn modelId="{EF1AF1BE-F1FA-43F1-9B48-9C829BE9CAA1}" srcId="{F5987EF5-564E-46AA-A8A4-C5F2CA43491F}" destId="{7E4CD537-50F5-43B0-BDCA-0500D80598E6}" srcOrd="1" destOrd="0" parTransId="{50106829-72E5-48FF-90EE-A1E7BBF3F557}" sibTransId="{C2711C72-60DE-4B1A-950F-A23B20775FBD}"/>
    <dgm:cxn modelId="{ECE370C0-A769-45FA-BAAF-E3808C2D3D01}" type="presOf" srcId="{C9733F00-8DA0-4E05-AD65-D8CEFF56F246}" destId="{E8FEDEF7-3CAD-4258-B3DB-D44CB34A2530}" srcOrd="0" destOrd="0" presId="urn:microsoft.com/office/officeart/2005/8/layout/list1"/>
    <dgm:cxn modelId="{77F9F0D1-0D4A-4042-99CB-669BC4358BCF}" type="presOf" srcId="{C9733F00-8DA0-4E05-AD65-D8CEFF56F246}" destId="{D9EFEE40-B10D-4A37-BBA5-90ACA26F9844}" srcOrd="1" destOrd="0" presId="urn:microsoft.com/office/officeart/2005/8/layout/list1"/>
    <dgm:cxn modelId="{579FE8EB-6BF4-47DF-847C-8D3D576E098D}" type="presOf" srcId="{7E4CD537-50F5-43B0-BDCA-0500D80598E6}" destId="{5511E31B-02F5-433C-BA3C-3736175AABB6}" srcOrd="0" destOrd="0" presId="urn:microsoft.com/office/officeart/2005/8/layout/list1"/>
    <dgm:cxn modelId="{8162D2F1-A4B6-4ADF-8553-EB683AE60D72}" type="presOf" srcId="{F5987EF5-564E-46AA-A8A4-C5F2CA43491F}" destId="{E535D109-D406-44B5-842B-1A79237507BE}" srcOrd="0" destOrd="0" presId="urn:microsoft.com/office/officeart/2005/8/layout/list1"/>
    <dgm:cxn modelId="{DEB5C875-0BF4-42F8-A2D5-9063A2DCBBF4}" type="presParOf" srcId="{E535D109-D406-44B5-842B-1A79237507BE}" destId="{B1996BF4-7E97-4A4E-9E55-29F661A43F49}" srcOrd="0" destOrd="0" presId="urn:microsoft.com/office/officeart/2005/8/layout/list1"/>
    <dgm:cxn modelId="{E750860B-510E-417C-B289-E829B1A53E53}" type="presParOf" srcId="{B1996BF4-7E97-4A4E-9E55-29F661A43F49}" destId="{E8FEDEF7-3CAD-4258-B3DB-D44CB34A2530}" srcOrd="0" destOrd="0" presId="urn:microsoft.com/office/officeart/2005/8/layout/list1"/>
    <dgm:cxn modelId="{1229AEB0-D395-44CB-9B51-89F08F821D20}" type="presParOf" srcId="{B1996BF4-7E97-4A4E-9E55-29F661A43F49}" destId="{D9EFEE40-B10D-4A37-BBA5-90ACA26F9844}" srcOrd="1" destOrd="0" presId="urn:microsoft.com/office/officeart/2005/8/layout/list1"/>
    <dgm:cxn modelId="{C5FA6A1A-F39D-432D-99C2-C8B5D267C5A4}" type="presParOf" srcId="{E535D109-D406-44B5-842B-1A79237507BE}" destId="{EE8D5888-2B83-4B7A-B4F9-599E47E54A94}" srcOrd="1" destOrd="0" presId="urn:microsoft.com/office/officeart/2005/8/layout/list1"/>
    <dgm:cxn modelId="{41C512B7-C8EE-44A9-ACB2-2C397464CA99}" type="presParOf" srcId="{E535D109-D406-44B5-842B-1A79237507BE}" destId="{9057D7E1-E8C4-4A16-BA4B-087CB6404FC2}" srcOrd="2" destOrd="0" presId="urn:microsoft.com/office/officeart/2005/8/layout/list1"/>
    <dgm:cxn modelId="{C8AEE603-9A14-43F8-86EF-E5292E8A8C47}" type="presParOf" srcId="{E535D109-D406-44B5-842B-1A79237507BE}" destId="{91AB7085-B39C-42DE-8F48-9929CEBC22B1}" srcOrd="3" destOrd="0" presId="urn:microsoft.com/office/officeart/2005/8/layout/list1"/>
    <dgm:cxn modelId="{7B03CDBE-947F-493D-8BBE-7C69D629FD2A}" type="presParOf" srcId="{E535D109-D406-44B5-842B-1A79237507BE}" destId="{D88DC2A1-7576-4CFC-A864-EFD92937A9EC}" srcOrd="4" destOrd="0" presId="urn:microsoft.com/office/officeart/2005/8/layout/list1"/>
    <dgm:cxn modelId="{A61B9354-706F-4C7A-8DF5-2F74432CC745}" type="presParOf" srcId="{D88DC2A1-7576-4CFC-A864-EFD92937A9EC}" destId="{5511E31B-02F5-433C-BA3C-3736175AABB6}" srcOrd="0" destOrd="0" presId="urn:microsoft.com/office/officeart/2005/8/layout/list1"/>
    <dgm:cxn modelId="{1D37EA70-BCBF-42DD-807E-9CB981674E99}" type="presParOf" srcId="{D88DC2A1-7576-4CFC-A864-EFD92937A9EC}" destId="{06ADAC01-AEDE-4B28-B185-6931EF39C6C3}" srcOrd="1" destOrd="0" presId="urn:microsoft.com/office/officeart/2005/8/layout/list1"/>
    <dgm:cxn modelId="{A1EE511B-3F22-422B-9A94-089896968029}" type="presParOf" srcId="{E535D109-D406-44B5-842B-1A79237507BE}" destId="{50274D5F-839C-48C8-8068-2E7A89B633DB}" srcOrd="5" destOrd="0" presId="urn:microsoft.com/office/officeart/2005/8/layout/list1"/>
    <dgm:cxn modelId="{7E680190-54D1-4EBC-BB89-F0DD5AB8292C}" type="presParOf" srcId="{E535D109-D406-44B5-842B-1A79237507BE}" destId="{7D66E1D7-FC08-45D5-85B9-EB7495AA02A7}" srcOrd="6" destOrd="0" presId="urn:microsoft.com/office/officeart/2005/8/layout/list1"/>
    <dgm:cxn modelId="{4631CFF5-3E98-4599-B6FD-86D1EA5D019F}" type="presParOf" srcId="{E535D109-D406-44B5-842B-1A79237507BE}" destId="{E457D278-C79F-46D7-AFFE-2A7CAC7E2F0C}" srcOrd="7" destOrd="0" presId="urn:microsoft.com/office/officeart/2005/8/layout/list1"/>
    <dgm:cxn modelId="{BF55AFB8-B9C0-4311-B452-4F559270BB7D}" type="presParOf" srcId="{E535D109-D406-44B5-842B-1A79237507BE}" destId="{A04ABD1D-F3AB-475F-BCAB-E034FCBDE6FB}" srcOrd="8" destOrd="0" presId="urn:microsoft.com/office/officeart/2005/8/layout/list1"/>
    <dgm:cxn modelId="{41A57756-5789-42E7-9440-7249B2E843A5}" type="presParOf" srcId="{A04ABD1D-F3AB-475F-BCAB-E034FCBDE6FB}" destId="{FE8F5A9E-2AEC-4E9D-A0AE-ED553ABC9016}" srcOrd="0" destOrd="0" presId="urn:microsoft.com/office/officeart/2005/8/layout/list1"/>
    <dgm:cxn modelId="{DC86F426-4387-4F41-8B21-0A08F2AD6361}" type="presParOf" srcId="{A04ABD1D-F3AB-475F-BCAB-E034FCBDE6FB}" destId="{E21C4727-E089-4964-9CD6-45C2471F669C}" srcOrd="1" destOrd="0" presId="urn:microsoft.com/office/officeart/2005/8/layout/list1"/>
    <dgm:cxn modelId="{B5EB1E3D-4C03-495A-8A37-4F0BCC815E81}" type="presParOf" srcId="{E535D109-D406-44B5-842B-1A79237507BE}" destId="{6457EB6C-8E5C-4842-9C97-DE2D540CC07E}" srcOrd="9" destOrd="0" presId="urn:microsoft.com/office/officeart/2005/8/layout/list1"/>
    <dgm:cxn modelId="{DA9AE7A0-7D59-4892-9288-E6C32757FB48}" type="presParOf" srcId="{E535D109-D406-44B5-842B-1A79237507BE}" destId="{8B8BDDF9-DE2C-41E1-8796-B3A0E57DD64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B64CC5D-D321-43E5-946F-43DCB2A81B42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2D53039-95EE-4B42-A38B-AF6009C92ED0}">
      <dgm:prSet phldrT="[Text]"/>
      <dgm:spPr/>
      <dgm:t>
        <a:bodyPr/>
        <a:lstStyle/>
        <a:p>
          <a:r>
            <a:rPr lang="cs-CZ" dirty="0"/>
            <a:t>okresní soudy</a:t>
          </a:r>
        </a:p>
      </dgm:t>
    </dgm:pt>
    <dgm:pt modelId="{628CDADD-6895-43F0-A37F-CF8DC5C35827}" type="parTrans" cxnId="{D269CDE6-E7E7-411C-863E-C44A95DD6D6A}">
      <dgm:prSet/>
      <dgm:spPr/>
      <dgm:t>
        <a:bodyPr/>
        <a:lstStyle/>
        <a:p>
          <a:endParaRPr lang="cs-CZ"/>
        </a:p>
      </dgm:t>
    </dgm:pt>
    <dgm:pt modelId="{AFDBC472-AACE-4D0C-9B5F-D20511AA21A0}" type="sibTrans" cxnId="{D269CDE6-E7E7-411C-863E-C44A95DD6D6A}">
      <dgm:prSet/>
      <dgm:spPr/>
      <dgm:t>
        <a:bodyPr/>
        <a:lstStyle/>
        <a:p>
          <a:endParaRPr lang="cs-CZ"/>
        </a:p>
      </dgm:t>
    </dgm:pt>
    <dgm:pt modelId="{E659F548-A216-4129-8FD1-571C3B63BEB5}">
      <dgm:prSet phldrT="[Text]"/>
      <dgm:spPr/>
      <dgm:t>
        <a:bodyPr/>
        <a:lstStyle/>
        <a:p>
          <a:r>
            <a:rPr lang="cs-CZ" dirty="0"/>
            <a:t>krajské soudy</a:t>
          </a:r>
        </a:p>
      </dgm:t>
    </dgm:pt>
    <dgm:pt modelId="{607788AA-2E95-4D0C-85B1-1E8D40A29744}" type="parTrans" cxnId="{BF7988F9-7F80-4D6F-AD04-19E4F07AFCDF}">
      <dgm:prSet/>
      <dgm:spPr/>
      <dgm:t>
        <a:bodyPr/>
        <a:lstStyle/>
        <a:p>
          <a:endParaRPr lang="cs-CZ"/>
        </a:p>
      </dgm:t>
    </dgm:pt>
    <dgm:pt modelId="{0B5F2E8E-EA66-493C-80B3-B6B750BD3D19}" type="sibTrans" cxnId="{BF7988F9-7F80-4D6F-AD04-19E4F07AFCDF}">
      <dgm:prSet/>
      <dgm:spPr/>
      <dgm:t>
        <a:bodyPr/>
        <a:lstStyle/>
        <a:p>
          <a:endParaRPr lang="cs-CZ"/>
        </a:p>
      </dgm:t>
    </dgm:pt>
    <dgm:pt modelId="{9A42CD63-1A01-47B0-AB9A-941DDE2FBCF9}">
      <dgm:prSet phldrT="[Text]"/>
      <dgm:spPr/>
      <dgm:t>
        <a:bodyPr/>
        <a:lstStyle/>
        <a:p>
          <a:r>
            <a:rPr lang="cs-CZ" dirty="0"/>
            <a:t>Nejvyšší soud ČR</a:t>
          </a:r>
        </a:p>
      </dgm:t>
    </dgm:pt>
    <dgm:pt modelId="{9F7E849A-4027-426C-9D0E-5139FEE1079B}" type="parTrans" cxnId="{E50D9F9E-20A9-4148-A42E-7688B82EDB2B}">
      <dgm:prSet/>
      <dgm:spPr/>
      <dgm:t>
        <a:bodyPr/>
        <a:lstStyle/>
        <a:p>
          <a:endParaRPr lang="cs-CZ"/>
        </a:p>
      </dgm:t>
    </dgm:pt>
    <dgm:pt modelId="{99783846-96C6-46CB-9804-D90CC4B67767}" type="sibTrans" cxnId="{E50D9F9E-20A9-4148-A42E-7688B82EDB2B}">
      <dgm:prSet/>
      <dgm:spPr/>
      <dgm:t>
        <a:bodyPr/>
        <a:lstStyle/>
        <a:p>
          <a:endParaRPr lang="cs-CZ"/>
        </a:p>
      </dgm:t>
    </dgm:pt>
    <dgm:pt modelId="{2B783AE0-F518-480F-AD83-7BA4FDEE80E9}" type="pres">
      <dgm:prSet presAssocID="{5B64CC5D-D321-43E5-946F-43DCB2A81B42}" presName="Name0" presStyleCnt="0">
        <dgm:presLayoutVars>
          <dgm:chMax val="7"/>
          <dgm:chPref val="7"/>
          <dgm:dir/>
        </dgm:presLayoutVars>
      </dgm:prSet>
      <dgm:spPr/>
    </dgm:pt>
    <dgm:pt modelId="{ABFFB60F-8327-4B25-A30C-8568892554D7}" type="pres">
      <dgm:prSet presAssocID="{5B64CC5D-D321-43E5-946F-43DCB2A81B42}" presName="Name1" presStyleCnt="0"/>
      <dgm:spPr/>
    </dgm:pt>
    <dgm:pt modelId="{8256B624-F656-44A5-BD8F-00311173E827}" type="pres">
      <dgm:prSet presAssocID="{5B64CC5D-D321-43E5-946F-43DCB2A81B42}" presName="cycle" presStyleCnt="0"/>
      <dgm:spPr/>
    </dgm:pt>
    <dgm:pt modelId="{7A5A70E9-8F79-4915-911C-03755D78EE72}" type="pres">
      <dgm:prSet presAssocID="{5B64CC5D-D321-43E5-946F-43DCB2A81B42}" presName="srcNode" presStyleLbl="node1" presStyleIdx="0" presStyleCnt="3"/>
      <dgm:spPr/>
    </dgm:pt>
    <dgm:pt modelId="{8DC1326E-FA00-46A7-96E3-2120DE290670}" type="pres">
      <dgm:prSet presAssocID="{5B64CC5D-D321-43E5-946F-43DCB2A81B42}" presName="conn" presStyleLbl="parChTrans1D2" presStyleIdx="0" presStyleCnt="1"/>
      <dgm:spPr/>
    </dgm:pt>
    <dgm:pt modelId="{15D38658-B1A9-48BA-8A9C-D9A8036D751B}" type="pres">
      <dgm:prSet presAssocID="{5B64CC5D-D321-43E5-946F-43DCB2A81B42}" presName="extraNode" presStyleLbl="node1" presStyleIdx="0" presStyleCnt="3"/>
      <dgm:spPr/>
    </dgm:pt>
    <dgm:pt modelId="{84CFAD62-8448-414B-B13C-01807A8E3B33}" type="pres">
      <dgm:prSet presAssocID="{5B64CC5D-D321-43E5-946F-43DCB2A81B42}" presName="dstNode" presStyleLbl="node1" presStyleIdx="0" presStyleCnt="3"/>
      <dgm:spPr/>
    </dgm:pt>
    <dgm:pt modelId="{9B887357-370B-4AF6-B382-B9110FC402E5}" type="pres">
      <dgm:prSet presAssocID="{32D53039-95EE-4B42-A38B-AF6009C92ED0}" presName="text_1" presStyleLbl="node1" presStyleIdx="0" presStyleCnt="3">
        <dgm:presLayoutVars>
          <dgm:bulletEnabled val="1"/>
        </dgm:presLayoutVars>
      </dgm:prSet>
      <dgm:spPr/>
    </dgm:pt>
    <dgm:pt modelId="{04A7DED2-2470-4AA7-A516-36B633CB8A39}" type="pres">
      <dgm:prSet presAssocID="{32D53039-95EE-4B42-A38B-AF6009C92ED0}" presName="accent_1" presStyleCnt="0"/>
      <dgm:spPr/>
    </dgm:pt>
    <dgm:pt modelId="{894429C0-3C8B-4A23-B3A4-1192F6BC44F5}" type="pres">
      <dgm:prSet presAssocID="{32D53039-95EE-4B42-A38B-AF6009C92ED0}" presName="accentRepeatNode" presStyleLbl="solidFgAcc1" presStyleIdx="0" presStyleCnt="3"/>
      <dgm:spPr/>
    </dgm:pt>
    <dgm:pt modelId="{A33E6D34-4B9C-4CE7-97B1-5AA6B5CE84EA}" type="pres">
      <dgm:prSet presAssocID="{E659F548-A216-4129-8FD1-571C3B63BEB5}" presName="text_2" presStyleLbl="node1" presStyleIdx="1" presStyleCnt="3">
        <dgm:presLayoutVars>
          <dgm:bulletEnabled val="1"/>
        </dgm:presLayoutVars>
      </dgm:prSet>
      <dgm:spPr/>
    </dgm:pt>
    <dgm:pt modelId="{53745A87-1425-42F2-9ABC-A4C067BCF607}" type="pres">
      <dgm:prSet presAssocID="{E659F548-A216-4129-8FD1-571C3B63BEB5}" presName="accent_2" presStyleCnt="0"/>
      <dgm:spPr/>
    </dgm:pt>
    <dgm:pt modelId="{E4BDE642-0B18-4CA3-8B45-A9538D750362}" type="pres">
      <dgm:prSet presAssocID="{E659F548-A216-4129-8FD1-571C3B63BEB5}" presName="accentRepeatNode" presStyleLbl="solidFgAcc1" presStyleIdx="1" presStyleCnt="3"/>
      <dgm:spPr/>
    </dgm:pt>
    <dgm:pt modelId="{36F2FCFD-C10C-4EFB-8C1C-F15CFFDC9D61}" type="pres">
      <dgm:prSet presAssocID="{9A42CD63-1A01-47B0-AB9A-941DDE2FBCF9}" presName="text_3" presStyleLbl="node1" presStyleIdx="2" presStyleCnt="3">
        <dgm:presLayoutVars>
          <dgm:bulletEnabled val="1"/>
        </dgm:presLayoutVars>
      </dgm:prSet>
      <dgm:spPr/>
    </dgm:pt>
    <dgm:pt modelId="{5983BC54-E7B9-42F2-B420-CE15CB67F748}" type="pres">
      <dgm:prSet presAssocID="{9A42CD63-1A01-47B0-AB9A-941DDE2FBCF9}" presName="accent_3" presStyleCnt="0"/>
      <dgm:spPr/>
    </dgm:pt>
    <dgm:pt modelId="{34DA8770-D225-4592-9E0F-A705C8A4DE52}" type="pres">
      <dgm:prSet presAssocID="{9A42CD63-1A01-47B0-AB9A-941DDE2FBCF9}" presName="accentRepeatNode" presStyleLbl="solidFgAcc1" presStyleIdx="2" presStyleCnt="3"/>
      <dgm:spPr/>
    </dgm:pt>
  </dgm:ptLst>
  <dgm:cxnLst>
    <dgm:cxn modelId="{A4E6A048-7D94-425C-8E4B-4801DC318AED}" type="presOf" srcId="{E659F548-A216-4129-8FD1-571C3B63BEB5}" destId="{A33E6D34-4B9C-4CE7-97B1-5AA6B5CE84EA}" srcOrd="0" destOrd="0" presId="urn:microsoft.com/office/officeart/2008/layout/VerticalCurvedList"/>
    <dgm:cxn modelId="{2FB8084A-043A-4501-81B7-3E2875967DD6}" type="presOf" srcId="{9A42CD63-1A01-47B0-AB9A-941DDE2FBCF9}" destId="{36F2FCFD-C10C-4EFB-8C1C-F15CFFDC9D61}" srcOrd="0" destOrd="0" presId="urn:microsoft.com/office/officeart/2008/layout/VerticalCurvedList"/>
    <dgm:cxn modelId="{429E9E93-ECC3-4271-80E5-66614226BB42}" type="presOf" srcId="{5B64CC5D-D321-43E5-946F-43DCB2A81B42}" destId="{2B783AE0-F518-480F-AD83-7BA4FDEE80E9}" srcOrd="0" destOrd="0" presId="urn:microsoft.com/office/officeart/2008/layout/VerticalCurvedList"/>
    <dgm:cxn modelId="{E50D9F9E-20A9-4148-A42E-7688B82EDB2B}" srcId="{5B64CC5D-D321-43E5-946F-43DCB2A81B42}" destId="{9A42CD63-1A01-47B0-AB9A-941DDE2FBCF9}" srcOrd="2" destOrd="0" parTransId="{9F7E849A-4027-426C-9D0E-5139FEE1079B}" sibTransId="{99783846-96C6-46CB-9804-D90CC4B67767}"/>
    <dgm:cxn modelId="{CDB637CF-8C9B-4C3B-AD8F-F5DE39075066}" type="presOf" srcId="{AFDBC472-AACE-4D0C-9B5F-D20511AA21A0}" destId="{8DC1326E-FA00-46A7-96E3-2120DE290670}" srcOrd="0" destOrd="0" presId="urn:microsoft.com/office/officeart/2008/layout/VerticalCurvedList"/>
    <dgm:cxn modelId="{08B791E3-80A3-4CA2-A155-08A6312E6A30}" type="presOf" srcId="{32D53039-95EE-4B42-A38B-AF6009C92ED0}" destId="{9B887357-370B-4AF6-B382-B9110FC402E5}" srcOrd="0" destOrd="0" presId="urn:microsoft.com/office/officeart/2008/layout/VerticalCurvedList"/>
    <dgm:cxn modelId="{D269CDE6-E7E7-411C-863E-C44A95DD6D6A}" srcId="{5B64CC5D-D321-43E5-946F-43DCB2A81B42}" destId="{32D53039-95EE-4B42-A38B-AF6009C92ED0}" srcOrd="0" destOrd="0" parTransId="{628CDADD-6895-43F0-A37F-CF8DC5C35827}" sibTransId="{AFDBC472-AACE-4D0C-9B5F-D20511AA21A0}"/>
    <dgm:cxn modelId="{BF7988F9-7F80-4D6F-AD04-19E4F07AFCDF}" srcId="{5B64CC5D-D321-43E5-946F-43DCB2A81B42}" destId="{E659F548-A216-4129-8FD1-571C3B63BEB5}" srcOrd="1" destOrd="0" parTransId="{607788AA-2E95-4D0C-85B1-1E8D40A29744}" sibTransId="{0B5F2E8E-EA66-493C-80B3-B6B750BD3D19}"/>
    <dgm:cxn modelId="{C93690AA-A886-46D3-B8BB-F32773DE78F4}" type="presParOf" srcId="{2B783AE0-F518-480F-AD83-7BA4FDEE80E9}" destId="{ABFFB60F-8327-4B25-A30C-8568892554D7}" srcOrd="0" destOrd="0" presId="urn:microsoft.com/office/officeart/2008/layout/VerticalCurvedList"/>
    <dgm:cxn modelId="{2A684B16-0C3E-492A-9440-3A2846BAE8FA}" type="presParOf" srcId="{ABFFB60F-8327-4B25-A30C-8568892554D7}" destId="{8256B624-F656-44A5-BD8F-00311173E827}" srcOrd="0" destOrd="0" presId="urn:microsoft.com/office/officeart/2008/layout/VerticalCurvedList"/>
    <dgm:cxn modelId="{F782BCBC-EFAB-49F5-9C1D-C7E515C9C13D}" type="presParOf" srcId="{8256B624-F656-44A5-BD8F-00311173E827}" destId="{7A5A70E9-8F79-4915-911C-03755D78EE72}" srcOrd="0" destOrd="0" presId="urn:microsoft.com/office/officeart/2008/layout/VerticalCurvedList"/>
    <dgm:cxn modelId="{D9D68D83-C188-43A4-AB3E-569075E65474}" type="presParOf" srcId="{8256B624-F656-44A5-BD8F-00311173E827}" destId="{8DC1326E-FA00-46A7-96E3-2120DE290670}" srcOrd="1" destOrd="0" presId="urn:microsoft.com/office/officeart/2008/layout/VerticalCurvedList"/>
    <dgm:cxn modelId="{0385FA94-D6E7-49BA-BDBE-26A43C51D8DF}" type="presParOf" srcId="{8256B624-F656-44A5-BD8F-00311173E827}" destId="{15D38658-B1A9-48BA-8A9C-D9A8036D751B}" srcOrd="2" destOrd="0" presId="urn:microsoft.com/office/officeart/2008/layout/VerticalCurvedList"/>
    <dgm:cxn modelId="{AEB63DCF-89A6-4546-9CE0-2DF9C1AE3F72}" type="presParOf" srcId="{8256B624-F656-44A5-BD8F-00311173E827}" destId="{84CFAD62-8448-414B-B13C-01807A8E3B33}" srcOrd="3" destOrd="0" presId="urn:microsoft.com/office/officeart/2008/layout/VerticalCurvedList"/>
    <dgm:cxn modelId="{D7251FE0-DA38-4A73-835B-FBF9D8A183A9}" type="presParOf" srcId="{ABFFB60F-8327-4B25-A30C-8568892554D7}" destId="{9B887357-370B-4AF6-B382-B9110FC402E5}" srcOrd="1" destOrd="0" presId="urn:microsoft.com/office/officeart/2008/layout/VerticalCurvedList"/>
    <dgm:cxn modelId="{12B4D802-E035-4EBF-A882-AA2C9324DA21}" type="presParOf" srcId="{ABFFB60F-8327-4B25-A30C-8568892554D7}" destId="{04A7DED2-2470-4AA7-A516-36B633CB8A39}" srcOrd="2" destOrd="0" presId="urn:microsoft.com/office/officeart/2008/layout/VerticalCurvedList"/>
    <dgm:cxn modelId="{35C3C3A2-4721-41E8-AEEC-0B66B0C1FB4A}" type="presParOf" srcId="{04A7DED2-2470-4AA7-A516-36B633CB8A39}" destId="{894429C0-3C8B-4A23-B3A4-1192F6BC44F5}" srcOrd="0" destOrd="0" presId="urn:microsoft.com/office/officeart/2008/layout/VerticalCurvedList"/>
    <dgm:cxn modelId="{7E511668-83C9-4DBD-87B5-CC3ACFD7FD9F}" type="presParOf" srcId="{ABFFB60F-8327-4B25-A30C-8568892554D7}" destId="{A33E6D34-4B9C-4CE7-97B1-5AA6B5CE84EA}" srcOrd="3" destOrd="0" presId="urn:microsoft.com/office/officeart/2008/layout/VerticalCurvedList"/>
    <dgm:cxn modelId="{7505998D-256B-4CB6-93B1-F3A2C219A56B}" type="presParOf" srcId="{ABFFB60F-8327-4B25-A30C-8568892554D7}" destId="{53745A87-1425-42F2-9ABC-A4C067BCF607}" srcOrd="4" destOrd="0" presId="urn:microsoft.com/office/officeart/2008/layout/VerticalCurvedList"/>
    <dgm:cxn modelId="{CF4998F2-98F1-4512-AEAC-152FC5B34470}" type="presParOf" srcId="{53745A87-1425-42F2-9ABC-A4C067BCF607}" destId="{E4BDE642-0B18-4CA3-8B45-A9538D750362}" srcOrd="0" destOrd="0" presId="urn:microsoft.com/office/officeart/2008/layout/VerticalCurvedList"/>
    <dgm:cxn modelId="{8DA292A3-D36A-4089-8516-EA9F9764E69D}" type="presParOf" srcId="{ABFFB60F-8327-4B25-A30C-8568892554D7}" destId="{36F2FCFD-C10C-4EFB-8C1C-F15CFFDC9D61}" srcOrd="5" destOrd="0" presId="urn:microsoft.com/office/officeart/2008/layout/VerticalCurvedList"/>
    <dgm:cxn modelId="{74E9D1F4-4DF6-4923-901B-2A0194D19FF1}" type="presParOf" srcId="{ABFFB60F-8327-4B25-A30C-8568892554D7}" destId="{5983BC54-E7B9-42F2-B420-CE15CB67F748}" srcOrd="6" destOrd="0" presId="urn:microsoft.com/office/officeart/2008/layout/VerticalCurvedList"/>
    <dgm:cxn modelId="{59A1D401-630F-4C4D-8A4E-FD2D5929BB97}" type="presParOf" srcId="{5983BC54-E7B9-42F2-B420-CE15CB67F748}" destId="{34DA8770-D225-4592-9E0F-A705C8A4DE5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08C7500-BC11-4AEE-82EE-184448DC068F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2315ACD1-F567-49CA-A3BD-6E186EAC2C02}">
      <dgm:prSet phldrT="[Text]"/>
      <dgm:spPr/>
      <dgm:t>
        <a:bodyPr/>
        <a:lstStyle/>
        <a:p>
          <a:r>
            <a:rPr lang="cs-CZ" dirty="0"/>
            <a:t>Nejvyšší soud</a:t>
          </a:r>
        </a:p>
      </dgm:t>
    </dgm:pt>
    <dgm:pt modelId="{3BD5F7ED-175E-4FD7-9B60-6A98A02E2BC3}" type="parTrans" cxnId="{DE12F22F-EF00-4B39-8506-B4FE1C517A2A}">
      <dgm:prSet/>
      <dgm:spPr/>
      <dgm:t>
        <a:bodyPr/>
        <a:lstStyle/>
        <a:p>
          <a:endParaRPr lang="cs-CZ"/>
        </a:p>
      </dgm:t>
    </dgm:pt>
    <dgm:pt modelId="{DD328ADE-79DB-44F7-A80F-F3E7EE45F587}" type="sibTrans" cxnId="{DE12F22F-EF00-4B39-8506-B4FE1C517A2A}">
      <dgm:prSet/>
      <dgm:spPr/>
      <dgm:t>
        <a:bodyPr/>
        <a:lstStyle/>
        <a:p>
          <a:endParaRPr lang="cs-CZ"/>
        </a:p>
      </dgm:t>
    </dgm:pt>
    <dgm:pt modelId="{71B93A43-2C6F-43A2-9FA8-47FFCB47ECBA}">
      <dgm:prSet phldrT="[Text]"/>
      <dgm:spPr/>
      <dgm:t>
        <a:bodyPr/>
        <a:lstStyle/>
        <a:p>
          <a:r>
            <a:rPr lang="cs-CZ" dirty="0"/>
            <a:t>Krajský soud</a:t>
          </a:r>
        </a:p>
      </dgm:t>
    </dgm:pt>
    <dgm:pt modelId="{73AF57BB-ECE8-48D9-B481-971AE6CF3075}" type="parTrans" cxnId="{EFFE3757-9AC1-474D-97D2-442DA246DC4A}">
      <dgm:prSet/>
      <dgm:spPr/>
      <dgm:t>
        <a:bodyPr/>
        <a:lstStyle/>
        <a:p>
          <a:endParaRPr lang="cs-CZ"/>
        </a:p>
      </dgm:t>
    </dgm:pt>
    <dgm:pt modelId="{E9AEE435-76ED-439C-9160-4EE1E120094C}" type="sibTrans" cxnId="{EFFE3757-9AC1-474D-97D2-442DA246DC4A}">
      <dgm:prSet/>
      <dgm:spPr/>
      <dgm:t>
        <a:bodyPr/>
        <a:lstStyle/>
        <a:p>
          <a:endParaRPr lang="cs-CZ"/>
        </a:p>
      </dgm:t>
    </dgm:pt>
    <dgm:pt modelId="{9E46262A-AADD-4A8F-A4FB-67A3FF65F3D7}">
      <dgm:prSet phldrT="[Text]"/>
      <dgm:spPr/>
      <dgm:t>
        <a:bodyPr/>
        <a:lstStyle/>
        <a:p>
          <a:r>
            <a:rPr lang="cs-CZ" dirty="0"/>
            <a:t>Okresní soud</a:t>
          </a:r>
        </a:p>
      </dgm:t>
    </dgm:pt>
    <dgm:pt modelId="{8B5E9C5B-11E4-4833-85E7-7511AAC9271B}" type="parTrans" cxnId="{957E8D8E-84C4-4996-B191-5CB962BD6A7C}">
      <dgm:prSet/>
      <dgm:spPr/>
      <dgm:t>
        <a:bodyPr/>
        <a:lstStyle/>
        <a:p>
          <a:endParaRPr lang="cs-CZ"/>
        </a:p>
      </dgm:t>
    </dgm:pt>
    <dgm:pt modelId="{949D68C2-F002-4635-B24F-71490FFB92B5}" type="sibTrans" cxnId="{957E8D8E-84C4-4996-B191-5CB962BD6A7C}">
      <dgm:prSet/>
      <dgm:spPr/>
      <dgm:t>
        <a:bodyPr/>
        <a:lstStyle/>
        <a:p>
          <a:endParaRPr lang="cs-CZ"/>
        </a:p>
      </dgm:t>
    </dgm:pt>
    <dgm:pt modelId="{68FA7057-D231-4A86-9BD4-D1A378402EF1}">
      <dgm:prSet/>
      <dgm:spPr/>
      <dgm:t>
        <a:bodyPr/>
        <a:lstStyle/>
        <a:p>
          <a:r>
            <a:rPr lang="cs-CZ" dirty="0"/>
            <a:t>Vrchní soud</a:t>
          </a:r>
        </a:p>
      </dgm:t>
    </dgm:pt>
    <dgm:pt modelId="{CA773F1A-509F-4ED9-86CB-03C1351E206C}" type="parTrans" cxnId="{1D286113-1603-4029-A7B4-48B3617B019A}">
      <dgm:prSet/>
      <dgm:spPr/>
      <dgm:t>
        <a:bodyPr/>
        <a:lstStyle/>
        <a:p>
          <a:endParaRPr lang="cs-CZ"/>
        </a:p>
      </dgm:t>
    </dgm:pt>
    <dgm:pt modelId="{1A892322-F724-45FC-A827-FB84E86D6A93}" type="sibTrans" cxnId="{1D286113-1603-4029-A7B4-48B3617B019A}">
      <dgm:prSet/>
      <dgm:spPr/>
      <dgm:t>
        <a:bodyPr/>
        <a:lstStyle/>
        <a:p>
          <a:endParaRPr lang="cs-CZ"/>
        </a:p>
      </dgm:t>
    </dgm:pt>
    <dgm:pt modelId="{F4263816-BAC4-483D-8196-880681FDEA47}" type="pres">
      <dgm:prSet presAssocID="{108C7500-BC11-4AEE-82EE-184448DC068F}" presName="compositeShape" presStyleCnt="0">
        <dgm:presLayoutVars>
          <dgm:dir/>
          <dgm:resizeHandles/>
        </dgm:presLayoutVars>
      </dgm:prSet>
      <dgm:spPr/>
    </dgm:pt>
    <dgm:pt modelId="{3CDAF1AD-B14E-44E9-B324-E9390B7851C6}" type="pres">
      <dgm:prSet presAssocID="{108C7500-BC11-4AEE-82EE-184448DC068F}" presName="pyramid" presStyleLbl="node1" presStyleIdx="0" presStyleCnt="1"/>
      <dgm:spPr/>
    </dgm:pt>
    <dgm:pt modelId="{F3081127-695F-4537-AD87-88E579B0D1F5}" type="pres">
      <dgm:prSet presAssocID="{108C7500-BC11-4AEE-82EE-184448DC068F}" presName="theList" presStyleCnt="0"/>
      <dgm:spPr/>
    </dgm:pt>
    <dgm:pt modelId="{81A5F1C6-6501-4310-815D-5D40CD8A8A85}" type="pres">
      <dgm:prSet presAssocID="{2315ACD1-F567-49CA-A3BD-6E186EAC2C02}" presName="aNode" presStyleLbl="fgAcc1" presStyleIdx="0" presStyleCnt="4">
        <dgm:presLayoutVars>
          <dgm:bulletEnabled val="1"/>
        </dgm:presLayoutVars>
      </dgm:prSet>
      <dgm:spPr/>
    </dgm:pt>
    <dgm:pt modelId="{0A5D4201-46AC-4331-892E-4492C2579F47}" type="pres">
      <dgm:prSet presAssocID="{2315ACD1-F567-49CA-A3BD-6E186EAC2C02}" presName="aSpace" presStyleCnt="0"/>
      <dgm:spPr/>
    </dgm:pt>
    <dgm:pt modelId="{863BB1BD-99B5-44B6-8FBC-5759C41D14B2}" type="pres">
      <dgm:prSet presAssocID="{68FA7057-D231-4A86-9BD4-D1A378402EF1}" presName="aNode" presStyleLbl="fgAcc1" presStyleIdx="1" presStyleCnt="4">
        <dgm:presLayoutVars>
          <dgm:bulletEnabled val="1"/>
        </dgm:presLayoutVars>
      </dgm:prSet>
      <dgm:spPr/>
    </dgm:pt>
    <dgm:pt modelId="{64060B39-A298-4BF3-813D-FF0412AD810F}" type="pres">
      <dgm:prSet presAssocID="{68FA7057-D231-4A86-9BD4-D1A378402EF1}" presName="aSpace" presStyleCnt="0"/>
      <dgm:spPr/>
    </dgm:pt>
    <dgm:pt modelId="{8E0AF1F3-7315-4328-9266-BDA7B154072B}" type="pres">
      <dgm:prSet presAssocID="{71B93A43-2C6F-43A2-9FA8-47FFCB47ECBA}" presName="aNode" presStyleLbl="fgAcc1" presStyleIdx="2" presStyleCnt="4">
        <dgm:presLayoutVars>
          <dgm:bulletEnabled val="1"/>
        </dgm:presLayoutVars>
      </dgm:prSet>
      <dgm:spPr/>
    </dgm:pt>
    <dgm:pt modelId="{2B7DD951-5060-4FD6-901B-87612D101DEF}" type="pres">
      <dgm:prSet presAssocID="{71B93A43-2C6F-43A2-9FA8-47FFCB47ECBA}" presName="aSpace" presStyleCnt="0"/>
      <dgm:spPr/>
    </dgm:pt>
    <dgm:pt modelId="{B17C49AD-4D6F-4F81-AF68-91484C86AB01}" type="pres">
      <dgm:prSet presAssocID="{9E46262A-AADD-4A8F-A4FB-67A3FF65F3D7}" presName="aNode" presStyleLbl="fgAcc1" presStyleIdx="3" presStyleCnt="4">
        <dgm:presLayoutVars>
          <dgm:bulletEnabled val="1"/>
        </dgm:presLayoutVars>
      </dgm:prSet>
      <dgm:spPr/>
    </dgm:pt>
    <dgm:pt modelId="{80C990FD-CE83-4771-AD2B-71E525034979}" type="pres">
      <dgm:prSet presAssocID="{9E46262A-AADD-4A8F-A4FB-67A3FF65F3D7}" presName="aSpace" presStyleCnt="0"/>
      <dgm:spPr/>
    </dgm:pt>
  </dgm:ptLst>
  <dgm:cxnLst>
    <dgm:cxn modelId="{1D286113-1603-4029-A7B4-48B3617B019A}" srcId="{108C7500-BC11-4AEE-82EE-184448DC068F}" destId="{68FA7057-D231-4A86-9BD4-D1A378402EF1}" srcOrd="1" destOrd="0" parTransId="{CA773F1A-509F-4ED9-86CB-03C1351E206C}" sibTransId="{1A892322-F724-45FC-A827-FB84E86D6A93}"/>
    <dgm:cxn modelId="{DE12F22F-EF00-4B39-8506-B4FE1C517A2A}" srcId="{108C7500-BC11-4AEE-82EE-184448DC068F}" destId="{2315ACD1-F567-49CA-A3BD-6E186EAC2C02}" srcOrd="0" destOrd="0" parTransId="{3BD5F7ED-175E-4FD7-9B60-6A98A02E2BC3}" sibTransId="{DD328ADE-79DB-44F7-A80F-F3E7EE45F587}"/>
    <dgm:cxn modelId="{7F5B893A-E1EF-4067-A546-F55D39986D82}" type="presOf" srcId="{108C7500-BC11-4AEE-82EE-184448DC068F}" destId="{F4263816-BAC4-483D-8196-880681FDEA47}" srcOrd="0" destOrd="0" presId="urn:microsoft.com/office/officeart/2005/8/layout/pyramid2"/>
    <dgm:cxn modelId="{9EA90E46-CC52-41ED-B4FA-9485B1916201}" type="presOf" srcId="{2315ACD1-F567-49CA-A3BD-6E186EAC2C02}" destId="{81A5F1C6-6501-4310-815D-5D40CD8A8A85}" srcOrd="0" destOrd="0" presId="urn:microsoft.com/office/officeart/2005/8/layout/pyramid2"/>
    <dgm:cxn modelId="{8F1F9251-D92D-4B3E-B2D0-ACE55F26D131}" type="presOf" srcId="{68FA7057-D231-4A86-9BD4-D1A378402EF1}" destId="{863BB1BD-99B5-44B6-8FBC-5759C41D14B2}" srcOrd="0" destOrd="0" presId="urn:microsoft.com/office/officeart/2005/8/layout/pyramid2"/>
    <dgm:cxn modelId="{EFFE3757-9AC1-474D-97D2-442DA246DC4A}" srcId="{108C7500-BC11-4AEE-82EE-184448DC068F}" destId="{71B93A43-2C6F-43A2-9FA8-47FFCB47ECBA}" srcOrd="2" destOrd="0" parTransId="{73AF57BB-ECE8-48D9-B481-971AE6CF3075}" sibTransId="{E9AEE435-76ED-439C-9160-4EE1E120094C}"/>
    <dgm:cxn modelId="{957E8D8E-84C4-4996-B191-5CB962BD6A7C}" srcId="{108C7500-BC11-4AEE-82EE-184448DC068F}" destId="{9E46262A-AADD-4A8F-A4FB-67A3FF65F3D7}" srcOrd="3" destOrd="0" parTransId="{8B5E9C5B-11E4-4833-85E7-7511AAC9271B}" sibTransId="{949D68C2-F002-4635-B24F-71490FFB92B5}"/>
    <dgm:cxn modelId="{0E80CBB5-1811-48EE-B119-CF6CC8EBEB24}" type="presOf" srcId="{9E46262A-AADD-4A8F-A4FB-67A3FF65F3D7}" destId="{B17C49AD-4D6F-4F81-AF68-91484C86AB01}" srcOrd="0" destOrd="0" presId="urn:microsoft.com/office/officeart/2005/8/layout/pyramid2"/>
    <dgm:cxn modelId="{95C334F0-2C5D-4662-94D9-F60B42D17130}" type="presOf" srcId="{71B93A43-2C6F-43A2-9FA8-47FFCB47ECBA}" destId="{8E0AF1F3-7315-4328-9266-BDA7B154072B}" srcOrd="0" destOrd="0" presId="urn:microsoft.com/office/officeart/2005/8/layout/pyramid2"/>
    <dgm:cxn modelId="{39BC7C69-715A-4115-B4EA-8BD4B34BBE23}" type="presParOf" srcId="{F4263816-BAC4-483D-8196-880681FDEA47}" destId="{3CDAF1AD-B14E-44E9-B324-E9390B7851C6}" srcOrd="0" destOrd="0" presId="urn:microsoft.com/office/officeart/2005/8/layout/pyramid2"/>
    <dgm:cxn modelId="{783EDCC9-27EA-4806-87E9-6514CBC82035}" type="presParOf" srcId="{F4263816-BAC4-483D-8196-880681FDEA47}" destId="{F3081127-695F-4537-AD87-88E579B0D1F5}" srcOrd="1" destOrd="0" presId="urn:microsoft.com/office/officeart/2005/8/layout/pyramid2"/>
    <dgm:cxn modelId="{ABF7799E-C6BF-43D9-B37E-541DEB4E7AF7}" type="presParOf" srcId="{F3081127-695F-4537-AD87-88E579B0D1F5}" destId="{81A5F1C6-6501-4310-815D-5D40CD8A8A85}" srcOrd="0" destOrd="0" presId="urn:microsoft.com/office/officeart/2005/8/layout/pyramid2"/>
    <dgm:cxn modelId="{BDEB3EF3-1B46-4006-8A5F-5EEF7B14A0C1}" type="presParOf" srcId="{F3081127-695F-4537-AD87-88E579B0D1F5}" destId="{0A5D4201-46AC-4331-892E-4492C2579F47}" srcOrd="1" destOrd="0" presId="urn:microsoft.com/office/officeart/2005/8/layout/pyramid2"/>
    <dgm:cxn modelId="{5B3860EB-A8E3-4DAB-8A15-C31BC8E08C6B}" type="presParOf" srcId="{F3081127-695F-4537-AD87-88E579B0D1F5}" destId="{863BB1BD-99B5-44B6-8FBC-5759C41D14B2}" srcOrd="2" destOrd="0" presId="urn:microsoft.com/office/officeart/2005/8/layout/pyramid2"/>
    <dgm:cxn modelId="{38C4F56B-DCBB-4498-9BDC-5E81FA4261FC}" type="presParOf" srcId="{F3081127-695F-4537-AD87-88E579B0D1F5}" destId="{64060B39-A298-4BF3-813D-FF0412AD810F}" srcOrd="3" destOrd="0" presId="urn:microsoft.com/office/officeart/2005/8/layout/pyramid2"/>
    <dgm:cxn modelId="{44568D87-B215-4DE0-8921-AEF900FAE816}" type="presParOf" srcId="{F3081127-695F-4537-AD87-88E579B0D1F5}" destId="{8E0AF1F3-7315-4328-9266-BDA7B154072B}" srcOrd="4" destOrd="0" presId="urn:microsoft.com/office/officeart/2005/8/layout/pyramid2"/>
    <dgm:cxn modelId="{A4DE5139-9248-42B0-8D11-0A964C658507}" type="presParOf" srcId="{F3081127-695F-4537-AD87-88E579B0D1F5}" destId="{2B7DD951-5060-4FD6-901B-87612D101DEF}" srcOrd="5" destOrd="0" presId="urn:microsoft.com/office/officeart/2005/8/layout/pyramid2"/>
    <dgm:cxn modelId="{E87D0565-EF9C-45BA-8C03-17C4DAAA29ED}" type="presParOf" srcId="{F3081127-695F-4537-AD87-88E579B0D1F5}" destId="{B17C49AD-4D6F-4F81-AF68-91484C86AB01}" srcOrd="6" destOrd="0" presId="urn:microsoft.com/office/officeart/2005/8/layout/pyramid2"/>
    <dgm:cxn modelId="{4F0ACDB9-5BA9-4C1F-980C-30B6DCFBD6D3}" type="presParOf" srcId="{F3081127-695F-4537-AD87-88E579B0D1F5}" destId="{80C990FD-CE83-4771-AD2B-71E525034979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66E9CC3-C30E-4C1E-90D8-611F85E190B6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8DFDD4D4-F1AA-4F09-893B-D93928A3E5FF}">
      <dgm:prSet phldrT="[Text]"/>
      <dgm:spPr/>
      <dgm:t>
        <a:bodyPr/>
        <a:lstStyle/>
        <a:p>
          <a:r>
            <a:rPr lang="cs-CZ" dirty="0"/>
            <a:t>Nejvyšší správní soud</a:t>
          </a:r>
        </a:p>
      </dgm:t>
    </dgm:pt>
    <dgm:pt modelId="{E86B8BB5-DA19-496D-9116-5F8134C46FF3}" type="parTrans" cxnId="{609DFA8E-2D5D-4EB8-89C4-0A8C21092D80}">
      <dgm:prSet/>
      <dgm:spPr/>
      <dgm:t>
        <a:bodyPr/>
        <a:lstStyle/>
        <a:p>
          <a:endParaRPr lang="cs-CZ"/>
        </a:p>
      </dgm:t>
    </dgm:pt>
    <dgm:pt modelId="{C0DC804E-A645-4F7A-A459-D6BCF13C5EA9}" type="sibTrans" cxnId="{609DFA8E-2D5D-4EB8-89C4-0A8C21092D80}">
      <dgm:prSet/>
      <dgm:spPr/>
      <dgm:t>
        <a:bodyPr/>
        <a:lstStyle/>
        <a:p>
          <a:endParaRPr lang="cs-CZ"/>
        </a:p>
      </dgm:t>
    </dgm:pt>
    <dgm:pt modelId="{253A31C1-760E-4AE2-8C82-BDC5332B1CC4}">
      <dgm:prSet phldrT="[Text]"/>
      <dgm:spPr/>
      <dgm:t>
        <a:bodyPr/>
        <a:lstStyle/>
        <a:p>
          <a:r>
            <a:rPr lang="cs-CZ" dirty="0"/>
            <a:t>Krajský soud</a:t>
          </a:r>
        </a:p>
      </dgm:t>
    </dgm:pt>
    <dgm:pt modelId="{637E50A3-2483-41D0-8358-27B1005CCC63}" type="parTrans" cxnId="{F1829CEF-4693-4502-9A35-D04B77AC7DF6}">
      <dgm:prSet/>
      <dgm:spPr/>
      <dgm:t>
        <a:bodyPr/>
        <a:lstStyle/>
        <a:p>
          <a:endParaRPr lang="cs-CZ"/>
        </a:p>
      </dgm:t>
    </dgm:pt>
    <dgm:pt modelId="{48A28E71-C5CA-45A7-A65E-36BEA2D1F84B}" type="sibTrans" cxnId="{F1829CEF-4693-4502-9A35-D04B77AC7DF6}">
      <dgm:prSet/>
      <dgm:spPr/>
      <dgm:t>
        <a:bodyPr/>
        <a:lstStyle/>
        <a:p>
          <a:endParaRPr lang="cs-CZ"/>
        </a:p>
      </dgm:t>
    </dgm:pt>
    <dgm:pt modelId="{F678AE08-E983-44E7-A33D-5E825916BF03}" type="pres">
      <dgm:prSet presAssocID="{666E9CC3-C30E-4C1E-90D8-611F85E190B6}" presName="compositeShape" presStyleCnt="0">
        <dgm:presLayoutVars>
          <dgm:dir/>
          <dgm:resizeHandles/>
        </dgm:presLayoutVars>
      </dgm:prSet>
      <dgm:spPr/>
    </dgm:pt>
    <dgm:pt modelId="{78F65A32-E0DB-414B-A9DF-0B9BE2FAF0C5}" type="pres">
      <dgm:prSet presAssocID="{666E9CC3-C30E-4C1E-90D8-611F85E190B6}" presName="pyramid" presStyleLbl="node1" presStyleIdx="0" presStyleCnt="1"/>
      <dgm:spPr/>
    </dgm:pt>
    <dgm:pt modelId="{1158A8FD-88D7-4893-AA75-E67263AE97D4}" type="pres">
      <dgm:prSet presAssocID="{666E9CC3-C30E-4C1E-90D8-611F85E190B6}" presName="theList" presStyleCnt="0"/>
      <dgm:spPr/>
    </dgm:pt>
    <dgm:pt modelId="{0824470B-9975-4C00-B19B-8FCCBD1AB10A}" type="pres">
      <dgm:prSet presAssocID="{8DFDD4D4-F1AA-4F09-893B-D93928A3E5FF}" presName="aNode" presStyleLbl="fgAcc1" presStyleIdx="0" presStyleCnt="2">
        <dgm:presLayoutVars>
          <dgm:bulletEnabled val="1"/>
        </dgm:presLayoutVars>
      </dgm:prSet>
      <dgm:spPr/>
    </dgm:pt>
    <dgm:pt modelId="{735594C8-7506-4D5A-B2B1-F2CC16FCCE56}" type="pres">
      <dgm:prSet presAssocID="{8DFDD4D4-F1AA-4F09-893B-D93928A3E5FF}" presName="aSpace" presStyleCnt="0"/>
      <dgm:spPr/>
    </dgm:pt>
    <dgm:pt modelId="{508214EF-B065-4C1D-86CD-B8BD472087CA}" type="pres">
      <dgm:prSet presAssocID="{253A31C1-760E-4AE2-8C82-BDC5332B1CC4}" presName="aNode" presStyleLbl="fgAcc1" presStyleIdx="1" presStyleCnt="2">
        <dgm:presLayoutVars>
          <dgm:bulletEnabled val="1"/>
        </dgm:presLayoutVars>
      </dgm:prSet>
      <dgm:spPr/>
    </dgm:pt>
    <dgm:pt modelId="{BEC1B0AB-44FC-4564-9058-FF7C15B43584}" type="pres">
      <dgm:prSet presAssocID="{253A31C1-760E-4AE2-8C82-BDC5332B1CC4}" presName="aSpace" presStyleCnt="0"/>
      <dgm:spPr/>
    </dgm:pt>
  </dgm:ptLst>
  <dgm:cxnLst>
    <dgm:cxn modelId="{3D5B1606-EBA6-4BCC-AB0F-1038C36C567C}" type="presOf" srcId="{8DFDD4D4-F1AA-4F09-893B-D93928A3E5FF}" destId="{0824470B-9975-4C00-B19B-8FCCBD1AB10A}" srcOrd="0" destOrd="0" presId="urn:microsoft.com/office/officeart/2005/8/layout/pyramid2"/>
    <dgm:cxn modelId="{F2449738-61A7-42E3-8F01-C5CB1C43CEF3}" type="presOf" srcId="{253A31C1-760E-4AE2-8C82-BDC5332B1CC4}" destId="{508214EF-B065-4C1D-86CD-B8BD472087CA}" srcOrd="0" destOrd="0" presId="urn:microsoft.com/office/officeart/2005/8/layout/pyramid2"/>
    <dgm:cxn modelId="{24F83F89-4887-4A1D-9A5F-3880E72A7F4C}" type="presOf" srcId="{666E9CC3-C30E-4C1E-90D8-611F85E190B6}" destId="{F678AE08-E983-44E7-A33D-5E825916BF03}" srcOrd="0" destOrd="0" presId="urn:microsoft.com/office/officeart/2005/8/layout/pyramid2"/>
    <dgm:cxn modelId="{609DFA8E-2D5D-4EB8-89C4-0A8C21092D80}" srcId="{666E9CC3-C30E-4C1E-90D8-611F85E190B6}" destId="{8DFDD4D4-F1AA-4F09-893B-D93928A3E5FF}" srcOrd="0" destOrd="0" parTransId="{E86B8BB5-DA19-496D-9116-5F8134C46FF3}" sibTransId="{C0DC804E-A645-4F7A-A459-D6BCF13C5EA9}"/>
    <dgm:cxn modelId="{F1829CEF-4693-4502-9A35-D04B77AC7DF6}" srcId="{666E9CC3-C30E-4C1E-90D8-611F85E190B6}" destId="{253A31C1-760E-4AE2-8C82-BDC5332B1CC4}" srcOrd="1" destOrd="0" parTransId="{637E50A3-2483-41D0-8358-27B1005CCC63}" sibTransId="{48A28E71-C5CA-45A7-A65E-36BEA2D1F84B}"/>
    <dgm:cxn modelId="{9D9B964D-CD69-47EE-AA30-ADE1D065098F}" type="presParOf" srcId="{F678AE08-E983-44E7-A33D-5E825916BF03}" destId="{78F65A32-E0DB-414B-A9DF-0B9BE2FAF0C5}" srcOrd="0" destOrd="0" presId="urn:microsoft.com/office/officeart/2005/8/layout/pyramid2"/>
    <dgm:cxn modelId="{11B4DD86-912D-4645-8BA2-04DEA5978F4C}" type="presParOf" srcId="{F678AE08-E983-44E7-A33D-5E825916BF03}" destId="{1158A8FD-88D7-4893-AA75-E67263AE97D4}" srcOrd="1" destOrd="0" presId="urn:microsoft.com/office/officeart/2005/8/layout/pyramid2"/>
    <dgm:cxn modelId="{D4003295-0A55-4730-9BD4-9FF56F5D3E79}" type="presParOf" srcId="{1158A8FD-88D7-4893-AA75-E67263AE97D4}" destId="{0824470B-9975-4C00-B19B-8FCCBD1AB10A}" srcOrd="0" destOrd="0" presId="urn:microsoft.com/office/officeart/2005/8/layout/pyramid2"/>
    <dgm:cxn modelId="{D9FFBD7E-DBA3-4E87-8DA2-C2B02217A9DA}" type="presParOf" srcId="{1158A8FD-88D7-4893-AA75-E67263AE97D4}" destId="{735594C8-7506-4D5A-B2B1-F2CC16FCCE56}" srcOrd="1" destOrd="0" presId="urn:microsoft.com/office/officeart/2005/8/layout/pyramid2"/>
    <dgm:cxn modelId="{3DF2F42B-2C9E-4596-8516-8341921CBD1A}" type="presParOf" srcId="{1158A8FD-88D7-4893-AA75-E67263AE97D4}" destId="{508214EF-B065-4C1D-86CD-B8BD472087CA}" srcOrd="2" destOrd="0" presId="urn:microsoft.com/office/officeart/2005/8/layout/pyramid2"/>
    <dgm:cxn modelId="{D7F658C8-42FC-4624-8B22-27166866A7C6}" type="presParOf" srcId="{1158A8FD-88D7-4893-AA75-E67263AE97D4}" destId="{BEC1B0AB-44FC-4564-9058-FF7C15B43584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688005-2835-4661-BAB9-9CA3D8A00C35}">
      <dsp:nvSpPr>
        <dsp:cNvPr id="0" name=""/>
        <dsp:cNvSpPr/>
      </dsp:nvSpPr>
      <dsp:spPr>
        <a:xfrm>
          <a:off x="-4680547" y="-717514"/>
          <a:ext cx="5575228" cy="5575228"/>
        </a:xfrm>
        <a:prstGeom prst="blockArc">
          <a:avLst>
            <a:gd name="adj1" fmla="val 18900000"/>
            <a:gd name="adj2" fmla="val 2700000"/>
            <a:gd name="adj3" fmla="val 387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2D0F00-BE75-4925-8015-FE832FD5F943}">
      <dsp:nvSpPr>
        <dsp:cNvPr id="0" name=""/>
        <dsp:cNvSpPr/>
      </dsp:nvSpPr>
      <dsp:spPr>
        <a:xfrm>
          <a:off x="468587" y="318298"/>
          <a:ext cx="10227160" cy="6369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5562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/>
            <a:t>Civilní soudnictví</a:t>
          </a:r>
        </a:p>
      </dsp:txBody>
      <dsp:txXfrm>
        <a:off x="468587" y="318298"/>
        <a:ext cx="10227160" cy="636928"/>
      </dsp:txXfrm>
    </dsp:sp>
    <dsp:sp modelId="{A6DE5A2D-3743-4ED8-9A8D-E2C199DE51B0}">
      <dsp:nvSpPr>
        <dsp:cNvPr id="0" name=""/>
        <dsp:cNvSpPr/>
      </dsp:nvSpPr>
      <dsp:spPr>
        <a:xfrm>
          <a:off x="70507" y="238682"/>
          <a:ext cx="796160" cy="7961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A98CD0-9D63-473A-87B9-5FA519D97D2D}">
      <dsp:nvSpPr>
        <dsp:cNvPr id="0" name=""/>
        <dsp:cNvSpPr/>
      </dsp:nvSpPr>
      <dsp:spPr>
        <a:xfrm>
          <a:off x="833752" y="1273856"/>
          <a:ext cx="9861995" cy="6369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5562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/>
            <a:t>Správní soudnictví</a:t>
          </a:r>
        </a:p>
      </dsp:txBody>
      <dsp:txXfrm>
        <a:off x="833752" y="1273856"/>
        <a:ext cx="9861995" cy="636928"/>
      </dsp:txXfrm>
    </dsp:sp>
    <dsp:sp modelId="{28D4447C-20BF-44A4-9F09-EBB07E9D3B1F}">
      <dsp:nvSpPr>
        <dsp:cNvPr id="0" name=""/>
        <dsp:cNvSpPr/>
      </dsp:nvSpPr>
      <dsp:spPr>
        <a:xfrm>
          <a:off x="435672" y="1194240"/>
          <a:ext cx="796160" cy="7961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0DB267-1C56-4DC3-A150-D023408D2B90}">
      <dsp:nvSpPr>
        <dsp:cNvPr id="0" name=""/>
        <dsp:cNvSpPr/>
      </dsp:nvSpPr>
      <dsp:spPr>
        <a:xfrm>
          <a:off x="833752" y="2229414"/>
          <a:ext cx="9861995" cy="6369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5562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/>
            <a:t>Trestní soudnictví</a:t>
          </a:r>
        </a:p>
      </dsp:txBody>
      <dsp:txXfrm>
        <a:off x="833752" y="2229414"/>
        <a:ext cx="9861995" cy="636928"/>
      </dsp:txXfrm>
    </dsp:sp>
    <dsp:sp modelId="{F5DDD349-5ED1-41AD-8047-730006C3B525}">
      <dsp:nvSpPr>
        <dsp:cNvPr id="0" name=""/>
        <dsp:cNvSpPr/>
      </dsp:nvSpPr>
      <dsp:spPr>
        <a:xfrm>
          <a:off x="435672" y="2149798"/>
          <a:ext cx="796160" cy="7961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398EE7-2B82-4802-A730-6EBA9372EBF1}">
      <dsp:nvSpPr>
        <dsp:cNvPr id="0" name=""/>
        <dsp:cNvSpPr/>
      </dsp:nvSpPr>
      <dsp:spPr>
        <a:xfrm>
          <a:off x="468587" y="3184973"/>
          <a:ext cx="10227160" cy="6369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5562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/>
            <a:t>Ústavní soudnictví</a:t>
          </a:r>
        </a:p>
      </dsp:txBody>
      <dsp:txXfrm>
        <a:off x="468587" y="3184973"/>
        <a:ext cx="10227160" cy="636928"/>
      </dsp:txXfrm>
    </dsp:sp>
    <dsp:sp modelId="{98ECD63B-6355-41EE-9C2A-07777A804F0E}">
      <dsp:nvSpPr>
        <dsp:cNvPr id="0" name=""/>
        <dsp:cNvSpPr/>
      </dsp:nvSpPr>
      <dsp:spPr>
        <a:xfrm>
          <a:off x="70507" y="3105357"/>
          <a:ext cx="796160" cy="79616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DAF1AD-B14E-44E9-B324-E9390B7851C6}">
      <dsp:nvSpPr>
        <dsp:cNvPr id="0" name=""/>
        <dsp:cNvSpPr/>
      </dsp:nvSpPr>
      <dsp:spPr>
        <a:xfrm>
          <a:off x="2995453" y="0"/>
          <a:ext cx="4140200" cy="41402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A5F1C6-6501-4310-815D-5D40CD8A8A85}">
      <dsp:nvSpPr>
        <dsp:cNvPr id="0" name=""/>
        <dsp:cNvSpPr/>
      </dsp:nvSpPr>
      <dsp:spPr>
        <a:xfrm>
          <a:off x="5065554" y="414424"/>
          <a:ext cx="2691130" cy="73585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Nejvyšší soud</a:t>
          </a:r>
        </a:p>
      </dsp:txBody>
      <dsp:txXfrm>
        <a:off x="5101475" y="450345"/>
        <a:ext cx="2619288" cy="664013"/>
      </dsp:txXfrm>
    </dsp:sp>
    <dsp:sp modelId="{863BB1BD-99B5-44B6-8FBC-5759C41D14B2}">
      <dsp:nvSpPr>
        <dsp:cNvPr id="0" name=""/>
        <dsp:cNvSpPr/>
      </dsp:nvSpPr>
      <dsp:spPr>
        <a:xfrm>
          <a:off x="5065554" y="1242262"/>
          <a:ext cx="2691130" cy="73585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Vrchní soud</a:t>
          </a:r>
        </a:p>
      </dsp:txBody>
      <dsp:txXfrm>
        <a:off x="5101475" y="1278183"/>
        <a:ext cx="2619288" cy="664013"/>
      </dsp:txXfrm>
    </dsp:sp>
    <dsp:sp modelId="{8E0AF1F3-7315-4328-9266-BDA7B154072B}">
      <dsp:nvSpPr>
        <dsp:cNvPr id="0" name=""/>
        <dsp:cNvSpPr/>
      </dsp:nvSpPr>
      <dsp:spPr>
        <a:xfrm>
          <a:off x="5065554" y="2070099"/>
          <a:ext cx="2691130" cy="73585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Krajský soud</a:t>
          </a:r>
        </a:p>
      </dsp:txBody>
      <dsp:txXfrm>
        <a:off x="5101475" y="2106020"/>
        <a:ext cx="2619288" cy="664013"/>
      </dsp:txXfrm>
    </dsp:sp>
    <dsp:sp modelId="{B17C49AD-4D6F-4F81-AF68-91484C86AB01}">
      <dsp:nvSpPr>
        <dsp:cNvPr id="0" name=""/>
        <dsp:cNvSpPr/>
      </dsp:nvSpPr>
      <dsp:spPr>
        <a:xfrm>
          <a:off x="5065554" y="2897937"/>
          <a:ext cx="2691130" cy="73585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 dirty="0"/>
            <a:t>Okresní soud</a:t>
          </a:r>
        </a:p>
      </dsp:txBody>
      <dsp:txXfrm>
        <a:off x="5101475" y="2933858"/>
        <a:ext cx="2619288" cy="6640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57D7E1-E8C4-4A16-BA4B-087CB6404FC2}">
      <dsp:nvSpPr>
        <dsp:cNvPr id="0" name=""/>
        <dsp:cNvSpPr/>
      </dsp:nvSpPr>
      <dsp:spPr>
        <a:xfrm>
          <a:off x="0" y="385275"/>
          <a:ext cx="7045325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EFEE40-B10D-4A37-BBA5-90ACA26F9844}">
      <dsp:nvSpPr>
        <dsp:cNvPr id="0" name=""/>
        <dsp:cNvSpPr/>
      </dsp:nvSpPr>
      <dsp:spPr>
        <a:xfrm>
          <a:off x="352266" y="16275"/>
          <a:ext cx="4931727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408" tIns="0" rIns="186408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věcná příslušnost</a:t>
          </a:r>
        </a:p>
      </dsp:txBody>
      <dsp:txXfrm>
        <a:off x="388292" y="52301"/>
        <a:ext cx="4859675" cy="665948"/>
      </dsp:txXfrm>
    </dsp:sp>
    <dsp:sp modelId="{7D66E1D7-FC08-45D5-85B9-EB7495AA02A7}">
      <dsp:nvSpPr>
        <dsp:cNvPr id="0" name=""/>
        <dsp:cNvSpPr/>
      </dsp:nvSpPr>
      <dsp:spPr>
        <a:xfrm>
          <a:off x="0" y="1519275"/>
          <a:ext cx="7045325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ADAC01-AEDE-4B28-B185-6931EF39C6C3}">
      <dsp:nvSpPr>
        <dsp:cNvPr id="0" name=""/>
        <dsp:cNvSpPr/>
      </dsp:nvSpPr>
      <dsp:spPr>
        <a:xfrm>
          <a:off x="352266" y="1150275"/>
          <a:ext cx="4931727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408" tIns="0" rIns="186408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místní příslušnost</a:t>
          </a:r>
        </a:p>
      </dsp:txBody>
      <dsp:txXfrm>
        <a:off x="388292" y="1186301"/>
        <a:ext cx="4859675" cy="665948"/>
      </dsp:txXfrm>
    </dsp:sp>
    <dsp:sp modelId="{8B8BDDF9-DE2C-41E1-8796-B3A0E57DD644}">
      <dsp:nvSpPr>
        <dsp:cNvPr id="0" name=""/>
        <dsp:cNvSpPr/>
      </dsp:nvSpPr>
      <dsp:spPr>
        <a:xfrm>
          <a:off x="0" y="2653275"/>
          <a:ext cx="7045325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1C4727-E089-4964-9CD6-45C2471F669C}">
      <dsp:nvSpPr>
        <dsp:cNvPr id="0" name=""/>
        <dsp:cNvSpPr/>
      </dsp:nvSpPr>
      <dsp:spPr>
        <a:xfrm>
          <a:off x="352266" y="2284275"/>
          <a:ext cx="4931727" cy="738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408" tIns="0" rIns="186408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funkční příslušnost</a:t>
          </a:r>
        </a:p>
      </dsp:txBody>
      <dsp:txXfrm>
        <a:off x="388292" y="2320301"/>
        <a:ext cx="4859675" cy="6659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C1326E-FA00-46A7-96E3-2120DE290670}">
      <dsp:nvSpPr>
        <dsp:cNvPr id="0" name=""/>
        <dsp:cNvSpPr/>
      </dsp:nvSpPr>
      <dsp:spPr>
        <a:xfrm>
          <a:off x="-3557405" y="-546767"/>
          <a:ext cx="4241017" cy="4241017"/>
        </a:xfrm>
        <a:prstGeom prst="blockArc">
          <a:avLst>
            <a:gd name="adj1" fmla="val 18900000"/>
            <a:gd name="adj2" fmla="val 2700000"/>
            <a:gd name="adj3" fmla="val 509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887357-370B-4AF6-B382-B9110FC402E5}">
      <dsp:nvSpPr>
        <dsp:cNvPr id="0" name=""/>
        <dsp:cNvSpPr/>
      </dsp:nvSpPr>
      <dsp:spPr>
        <a:xfrm>
          <a:off x="439594" y="314748"/>
          <a:ext cx="6127694" cy="6294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9663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/>
            <a:t>okresní soudy</a:t>
          </a:r>
        </a:p>
      </dsp:txBody>
      <dsp:txXfrm>
        <a:off x="439594" y="314748"/>
        <a:ext cx="6127694" cy="629496"/>
      </dsp:txXfrm>
    </dsp:sp>
    <dsp:sp modelId="{894429C0-3C8B-4A23-B3A4-1192F6BC44F5}">
      <dsp:nvSpPr>
        <dsp:cNvPr id="0" name=""/>
        <dsp:cNvSpPr/>
      </dsp:nvSpPr>
      <dsp:spPr>
        <a:xfrm>
          <a:off x="46159" y="236061"/>
          <a:ext cx="786870" cy="7868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3E6D34-4B9C-4CE7-97B1-5AA6B5CE84EA}">
      <dsp:nvSpPr>
        <dsp:cNvPr id="0" name=""/>
        <dsp:cNvSpPr/>
      </dsp:nvSpPr>
      <dsp:spPr>
        <a:xfrm>
          <a:off x="668416" y="1258993"/>
          <a:ext cx="5898872" cy="6294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9663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/>
            <a:t>krajské soudy</a:t>
          </a:r>
        </a:p>
      </dsp:txBody>
      <dsp:txXfrm>
        <a:off x="668416" y="1258993"/>
        <a:ext cx="5898872" cy="629496"/>
      </dsp:txXfrm>
    </dsp:sp>
    <dsp:sp modelId="{E4BDE642-0B18-4CA3-8B45-A9538D750362}">
      <dsp:nvSpPr>
        <dsp:cNvPr id="0" name=""/>
        <dsp:cNvSpPr/>
      </dsp:nvSpPr>
      <dsp:spPr>
        <a:xfrm>
          <a:off x="274981" y="1180306"/>
          <a:ext cx="786870" cy="7868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F2FCFD-C10C-4EFB-8C1C-F15CFFDC9D61}">
      <dsp:nvSpPr>
        <dsp:cNvPr id="0" name=""/>
        <dsp:cNvSpPr/>
      </dsp:nvSpPr>
      <dsp:spPr>
        <a:xfrm>
          <a:off x="439594" y="2203238"/>
          <a:ext cx="6127694" cy="6294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9663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/>
            <a:t>Nejvyšší soud ČR</a:t>
          </a:r>
        </a:p>
      </dsp:txBody>
      <dsp:txXfrm>
        <a:off x="439594" y="2203238"/>
        <a:ext cx="6127694" cy="629496"/>
      </dsp:txXfrm>
    </dsp:sp>
    <dsp:sp modelId="{34DA8770-D225-4592-9E0F-A705C8A4DE52}">
      <dsp:nvSpPr>
        <dsp:cNvPr id="0" name=""/>
        <dsp:cNvSpPr/>
      </dsp:nvSpPr>
      <dsp:spPr>
        <a:xfrm>
          <a:off x="46159" y="2124551"/>
          <a:ext cx="786870" cy="78687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DAF1AD-B14E-44E9-B324-E9390B7851C6}">
      <dsp:nvSpPr>
        <dsp:cNvPr id="0" name=""/>
        <dsp:cNvSpPr/>
      </dsp:nvSpPr>
      <dsp:spPr>
        <a:xfrm>
          <a:off x="1478975" y="0"/>
          <a:ext cx="2237628" cy="2237628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A5F1C6-6501-4310-815D-5D40CD8A8A85}">
      <dsp:nvSpPr>
        <dsp:cNvPr id="0" name=""/>
        <dsp:cNvSpPr/>
      </dsp:nvSpPr>
      <dsp:spPr>
        <a:xfrm>
          <a:off x="2597789" y="223981"/>
          <a:ext cx="1454458" cy="39770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Nejvyšší soud</a:t>
          </a:r>
        </a:p>
      </dsp:txBody>
      <dsp:txXfrm>
        <a:off x="2617203" y="243395"/>
        <a:ext cx="1415630" cy="358875"/>
      </dsp:txXfrm>
    </dsp:sp>
    <dsp:sp modelId="{863BB1BD-99B5-44B6-8FBC-5759C41D14B2}">
      <dsp:nvSpPr>
        <dsp:cNvPr id="0" name=""/>
        <dsp:cNvSpPr/>
      </dsp:nvSpPr>
      <dsp:spPr>
        <a:xfrm>
          <a:off x="2597789" y="671397"/>
          <a:ext cx="1454458" cy="39770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Vrchní soud</a:t>
          </a:r>
        </a:p>
      </dsp:txBody>
      <dsp:txXfrm>
        <a:off x="2617203" y="690811"/>
        <a:ext cx="1415630" cy="358875"/>
      </dsp:txXfrm>
    </dsp:sp>
    <dsp:sp modelId="{8E0AF1F3-7315-4328-9266-BDA7B154072B}">
      <dsp:nvSpPr>
        <dsp:cNvPr id="0" name=""/>
        <dsp:cNvSpPr/>
      </dsp:nvSpPr>
      <dsp:spPr>
        <a:xfrm>
          <a:off x="2597789" y="1118814"/>
          <a:ext cx="1454458" cy="39770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Krajský soud</a:t>
          </a:r>
        </a:p>
      </dsp:txBody>
      <dsp:txXfrm>
        <a:off x="2617203" y="1138228"/>
        <a:ext cx="1415630" cy="358875"/>
      </dsp:txXfrm>
    </dsp:sp>
    <dsp:sp modelId="{B17C49AD-4D6F-4F81-AF68-91484C86AB01}">
      <dsp:nvSpPr>
        <dsp:cNvPr id="0" name=""/>
        <dsp:cNvSpPr/>
      </dsp:nvSpPr>
      <dsp:spPr>
        <a:xfrm>
          <a:off x="2597789" y="1566230"/>
          <a:ext cx="1454458" cy="39770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Okresní soud</a:t>
          </a:r>
        </a:p>
      </dsp:txBody>
      <dsp:txXfrm>
        <a:off x="2617203" y="1585644"/>
        <a:ext cx="1415630" cy="35887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F65A32-E0DB-414B-A9DF-0B9BE2FAF0C5}">
      <dsp:nvSpPr>
        <dsp:cNvPr id="0" name=""/>
        <dsp:cNvSpPr/>
      </dsp:nvSpPr>
      <dsp:spPr>
        <a:xfrm>
          <a:off x="2995453" y="0"/>
          <a:ext cx="4140200" cy="41402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24470B-9975-4C00-B19B-8FCCBD1AB10A}">
      <dsp:nvSpPr>
        <dsp:cNvPr id="0" name=""/>
        <dsp:cNvSpPr/>
      </dsp:nvSpPr>
      <dsp:spPr>
        <a:xfrm>
          <a:off x="5065554" y="414424"/>
          <a:ext cx="2691130" cy="147171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Nejvyšší správní soud</a:t>
          </a:r>
        </a:p>
      </dsp:txBody>
      <dsp:txXfrm>
        <a:off x="5137397" y="486267"/>
        <a:ext cx="2547444" cy="1328025"/>
      </dsp:txXfrm>
    </dsp:sp>
    <dsp:sp modelId="{508214EF-B065-4C1D-86CD-B8BD472087CA}">
      <dsp:nvSpPr>
        <dsp:cNvPr id="0" name=""/>
        <dsp:cNvSpPr/>
      </dsp:nvSpPr>
      <dsp:spPr>
        <a:xfrm>
          <a:off x="5065554" y="2070100"/>
          <a:ext cx="2691130" cy="147171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Krajský soud</a:t>
          </a:r>
        </a:p>
      </dsp:txBody>
      <dsp:txXfrm>
        <a:off x="5137397" y="2141943"/>
        <a:ext cx="2547444" cy="13280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https://www.zakonyprolidi.cz/cs/2002-6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087868"/>
            <a:ext cx="11361600" cy="1645265"/>
          </a:xfrm>
        </p:spPr>
        <p:txBody>
          <a:bodyPr/>
          <a:lstStyle/>
          <a:p>
            <a:r>
              <a:rPr lang="cs-CZ" dirty="0"/>
              <a:t>Soustava soudů v ČR.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200" y="5149837"/>
            <a:ext cx="11361600" cy="849881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JUDr. Radovan Malachta</a:t>
            </a:r>
          </a:p>
          <a:p>
            <a:r>
              <a:rPr lang="cs-CZ" dirty="0">
                <a:solidFill>
                  <a:schemeClr val="tx2"/>
                </a:solidFill>
              </a:rPr>
              <a:t>jarní semestr 2022</a:t>
            </a:r>
          </a:p>
        </p:txBody>
      </p:sp>
      <p:sp>
        <p:nvSpPr>
          <p:cNvPr id="7" name="Nadpis 3">
            <a:extLst>
              <a:ext uri="{FF2B5EF4-FFF2-40B4-BE49-F238E27FC236}">
                <a16:creationId xmlns:a16="http://schemas.microsoft.com/office/drawing/2014/main" id="{A0B5A3B7-9734-4F5B-8C69-F0358E18560A}"/>
              </a:ext>
            </a:extLst>
          </p:cNvPr>
          <p:cNvSpPr txBox="1">
            <a:spLocks/>
          </p:cNvSpPr>
          <p:nvPr/>
        </p:nvSpPr>
        <p:spPr>
          <a:xfrm>
            <a:off x="414000" y="2178930"/>
            <a:ext cx="11361600" cy="255420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sz="3600" kern="0">
                <a:solidFill>
                  <a:srgbClr val="C00000"/>
                </a:solidFill>
              </a:rPr>
              <a:t>9. </a:t>
            </a:r>
            <a:r>
              <a:rPr lang="cs-CZ" sz="3600" kern="0" dirty="0">
                <a:solidFill>
                  <a:srgbClr val="C00000"/>
                </a:solidFill>
              </a:rPr>
              <a:t>seminář</a:t>
            </a:r>
          </a:p>
          <a:p>
            <a:endParaRPr lang="cs-CZ" sz="2800" kern="0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90E4117-1B9B-4784-AD4B-9EBB35D21A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0A7B08-DA33-4095-A485-C46C834D90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275D614F-FC45-4A20-92B6-117A8E774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Civilní soudnictví</a:t>
            </a:r>
          </a:p>
        </p:txBody>
      </p:sp>
    </p:spTree>
    <p:extLst>
      <p:ext uri="{BB962C8B-B14F-4D97-AF65-F5344CB8AC3E}">
        <p14:creationId xmlns:p14="http://schemas.microsoft.com/office/powerpoint/2010/main" val="3735127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EE031F2-FF7D-4717-83B3-2B6704B602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883F20-CB5D-4D6F-A427-B45A36DBBC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1A989D9-1889-4A0E-947E-9AB578907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Civilní soudnictví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FA9D7E6-E8E1-44F5-B31F-BDD35ADFB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proč jím začínáme? – nejběžnější</a:t>
            </a:r>
          </a:p>
          <a:p>
            <a:r>
              <a:rPr lang="cs-CZ" sz="2400" dirty="0">
                <a:solidFill>
                  <a:schemeClr val="tx2"/>
                </a:solidFill>
              </a:rPr>
              <a:t>civilní pravomoc </a:t>
            </a:r>
          </a:p>
          <a:p>
            <a:pPr lvl="1"/>
            <a:r>
              <a:rPr lang="cs-CZ" dirty="0"/>
              <a:t>okruh otázek a věcí, které mohou projednat a rozhodnout civilní soudy</a:t>
            </a:r>
          </a:p>
          <a:p>
            <a:pPr lvl="1"/>
            <a:r>
              <a:rPr lang="cs-CZ" dirty="0"/>
              <a:t>§ 7 občanského soudního řádu</a:t>
            </a:r>
          </a:p>
          <a:p>
            <a:r>
              <a:rPr lang="cs-CZ" sz="2400" dirty="0">
                <a:solidFill>
                  <a:schemeClr val="tx2"/>
                </a:solidFill>
              </a:rPr>
              <a:t>sporná řízení</a:t>
            </a:r>
          </a:p>
          <a:p>
            <a:pPr lvl="1"/>
            <a:r>
              <a:rPr lang="cs-CZ" dirty="0"/>
              <a:t>účastníci jsou ve sporu – kontradiktorní postavení</a:t>
            </a:r>
          </a:p>
          <a:p>
            <a:pPr lvl="1"/>
            <a:r>
              <a:rPr lang="cs-CZ" dirty="0"/>
              <a:t>občanský soudní řád (OSŘ)</a:t>
            </a:r>
          </a:p>
          <a:p>
            <a:r>
              <a:rPr lang="cs-CZ" sz="2400" dirty="0">
                <a:solidFill>
                  <a:schemeClr val="tx2"/>
                </a:solidFill>
              </a:rPr>
              <a:t>nesporná řízení</a:t>
            </a:r>
          </a:p>
          <a:p>
            <a:pPr lvl="1"/>
            <a:r>
              <a:rPr lang="cs-CZ" dirty="0"/>
              <a:t>účastníci nejsou ve sporu, není zde kontradiktorní postavení</a:t>
            </a:r>
          </a:p>
          <a:p>
            <a:pPr lvl="1"/>
            <a:r>
              <a:rPr lang="cs-CZ" dirty="0"/>
              <a:t>zákon o zvláštních řízeních soudních (ZZŘS)</a:t>
            </a:r>
          </a:p>
          <a:p>
            <a:pPr lvl="1"/>
            <a:r>
              <a:rPr lang="cs-CZ" dirty="0"/>
              <a:t>§ 2 ZZŘS – například ve věcech svéprávnosti, nezvěstnosti, smrti, pozůstalosti, manželských a rodinných, určení a popření rodičovství, osvojení atd.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075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C10276-1449-4687-957F-608A210644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6A727AC-B297-4456-A1FA-D70247170E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24E4E1E-0716-4B94-8F77-510A64A1E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soudní soustavy (civilní soudy)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92368251-25D7-4063-83C9-D9D5B6D048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7182535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6165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1E9E398-287A-4FE4-82B9-36B3A6B61E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431F049-E669-4EC7-BD7E-089BF7D605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ACCF668-D27C-4E5D-BB6A-42D37008CB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soudní soustavy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A27BA2A-FFFA-455A-BBED-422593D6D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018516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hovoříme o </a:t>
            </a:r>
            <a:r>
              <a:rPr lang="cs-CZ" sz="2400" dirty="0">
                <a:solidFill>
                  <a:schemeClr val="tx2"/>
                </a:solidFill>
              </a:rPr>
              <a:t>článcích soudní soustavy </a:t>
            </a:r>
            <a:r>
              <a:rPr lang="cs-CZ" sz="2400" dirty="0"/>
              <a:t>(čtyři články)</a:t>
            </a:r>
          </a:p>
          <a:p>
            <a:r>
              <a:rPr lang="cs-CZ" sz="2400" dirty="0"/>
              <a:t>stejná je i </a:t>
            </a:r>
            <a:r>
              <a:rPr lang="cs-CZ" sz="2400" dirty="0">
                <a:solidFill>
                  <a:schemeClr val="tx2"/>
                </a:solidFill>
              </a:rPr>
              <a:t>u trestních soudů </a:t>
            </a:r>
          </a:p>
          <a:p>
            <a:r>
              <a:rPr lang="cs-CZ" sz="2400" dirty="0"/>
              <a:t>pozor na terminologii: </a:t>
            </a:r>
          </a:p>
          <a:p>
            <a:pPr lvl="1"/>
            <a:r>
              <a:rPr lang="cs-CZ" sz="1600" dirty="0"/>
              <a:t>okresní soud: v Brně se nazývá Městský soud v Brně</a:t>
            </a:r>
          </a:p>
          <a:p>
            <a:pPr lvl="1"/>
            <a:r>
              <a:rPr lang="cs-CZ" sz="1600" dirty="0"/>
              <a:t>okresní soud: v Praze jsou to obvodní soudy</a:t>
            </a:r>
          </a:p>
          <a:p>
            <a:pPr lvl="1"/>
            <a:r>
              <a:rPr lang="cs-CZ" sz="1600" dirty="0"/>
              <a:t>krajský soud: v Praze je to Městský soud</a:t>
            </a:r>
          </a:p>
          <a:p>
            <a:r>
              <a:rPr lang="cs-CZ" sz="2400" dirty="0"/>
              <a:t>neplést s tzv. instancí (stupněm) – soustava soudů v ČR je </a:t>
            </a:r>
            <a:r>
              <a:rPr lang="cs-CZ" sz="2400" dirty="0">
                <a:solidFill>
                  <a:schemeClr val="tx2"/>
                </a:solidFill>
              </a:rPr>
              <a:t>dvouinstanční </a:t>
            </a:r>
            <a:r>
              <a:rPr lang="cs-CZ" sz="2400" dirty="0"/>
              <a:t>– proti rozhodnutí soudu prvního stupně je možné využít </a:t>
            </a:r>
            <a:r>
              <a:rPr lang="cs-CZ" sz="2400" dirty="0">
                <a:solidFill>
                  <a:schemeClr val="tx2"/>
                </a:solidFill>
              </a:rPr>
              <a:t>řádný opravný prostředek</a:t>
            </a:r>
            <a:r>
              <a:rPr lang="cs-CZ" sz="2400" dirty="0"/>
              <a:t>, kterým je </a:t>
            </a:r>
            <a:r>
              <a:rPr lang="cs-CZ" sz="2400" dirty="0">
                <a:solidFill>
                  <a:schemeClr val="tx2"/>
                </a:solidFill>
              </a:rPr>
              <a:t>odvolání </a:t>
            </a:r>
          </a:p>
          <a:p>
            <a:r>
              <a:rPr lang="cs-CZ" sz="2400" dirty="0">
                <a:solidFill>
                  <a:schemeClr val="tx2"/>
                </a:solidFill>
              </a:rPr>
              <a:t>dovolání </a:t>
            </a:r>
            <a:r>
              <a:rPr lang="cs-CZ" sz="2400" dirty="0"/>
              <a:t>je </a:t>
            </a:r>
            <a:r>
              <a:rPr lang="cs-CZ" sz="2400" dirty="0">
                <a:solidFill>
                  <a:schemeClr val="tx2"/>
                </a:solidFill>
              </a:rPr>
              <a:t>mimořádný</a:t>
            </a:r>
            <a:r>
              <a:rPr lang="cs-CZ" sz="2400" dirty="0"/>
              <a:t> opravný prostředek</a:t>
            </a:r>
          </a:p>
          <a:p>
            <a:pPr lvl="1"/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7425072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405024B-0B6E-433E-89D5-87009E7AFE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2221E6-CBB4-435B-B29E-ED00984AC2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B1017E0-485C-4924-A8D5-370313FDE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800" y="404212"/>
            <a:ext cx="10753200" cy="451576"/>
          </a:xfrm>
        </p:spPr>
        <p:txBody>
          <a:bodyPr/>
          <a:lstStyle/>
          <a:p>
            <a:r>
              <a:rPr lang="cs-CZ" sz="3200" dirty="0"/>
              <a:t>Doplnění k organizaci soudní soustavy (civilní soudy, platí i pro trestní)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2882CF6-CB82-4898-8C2C-25D09E91C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1425388"/>
            <a:ext cx="10753200" cy="447338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Nejvyšší soud</a:t>
            </a:r>
          </a:p>
          <a:p>
            <a:pPr lvl="1"/>
            <a:r>
              <a:rPr lang="cs-CZ" sz="1600" dirty="0"/>
              <a:t>je jen jeden v Brně</a:t>
            </a:r>
          </a:p>
          <a:p>
            <a:pPr lvl="1"/>
            <a:r>
              <a:rPr lang="cs-CZ" sz="1600" dirty="0"/>
              <a:t>kolegia – občanské, obchodní, trestní </a:t>
            </a:r>
          </a:p>
          <a:p>
            <a:pPr lvl="1"/>
            <a:r>
              <a:rPr lang="cs-CZ" sz="1600" dirty="0"/>
              <a:t>rozhoduje o dovoláních, sjednocuje rozhodnutí soudů (tzv. judikaturu) </a:t>
            </a:r>
          </a:p>
          <a:p>
            <a:r>
              <a:rPr lang="cs-CZ" sz="2400" dirty="0"/>
              <a:t>vrchní soudy</a:t>
            </a:r>
          </a:p>
          <a:p>
            <a:pPr lvl="1"/>
            <a:r>
              <a:rPr lang="cs-CZ" sz="1600" dirty="0"/>
              <a:t>jsou dva – Praha a Olomouc</a:t>
            </a:r>
          </a:p>
          <a:p>
            <a:pPr lvl="1"/>
            <a:r>
              <a:rPr lang="cs-CZ" sz="1600" dirty="0"/>
              <a:t>rozhodují v tříčlenných senátech, jsou to odvolací soudy tam, kde v prvním stupni rozhoduje krajský soud</a:t>
            </a:r>
          </a:p>
          <a:p>
            <a:r>
              <a:rPr lang="cs-CZ" sz="2400" dirty="0"/>
              <a:t>krajské soudy</a:t>
            </a:r>
          </a:p>
          <a:p>
            <a:pPr lvl="1"/>
            <a:r>
              <a:rPr lang="cs-CZ" sz="1600" dirty="0"/>
              <a:t>někdy rozhodují v 1. stupni (samosoudce), někdy jako odvolací soudy (tříčlenný senát)</a:t>
            </a:r>
          </a:p>
          <a:p>
            <a:pPr lvl="1"/>
            <a:r>
              <a:rPr lang="cs-CZ" sz="1600" dirty="0"/>
              <a:t>8 v ČR (2 v Praze, České Budějovice, Plzeň, Ústí nad Labem, Hradec Králové, Brno, Ostrava)</a:t>
            </a:r>
          </a:p>
          <a:p>
            <a:r>
              <a:rPr lang="cs-CZ" sz="2400" dirty="0"/>
              <a:t>okresní soudy</a:t>
            </a:r>
          </a:p>
          <a:p>
            <a:r>
              <a:rPr lang="cs-CZ" sz="2400" dirty="0"/>
              <a:t>obecně: u soudu bývá předseda, místopředseda (místopředsedové), další soudci a někde přísedící (jen okresní, krajské soudy v určených případech)</a:t>
            </a:r>
          </a:p>
          <a:p>
            <a:pPr lvl="1"/>
            <a:endParaRPr lang="cs-CZ" sz="1600" dirty="0"/>
          </a:p>
          <a:p>
            <a:pPr marL="324000" lvl="1" indent="0">
              <a:buNone/>
            </a:pPr>
            <a:endParaRPr lang="cs-CZ" sz="1600" dirty="0"/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398C202C-3C76-4B88-AD59-3C587FDB5D56}"/>
              </a:ext>
            </a:extLst>
          </p:cNvPr>
          <p:cNvSpPr txBox="1">
            <a:spLocks/>
          </p:cNvSpPr>
          <p:nvPr/>
        </p:nvSpPr>
        <p:spPr>
          <a:xfrm>
            <a:off x="718800" y="5988637"/>
            <a:ext cx="10753200" cy="4913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kern="0" dirty="0"/>
              <a:t>Ústavní soud – stojí mimo soustavu obecných soudů!</a:t>
            </a:r>
          </a:p>
          <a:p>
            <a:pPr lvl="1"/>
            <a:endParaRPr lang="cs-CZ" sz="1600" kern="0" dirty="0"/>
          </a:p>
          <a:p>
            <a:pPr marL="324000" lvl="1" indent="0">
              <a:buFont typeface="Arial" panose="020B0604020202020204" pitchFamily="34" charset="0"/>
              <a:buNone/>
            </a:pPr>
            <a:endParaRPr lang="cs-CZ" sz="1600" kern="0" dirty="0"/>
          </a:p>
        </p:txBody>
      </p:sp>
    </p:spTree>
    <p:extLst>
      <p:ext uri="{BB962C8B-B14F-4D97-AF65-F5344CB8AC3E}">
        <p14:creationId xmlns:p14="http://schemas.microsoft.com/office/powerpoint/2010/main" val="29374670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1EDE375-51C1-4FAC-AAA9-4F21A9574B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CA54933-4134-475A-AE7F-AD365061AD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4398EC6-80F6-4D04-ADD7-8872951AA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Příslušnost soudů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1B14F77-E788-4935-AED3-73FE7455E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98452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pPr marL="72000" indent="0">
              <a:buNone/>
            </a:pPr>
            <a:r>
              <a:rPr lang="cs-CZ" dirty="0"/>
              <a:t>= </a:t>
            </a:r>
            <a:r>
              <a:rPr lang="cs-CZ" sz="2400" dirty="0"/>
              <a:t>vymezení okruhu působnosti mezi soudy navzájem (mezi soudy hledáme konkrétní soud, který věc rozhodne)</a:t>
            </a:r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23B3F087-90CB-4FB6-B874-1761A53DE1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89081622"/>
              </p:ext>
            </p:extLst>
          </p:nvPr>
        </p:nvGraphicFramePr>
        <p:xfrm>
          <a:off x="1984375" y="2838450"/>
          <a:ext cx="7045325" cy="3299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63780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6D7B7CA-1A6D-4C69-960D-3B855EBC8D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4136640-3730-4C40-A55A-2F518079A0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E26856-5DC9-4D0F-9931-5D71D95F1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příslušnost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8396EC-5DDA-4BB1-8D44-283217B4ED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29884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který soud rozhoduje v 1. stupni v konkrétní věci</a:t>
            </a:r>
          </a:p>
          <a:p>
            <a:r>
              <a:rPr lang="cs-CZ" sz="2400" dirty="0"/>
              <a:t>soud zkoumá kdykoliv během řízení</a:t>
            </a:r>
          </a:p>
          <a:p>
            <a:r>
              <a:rPr lang="cs-CZ" sz="2400" dirty="0"/>
              <a:t>pokud jde o civilní soudnictví:</a:t>
            </a:r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sz="2400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5C839C00-14BB-4B57-AF63-4FDD2C8BA64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29779741"/>
              </p:ext>
            </p:extLst>
          </p:nvPr>
        </p:nvGraphicFramePr>
        <p:xfrm>
          <a:off x="2032000" y="3080517"/>
          <a:ext cx="6608000" cy="3147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vál 6">
            <a:extLst>
              <a:ext uri="{FF2B5EF4-FFF2-40B4-BE49-F238E27FC236}">
                <a16:creationId xmlns:a16="http://schemas.microsoft.com/office/drawing/2014/main" id="{C6A9F284-B11E-4E0B-AD91-95D507AA7FB5}"/>
              </a:ext>
            </a:extLst>
          </p:cNvPr>
          <p:cNvSpPr/>
          <p:nvPr/>
        </p:nvSpPr>
        <p:spPr bwMode="auto">
          <a:xfrm>
            <a:off x="9201150" y="4161750"/>
            <a:ext cx="2091075" cy="1557731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9 OSŘ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tx1"/>
                </a:solidFill>
              </a:rPr>
              <a:t>§ 3 ZZŘS</a:t>
            </a:r>
            <a:endParaRPr kumimoji="0" lang="cs-CZ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15415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E6F6394-6D8E-478D-99D9-522821A594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F3B6980-80C0-46DD-90E5-6614B0F363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95B4F4-CBB2-4EFB-80E7-0A00BB5F3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příslušnost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5CE1D90-81BA-43FE-831C-53B76FA4B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2862069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Nejvyšší soud </a:t>
            </a:r>
            <a:r>
              <a:rPr lang="cs-CZ" sz="2400" dirty="0"/>
              <a:t>– jen tehdy, pokud to stanoví zvláštní právní předpis</a:t>
            </a:r>
          </a:p>
          <a:p>
            <a:r>
              <a:rPr lang="cs-CZ" sz="2400" dirty="0">
                <a:solidFill>
                  <a:schemeClr val="tx2"/>
                </a:solidFill>
              </a:rPr>
              <a:t>krajské soudy </a:t>
            </a:r>
            <a:r>
              <a:rPr lang="cs-CZ" sz="2400" dirty="0"/>
              <a:t>– jen případy vymezené v ustanovení § 9 OSŘ (taxativní výčet), případně § 3 ZZŘS pro nesporná řízení</a:t>
            </a:r>
          </a:p>
          <a:p>
            <a:r>
              <a:rPr lang="cs-CZ" sz="2400" dirty="0">
                <a:solidFill>
                  <a:schemeClr val="tx2"/>
                </a:solidFill>
              </a:rPr>
              <a:t>okresní soudy </a:t>
            </a:r>
            <a:r>
              <a:rPr lang="cs-CZ" sz="2400" dirty="0"/>
              <a:t>– vše výše neuvedené</a:t>
            </a:r>
          </a:p>
          <a:p>
            <a:pPr lvl="1"/>
            <a:r>
              <a:rPr lang="cs-CZ" dirty="0"/>
              <a:t>okresní soudy se nazývají v Praze a Brně jinak</a:t>
            </a:r>
          </a:p>
          <a:p>
            <a:pPr lvl="1"/>
            <a:r>
              <a:rPr lang="cs-CZ" dirty="0"/>
              <a:t>v Brně je to Městský soud</a:t>
            </a:r>
          </a:p>
          <a:p>
            <a:pPr lvl="1"/>
            <a:r>
              <a:rPr lang="cs-CZ" dirty="0"/>
              <a:t>v Praze jsou to obvodní soudy (odvolací soud je v Praze pak Městský soud)</a:t>
            </a:r>
          </a:p>
        </p:txBody>
      </p:sp>
    </p:spTree>
    <p:extLst>
      <p:ext uri="{BB962C8B-B14F-4D97-AF65-F5344CB8AC3E}">
        <p14:creationId xmlns:p14="http://schemas.microsoft.com/office/powerpoint/2010/main" val="6498264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402711C-B6C5-4883-BF86-ABBC918BB0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D3994F6-E154-4305-A9B6-B5DCD68995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E0D9118-58CE-4B97-8A95-D39D94281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Místní příslušnost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F61D258-B7EA-4C05-9D79-811C8E0FE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629789"/>
            <a:ext cx="10753200" cy="2753952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který konkrétní soud v kterém místě rozhodne v rámci jednoho článku</a:t>
            </a:r>
          </a:p>
          <a:p>
            <a:r>
              <a:rPr lang="cs-CZ" sz="2400" dirty="0"/>
              <a:t>Městský soud v Brně, Obvodní soud Praha 3, Okresní soud Břeclav, Okresní soud Most, Okresní soud Trutnov, Krajský soud v Plzni, Krajský soud v Ostravě atd.</a:t>
            </a:r>
          </a:p>
          <a:p>
            <a:r>
              <a:rPr lang="cs-CZ" sz="2400" dirty="0"/>
              <a:t>zkoumá se do skončení přípravného řízení (příp. než se začne jednat ve věci samé)</a:t>
            </a:r>
          </a:p>
        </p:txBody>
      </p:sp>
    </p:spTree>
    <p:extLst>
      <p:ext uri="{BB962C8B-B14F-4D97-AF65-F5344CB8AC3E}">
        <p14:creationId xmlns:p14="http://schemas.microsoft.com/office/powerpoint/2010/main" val="31083382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DA635CE-EE45-4DC1-96CD-8446B3FD607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59C7B86-CB13-4526-8A5D-EC23723295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641787-53D9-41CA-BC3A-939F7D9F4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Místní příslušnost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DEA0B23-F1AE-4F99-AF87-E781F0863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67884"/>
            <a:ext cx="10753200" cy="4670116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obecná příslušnost </a:t>
            </a:r>
            <a:r>
              <a:rPr lang="cs-CZ" sz="2400" dirty="0"/>
              <a:t>(základní pravidlo):</a:t>
            </a:r>
          </a:p>
          <a:p>
            <a:pPr lvl="1"/>
            <a:r>
              <a:rPr lang="cs-CZ" dirty="0"/>
              <a:t>pro OSŘ: obecný soud žalovaného – u FO: bydliště, u PO: sídlo</a:t>
            </a:r>
          </a:p>
          <a:p>
            <a:pPr lvl="1"/>
            <a:r>
              <a:rPr lang="cs-CZ" dirty="0"/>
              <a:t>pro ZZŘS obecný soud osoby, v jejímž zájmu se řízení koná</a:t>
            </a:r>
          </a:p>
          <a:p>
            <a:pPr lvl="1"/>
            <a:r>
              <a:rPr lang="cs-CZ" dirty="0"/>
              <a:t>zákon pamatuje na další různé situace </a:t>
            </a:r>
          </a:p>
          <a:p>
            <a:r>
              <a:rPr lang="cs-CZ" sz="2400" dirty="0">
                <a:solidFill>
                  <a:schemeClr val="tx2"/>
                </a:solidFill>
              </a:rPr>
              <a:t>fakultativní příslušnost </a:t>
            </a:r>
            <a:r>
              <a:rPr lang="cs-CZ" sz="2400" dirty="0"/>
              <a:t>– žalobce může zvolit z nabízených možností vedle obecné příslušnosti</a:t>
            </a:r>
          </a:p>
          <a:p>
            <a:r>
              <a:rPr lang="cs-CZ" sz="2400" dirty="0">
                <a:solidFill>
                  <a:schemeClr val="tx2"/>
                </a:solidFill>
              </a:rPr>
              <a:t>obligatorní příslušnost </a:t>
            </a:r>
            <a:r>
              <a:rPr lang="cs-CZ" sz="2400" dirty="0"/>
              <a:t>– pokud se jedná o případ vymezený v § 88 OSŘ, musí se vždy použít toto pravidlo (neplatí ani obecná, ani fakult. příslušnost) </a:t>
            </a:r>
          </a:p>
          <a:p>
            <a:r>
              <a:rPr lang="cs-CZ" sz="2400" dirty="0">
                <a:solidFill>
                  <a:schemeClr val="tx2"/>
                </a:solidFill>
              </a:rPr>
              <a:t>prorogace </a:t>
            </a:r>
            <a:r>
              <a:rPr lang="cs-CZ" sz="2400" dirty="0"/>
              <a:t>– pouze podnikatelé, mohou písemně uzavřít dohodu, ve které určí místní příslušnost (nelze u spotřebitelů)</a:t>
            </a:r>
          </a:p>
          <a:p>
            <a:r>
              <a:rPr lang="cs-CZ" sz="2400" dirty="0">
                <a:solidFill>
                  <a:schemeClr val="tx2"/>
                </a:solidFill>
              </a:rPr>
              <a:t>delegace </a:t>
            </a:r>
            <a:r>
              <a:rPr lang="cs-CZ" sz="2400" dirty="0"/>
              <a:t>– změna místní příslušnosti (nutná, vhodná) </a:t>
            </a:r>
            <a:endParaRPr lang="cs-CZ" sz="2400" dirty="0">
              <a:solidFill>
                <a:schemeClr val="tx2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8398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B44793C-25BA-4C86-8B16-37A0E4F729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B3D00F1-0327-4559-A6F5-FA37285A39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D4460F3-364C-4BDA-9614-ADB1D0501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Brainstorming na úvod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199A387-B8D9-4AF4-BD9C-B32F89B951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r>
              <a:rPr lang="cs-CZ" i="1" dirty="0"/>
              <a:t>Jak lze podle Vás řešit spory v právu? Co Vás napadne?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E4FDE37-7EB4-463B-8313-8A84C74B42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8988" y="2490420"/>
            <a:ext cx="2591974" cy="2802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5005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F42C722-02BA-4970-831A-6A8F69A2822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2E5A9D0-B4B6-4F24-8122-B127D2CE7F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6DEA504-7AE1-4C31-8514-94A21CDD7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Funkční příslušnost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D92D7B1-AE17-403D-9662-EC1D57F18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005504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který soud rozhoduje o opravném prostředku</a:t>
            </a:r>
          </a:p>
          <a:p>
            <a:r>
              <a:rPr lang="cs-CZ" sz="2400" dirty="0">
                <a:solidFill>
                  <a:schemeClr val="tx2"/>
                </a:solidFill>
              </a:rPr>
              <a:t>odvolání</a:t>
            </a:r>
            <a:r>
              <a:rPr lang="cs-CZ" sz="2400" dirty="0"/>
              <a:t> (řádný opravný prostředek) – vyšší článek soudní soustavy – záleží, u koho se začíná</a:t>
            </a:r>
          </a:p>
          <a:p>
            <a:pPr lvl="1"/>
            <a:r>
              <a:rPr lang="cs-CZ" sz="1600" dirty="0"/>
              <a:t>v 1. stupni rozhoduje okresní soud, pak o odvolání rozhoduje krajský soud</a:t>
            </a:r>
          </a:p>
          <a:p>
            <a:pPr lvl="1"/>
            <a:r>
              <a:rPr lang="cs-CZ" sz="1600" dirty="0"/>
              <a:t>v 1. stupni rozhoduje krajský soud, pak o odvolání rozhoduje vrchní soud</a:t>
            </a:r>
          </a:p>
          <a:p>
            <a:r>
              <a:rPr lang="cs-CZ" sz="2400" dirty="0">
                <a:solidFill>
                  <a:schemeClr val="tx2"/>
                </a:solidFill>
              </a:rPr>
              <a:t>dovolání</a:t>
            </a:r>
            <a:r>
              <a:rPr lang="cs-CZ" sz="2400" dirty="0"/>
              <a:t> (mimořádný opravný prostředek) – Nejvyšší soud</a:t>
            </a:r>
          </a:p>
          <a:p>
            <a:pPr lvl="1"/>
            <a:r>
              <a:rPr lang="cs-CZ" sz="1600" dirty="0"/>
              <a:t>prvně musí být rozhodnuto o odvolání, pak teprve je možné podat dovolání</a:t>
            </a:r>
          </a:p>
          <a:p>
            <a:pPr lvl="1"/>
            <a:r>
              <a:rPr lang="cs-CZ" sz="1600" dirty="0"/>
              <a:t>je jedno, který soud řešil dovolání (zda krajský, či vrchní) – o dovolání rozhoduje vždy Nejvyšší soud</a:t>
            </a:r>
          </a:p>
          <a:p>
            <a:pPr lvl="1"/>
            <a:endParaRPr lang="cs-CZ" sz="1600" dirty="0"/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E4E85196-26C2-4660-95C1-2B067BDF1A67}"/>
              </a:ext>
            </a:extLst>
          </p:cNvPr>
          <p:cNvSpPr txBox="1">
            <a:spLocks/>
          </p:cNvSpPr>
          <p:nvPr/>
        </p:nvSpPr>
        <p:spPr>
          <a:xfrm>
            <a:off x="720000" y="4851248"/>
            <a:ext cx="10753200" cy="8951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kern="0" dirty="0"/>
              <a:t>mimořádné opravné prostředky – kromě dovolání také </a:t>
            </a:r>
            <a:r>
              <a:rPr lang="cs-CZ" sz="2400" kern="0" dirty="0">
                <a:solidFill>
                  <a:schemeClr val="tx2"/>
                </a:solidFill>
              </a:rPr>
              <a:t>žaloba na obnovu řízení</a:t>
            </a:r>
            <a:r>
              <a:rPr lang="cs-CZ" sz="2400" kern="0" dirty="0"/>
              <a:t> a </a:t>
            </a:r>
            <a:r>
              <a:rPr lang="cs-CZ" sz="2400" kern="0" dirty="0">
                <a:solidFill>
                  <a:schemeClr val="tx2"/>
                </a:solidFill>
              </a:rPr>
              <a:t>žaloba pro zmatečnost </a:t>
            </a:r>
            <a:r>
              <a:rPr lang="cs-CZ" sz="2400" kern="0" dirty="0"/>
              <a:t>– ale tyto mají jiný režim </a:t>
            </a:r>
            <a:endParaRPr lang="cs-CZ" sz="1600" kern="0" dirty="0"/>
          </a:p>
        </p:txBody>
      </p:sp>
    </p:spTree>
    <p:extLst>
      <p:ext uri="{BB962C8B-B14F-4D97-AF65-F5344CB8AC3E}">
        <p14:creationId xmlns:p14="http://schemas.microsoft.com/office/powerpoint/2010/main" val="21201021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8158B7F-EF1B-44E2-8AC6-8BA9237B83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148C4E3-4729-41CA-9D0C-D91A62F844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17BC0F4-9810-4B89-AFD5-F8FBD4BC8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zjistíme, kde se budeme soudit?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DC1D510-CE52-4A97-B611-98EA3221CA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132444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zákon č. 6/2002 Sb., o soudech, soudcích, přísedících a státní správě soudů</a:t>
            </a:r>
          </a:p>
          <a:p>
            <a:r>
              <a:rPr lang="cs-CZ" sz="2400" dirty="0"/>
              <a:t>obsahuje přílohu se všemi obcemi v ČR a přiřazení k soudům </a:t>
            </a:r>
          </a:p>
          <a:p>
            <a:r>
              <a:rPr lang="cs-CZ" sz="2400" dirty="0">
                <a:hlinkClick r:id="rId2"/>
              </a:rPr>
              <a:t>https://www.zakonyprolidi.cz/cs/2002-6</a:t>
            </a:r>
            <a:r>
              <a:rPr lang="cs-CZ" sz="2400" dirty="0"/>
              <a:t> </a:t>
            </a:r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6975014B-6C6E-47E0-9E7A-4F5376CFBB11}"/>
              </a:ext>
            </a:extLst>
          </p:cNvPr>
          <p:cNvSpPr txBox="1">
            <a:spLocks/>
          </p:cNvSpPr>
          <p:nvPr/>
        </p:nvSpPr>
        <p:spPr>
          <a:xfrm>
            <a:off x="720000" y="3106449"/>
            <a:ext cx="10753200" cy="3031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lnSpc>
                <a:spcPct val="100000"/>
              </a:lnSpc>
              <a:buNone/>
            </a:pPr>
            <a:r>
              <a:rPr lang="cs-CZ" sz="2400" i="1" kern="0" dirty="0"/>
              <a:t>Pan Novák (bydliště v Kořenci) půjčil svému známému panu Dvořákovi (bydliště v Šebetově) 15 000 Kč, které pan Dvořák dodnes ani po výzvách nevrátil. Pan Novák chce pana Dvořáka žalovat. </a:t>
            </a:r>
          </a:p>
          <a:p>
            <a:pPr>
              <a:lnSpc>
                <a:spcPct val="100000"/>
              </a:lnSpc>
            </a:pPr>
            <a:r>
              <a:rPr lang="cs-CZ" sz="2400" kern="0" dirty="0"/>
              <a:t>v 1. stupni bude příslušný okresní soud – který – zjistíme z přílohy: Okresní soud v Blansku</a:t>
            </a:r>
          </a:p>
          <a:p>
            <a:pPr>
              <a:lnSpc>
                <a:spcPct val="100000"/>
              </a:lnSpc>
            </a:pPr>
            <a:r>
              <a:rPr lang="cs-CZ" sz="2400" kern="0" dirty="0"/>
              <a:t>v 2. stupni bude příslušný krajský soud – který – zjistíme z přílohy: Krajský soud v Brně</a:t>
            </a:r>
          </a:p>
          <a:p>
            <a:pPr>
              <a:lnSpc>
                <a:spcPct val="100000"/>
              </a:lnSpc>
            </a:pPr>
            <a:r>
              <a:rPr lang="cs-CZ" sz="2400" kern="0" dirty="0"/>
              <a:t>dovolání bude řešit Nejvyšší soud v Brně </a:t>
            </a:r>
          </a:p>
        </p:txBody>
      </p:sp>
    </p:spTree>
    <p:extLst>
      <p:ext uri="{BB962C8B-B14F-4D97-AF65-F5344CB8AC3E}">
        <p14:creationId xmlns:p14="http://schemas.microsoft.com/office/powerpoint/2010/main" val="14544236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688E273-AE9C-4E49-ADE8-5A01122711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2F96B5-BA29-41DC-8676-6D2D0B2A92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E2D51F6-C77E-4BBC-91B1-406BABB1B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2 – kde se budeme soudit?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2FF07DB-EEE1-4B6B-AA2A-97C3A42A2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9200" indent="-457200">
              <a:buFont typeface="+mj-lt"/>
              <a:buAutoNum type="alphaLcParenR"/>
            </a:pPr>
            <a:r>
              <a:rPr lang="cs-CZ" sz="2000" i="1" dirty="0"/>
              <a:t>kde budete žalováni Vy, jako fyzické osoby, pokud se dopustíte sporu, který řeší civilní soudy?</a:t>
            </a:r>
          </a:p>
          <a:p>
            <a:pPr marL="529200" indent="-457200">
              <a:buFont typeface="+mj-lt"/>
              <a:buAutoNum type="alphaLcParenR"/>
            </a:pPr>
            <a:r>
              <a:rPr lang="cs-CZ" sz="2000" i="1" dirty="0"/>
              <a:t>pan Neplatič (bydliště v Zátoru) neplatil při výletě v Brně jízdné, které dodnes neuhradil, proto DPMB pana Neplatiče žaluje</a:t>
            </a:r>
          </a:p>
          <a:p>
            <a:pPr marL="529200" indent="-457200">
              <a:buFont typeface="+mj-lt"/>
              <a:buAutoNum type="alphaLcParenR"/>
            </a:pPr>
            <a:r>
              <a:rPr lang="cs-CZ" sz="2000" i="1" dirty="0"/>
              <a:t>společnost Do škol, s.r.o., se sídlem v Přehvozdí, dodala židličky a stoly do školy v rozporu se smlouvou, proto škola (v Kolíně) žaluje společnost</a:t>
            </a:r>
          </a:p>
          <a:p>
            <a:pPr marL="529200" indent="-457200">
              <a:buFont typeface="+mj-lt"/>
              <a:buAutoNum type="alphaLcParenR"/>
            </a:pPr>
            <a:r>
              <a:rPr lang="cs-CZ" sz="2000" i="1" dirty="0"/>
              <a:t>společnost Do škol, s.r.o., se sídlem v Přehvozdí, nejenže špatně dodává vybavení do škol, ale také se dopustila pomluvy jiné společnosti (jejího názvu a pověsti) se sídlem a místem podnikání v Kutné Hoře (pozor, v 1. stupni rozhoduje krajský soud) </a:t>
            </a:r>
          </a:p>
          <a:p>
            <a:pPr marL="72000" indent="0">
              <a:buNone/>
            </a:pPr>
            <a:endParaRPr lang="cs-CZ" sz="2000" dirty="0"/>
          </a:p>
          <a:p>
            <a:pPr marL="529200" indent="-457200">
              <a:buFont typeface="+mj-lt"/>
              <a:buAutoNum type="alphaLcParenR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412246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9E75818-C246-44B7-9C71-24E66A34EA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6E5031-305A-497E-9473-FCF692D46E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7EB4A5-E575-4188-A9CF-DE6AC9332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Související pojmy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89E32DF-79F6-440C-9B8A-B70B73DA7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3"/>
            <a:ext cx="10753200" cy="3364092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samosoudce</a:t>
            </a:r>
            <a:r>
              <a:rPr lang="cs-CZ" sz="2400" dirty="0"/>
              <a:t> – soudce rozhoduje sám (předseda senátu) </a:t>
            </a:r>
          </a:p>
          <a:p>
            <a:r>
              <a:rPr lang="cs-CZ" sz="2400" dirty="0">
                <a:solidFill>
                  <a:schemeClr val="tx2"/>
                </a:solidFill>
              </a:rPr>
              <a:t>senát</a:t>
            </a:r>
            <a:r>
              <a:rPr lang="cs-CZ" sz="2400" dirty="0"/>
              <a:t> – tvoří soudci z povolání, v zákonem vymezených případech, často tříčlenné senáty (předseda senátu a 2 soudci) </a:t>
            </a:r>
          </a:p>
          <a:p>
            <a:r>
              <a:rPr lang="cs-CZ" sz="2400" dirty="0">
                <a:solidFill>
                  <a:schemeClr val="tx2"/>
                </a:solidFill>
              </a:rPr>
              <a:t>přísedící</a:t>
            </a:r>
            <a:r>
              <a:rPr lang="cs-CZ" sz="2400" dirty="0"/>
              <a:t> – účast laického prvku při rozhodování, jen v zákonem vymezených případech (pracovněprávní vztahy při rozhodování v 1. stupni, některé trestní věci, kde rozhoduje krajský soud v 1. stupni)</a:t>
            </a:r>
          </a:p>
          <a:p>
            <a:pPr lvl="1"/>
            <a:r>
              <a:rPr lang="cs-CZ" sz="1600" dirty="0"/>
              <a:t>občan ČR, svéprávný, bezúhonný, věk 30 let, poskytuje jisté záruky – nemusí to být právník, má to být laik </a:t>
            </a:r>
          </a:p>
          <a:p>
            <a:pPr lvl="1"/>
            <a:r>
              <a:rPr lang="cs-CZ" sz="1600" dirty="0"/>
              <a:t>často diskutovaná otázka, jaká je role přísedících </a:t>
            </a:r>
          </a:p>
        </p:txBody>
      </p:sp>
    </p:spTree>
    <p:extLst>
      <p:ext uri="{BB962C8B-B14F-4D97-AF65-F5344CB8AC3E}">
        <p14:creationId xmlns:p14="http://schemas.microsoft.com/office/powerpoint/2010/main" val="37880060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B882712-6723-4D9F-B546-0F57B5FBBF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05D80B-6595-4F22-B394-A1A48AC8D1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C8AB9DD-5AA9-4547-807B-D8E00A3F1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Pojmy v civilním soudnictví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C97F9DE-18FA-43D1-914F-5CB2771447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86743"/>
            <a:ext cx="10753200" cy="182123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žalobce, žalovaný </a:t>
            </a:r>
            <a:r>
              <a:rPr lang="cs-CZ" sz="2400" dirty="0"/>
              <a:t>– ve sporném řízení (OSŘ)</a:t>
            </a:r>
          </a:p>
          <a:p>
            <a:r>
              <a:rPr lang="cs-CZ" sz="2000" b="0" i="0" dirty="0">
                <a:solidFill>
                  <a:srgbClr val="000000"/>
                </a:solidFill>
                <a:effectLst/>
              </a:rPr>
              <a:t>navrhovatel a ten, o jehož právech nebo povinnostech má být v řízení jednáno – v nesporném řízení (ZZŘS)</a:t>
            </a:r>
          </a:p>
          <a:p>
            <a:r>
              <a:rPr lang="cs-CZ" sz="2000" dirty="0">
                <a:solidFill>
                  <a:srgbClr val="000000"/>
                </a:solidFill>
              </a:rPr>
              <a:t>navrhovatel a ten, kterého zákon za účastníka označuje – v nesporném řízení (ZZŘS) </a:t>
            </a:r>
            <a:endParaRPr lang="cs-CZ" sz="2000" dirty="0"/>
          </a:p>
          <a:p>
            <a:endParaRPr lang="cs-CZ" dirty="0"/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C5297FE3-0544-418D-AD5D-0E5CDD7E2BDE}"/>
              </a:ext>
            </a:extLst>
          </p:cNvPr>
          <p:cNvSpPr txBox="1">
            <a:spLocks/>
          </p:cNvSpPr>
          <p:nvPr/>
        </p:nvSpPr>
        <p:spPr>
          <a:xfrm>
            <a:off x="719400" y="3429000"/>
            <a:ext cx="10753200" cy="320488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kern="0" dirty="0">
                <a:solidFill>
                  <a:schemeClr val="tx2"/>
                </a:solidFill>
              </a:rPr>
              <a:t>žaloba</a:t>
            </a:r>
            <a:r>
              <a:rPr lang="cs-CZ" sz="2400" kern="0" dirty="0"/>
              <a:t> = procesní úkon, jejím doručením soudu se zahajuje soudní řízení</a:t>
            </a:r>
          </a:p>
          <a:p>
            <a:r>
              <a:rPr lang="cs-CZ" sz="2400" kern="0" dirty="0">
                <a:solidFill>
                  <a:schemeClr val="tx2"/>
                </a:solidFill>
              </a:rPr>
              <a:t>rozsudek</a:t>
            </a:r>
            <a:r>
              <a:rPr lang="cs-CZ" sz="2400" kern="0" dirty="0"/>
              <a:t> = forma rozhodnutí soudu, kdy soud rozhodne v tzv. věci samé</a:t>
            </a:r>
          </a:p>
          <a:p>
            <a:r>
              <a:rPr lang="cs-CZ" sz="2400" kern="0" dirty="0">
                <a:solidFill>
                  <a:schemeClr val="tx2"/>
                </a:solidFill>
              </a:rPr>
              <a:t>usnesení </a:t>
            </a:r>
            <a:r>
              <a:rPr lang="cs-CZ" sz="2400" kern="0" dirty="0"/>
              <a:t>= forma rozhodnutí soudu tam, kde se nevydává rozsudek – kde to stanoví zákon  </a:t>
            </a:r>
            <a:r>
              <a:rPr lang="cs-CZ" sz="2000" kern="0" dirty="0"/>
              <a:t>(procesní záležitosti – např. doplnit/opravit podání, ustanovení opatrovníka, uložení pořádkové pokuty, předběžná opatření, schválení míru, zastavení řízení) </a:t>
            </a:r>
          </a:p>
          <a:p>
            <a:r>
              <a:rPr lang="cs-CZ" sz="2400" kern="0" dirty="0">
                <a:solidFill>
                  <a:schemeClr val="tx2"/>
                </a:solidFill>
              </a:rPr>
              <a:t>platební rozkaz </a:t>
            </a:r>
            <a:r>
              <a:rPr lang="cs-CZ" sz="2400" kern="0" dirty="0"/>
              <a:t>= rozhodnutí ve zkráceném řízení, jde o právo na zaplacení peněžité částky; lze podat </a:t>
            </a:r>
            <a:r>
              <a:rPr lang="cs-CZ" sz="2400" kern="0" dirty="0">
                <a:solidFill>
                  <a:schemeClr val="tx2"/>
                </a:solidFill>
              </a:rPr>
              <a:t>odpor</a:t>
            </a:r>
          </a:p>
        </p:txBody>
      </p:sp>
    </p:spTree>
    <p:extLst>
      <p:ext uri="{BB962C8B-B14F-4D97-AF65-F5344CB8AC3E}">
        <p14:creationId xmlns:p14="http://schemas.microsoft.com/office/powerpoint/2010/main" val="36280182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CDF61BE-0681-4AEA-8A67-5A37DCF83F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A7781D6-1B71-49F1-A56C-76311E11E8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9ED0026-54A2-40B5-BF4D-8700E4A2F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Nejvyšší soud</a:t>
            </a:r>
          </a:p>
        </p:txBody>
      </p:sp>
      <p:pic>
        <p:nvPicPr>
          <p:cNvPr id="1026" name="Picture 2" descr="Nejvyšší soud České republiky – Wikipedie">
            <a:extLst>
              <a:ext uri="{FF2B5EF4-FFF2-40B4-BE49-F238E27FC236}">
                <a16:creationId xmlns:a16="http://schemas.microsoft.com/office/drawing/2014/main" id="{DBF7FC0D-0D8C-4BF3-B4C7-C2370DF62EB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242" y="2153770"/>
            <a:ext cx="4568265" cy="2740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71207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90E4117-1B9B-4784-AD4B-9EBB35D21A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0A7B08-DA33-4095-A485-C46C834D90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275D614F-FC45-4A20-92B6-117A8E774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Trestní soudnictví</a:t>
            </a:r>
          </a:p>
        </p:txBody>
      </p:sp>
    </p:spTree>
    <p:extLst>
      <p:ext uri="{BB962C8B-B14F-4D97-AF65-F5344CB8AC3E}">
        <p14:creationId xmlns:p14="http://schemas.microsoft.com/office/powerpoint/2010/main" val="10730488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4BD416A-DCE3-4BAD-8851-3A6F00346F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JUDr. Radovan Malachta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E6459C6-257C-4BEB-A876-86A6E3B9B5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162192F-225C-4B2A-B98F-3CBF5082D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Trestní soudnictví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67A92AD-661C-4698-8105-BDF4A2DE89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368139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pravomoc trestních soudů </a:t>
            </a:r>
            <a:r>
              <a:rPr lang="cs-CZ" sz="2400" dirty="0"/>
              <a:t>– řeší vinu a trest (opatření)</a:t>
            </a:r>
          </a:p>
          <a:p>
            <a:r>
              <a:rPr lang="cs-CZ" sz="2400" dirty="0"/>
              <a:t>co do </a:t>
            </a:r>
            <a:r>
              <a:rPr lang="cs-CZ" sz="2400" dirty="0">
                <a:solidFill>
                  <a:schemeClr val="tx2"/>
                </a:solidFill>
              </a:rPr>
              <a:t>organizace soudů</a:t>
            </a:r>
            <a:r>
              <a:rPr lang="cs-CZ" sz="2400" dirty="0"/>
              <a:t>, je soustava stejná – 4 články – okresní, krajské, vrchní soudy a Nejvyšší soud (jiné pojmosloví v Praze a Brně) – platí i pro počty soudů</a:t>
            </a:r>
          </a:p>
          <a:p>
            <a:r>
              <a:rPr lang="cs-CZ" sz="2400" dirty="0"/>
              <a:t>totéž platí o </a:t>
            </a:r>
            <a:r>
              <a:rPr lang="cs-CZ" sz="2400" dirty="0">
                <a:solidFill>
                  <a:schemeClr val="tx2"/>
                </a:solidFill>
              </a:rPr>
              <a:t>dvouinstančním řízení </a:t>
            </a:r>
            <a:r>
              <a:rPr lang="cs-CZ" sz="2400" dirty="0"/>
              <a:t>(rozhodování v 1. stupni + řádný opravný prostředek – odvolání) </a:t>
            </a:r>
          </a:p>
          <a:p>
            <a:r>
              <a:rPr lang="cs-CZ" sz="2400" dirty="0"/>
              <a:t>jiné je </a:t>
            </a:r>
            <a:r>
              <a:rPr lang="cs-CZ" sz="2400" dirty="0">
                <a:solidFill>
                  <a:schemeClr val="tx2"/>
                </a:solidFill>
              </a:rPr>
              <a:t>určení příslušnosti </a:t>
            </a:r>
            <a:r>
              <a:rPr lang="cs-CZ" sz="2400" dirty="0"/>
              <a:t>(věcné, místní)</a:t>
            </a:r>
          </a:p>
          <a:p>
            <a:r>
              <a:rPr lang="cs-CZ" sz="2400" dirty="0"/>
              <a:t>základní předpis je </a:t>
            </a:r>
            <a:r>
              <a:rPr lang="cs-CZ" sz="2400" dirty="0">
                <a:solidFill>
                  <a:schemeClr val="tx2"/>
                </a:solidFill>
              </a:rPr>
              <a:t>trestní řád</a:t>
            </a:r>
          </a:p>
          <a:p>
            <a:pPr lvl="1"/>
            <a:r>
              <a:rPr lang="cs-CZ" sz="1600" dirty="0"/>
              <a:t>pro mladistvé /od 15 do 18 let/ - </a:t>
            </a:r>
            <a:r>
              <a:rPr lang="cs-CZ" sz="1600" dirty="0">
                <a:solidFill>
                  <a:schemeClr val="tx2"/>
                </a:solidFill>
              </a:rPr>
              <a:t>zákon o soudnictví ve věcech mládeže </a:t>
            </a:r>
            <a:r>
              <a:rPr lang="cs-CZ" sz="1600" dirty="0"/>
              <a:t>(zkráceně)</a:t>
            </a:r>
          </a:p>
          <a:p>
            <a:pPr lvl="1"/>
            <a:r>
              <a:rPr lang="cs-CZ" sz="1600" dirty="0"/>
              <a:t>pro PO: </a:t>
            </a:r>
            <a:r>
              <a:rPr lang="cs-CZ" sz="1600" dirty="0">
                <a:solidFill>
                  <a:schemeClr val="tx2"/>
                </a:solidFill>
              </a:rPr>
              <a:t>zákon o trestní odpovědnosti právnických osob </a:t>
            </a:r>
            <a:r>
              <a:rPr lang="cs-CZ" sz="1600" dirty="0"/>
              <a:t>a řízení proti nim</a:t>
            </a:r>
          </a:p>
        </p:txBody>
      </p:sp>
      <p:graphicFrame>
        <p:nvGraphicFramePr>
          <p:cNvPr id="7" name="Zástupný obsah 5">
            <a:extLst>
              <a:ext uri="{FF2B5EF4-FFF2-40B4-BE49-F238E27FC236}">
                <a16:creationId xmlns:a16="http://schemas.microsoft.com/office/drawing/2014/main" id="{1CB6D2B4-18DD-4AA8-B204-418B8107BC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0493228"/>
              </p:ext>
            </p:extLst>
          </p:nvPr>
        </p:nvGraphicFramePr>
        <p:xfrm>
          <a:off x="7037294" y="4047185"/>
          <a:ext cx="5531223" cy="2237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7606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ED0F0F8-482C-4B0C-9F4F-A886AC0F87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EF4B3C7-2249-44C1-B594-0B719B3DC9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A7E2CF3-635B-4C7C-853E-83DDDE508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příslušnost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A6E9E5D-AFBF-4304-A59F-2C38F29FE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530374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okresní soud</a:t>
            </a:r>
          </a:p>
          <a:p>
            <a:pPr lvl="1"/>
            <a:r>
              <a:rPr lang="cs-CZ" sz="1800" dirty="0"/>
              <a:t>1. stupeň, pokud zákon nestanoví něco jiného</a:t>
            </a:r>
          </a:p>
          <a:p>
            <a:r>
              <a:rPr lang="cs-CZ" sz="2400" dirty="0"/>
              <a:t>krajský soud </a:t>
            </a:r>
          </a:p>
          <a:p>
            <a:pPr lvl="1"/>
            <a:r>
              <a:rPr lang="cs-CZ" sz="1600" dirty="0"/>
              <a:t>jako 1. stupeň – trestné činy, za které lze uložit trest odnětí svobody na min. 5 let či výjimečný trest + výslovně vyjmenované případy (i v případě, kdy lze uložit i méně jak 5 let – např. zabití, obchodování s lidmi, podpora a propagace terorismu – tříčlenný senát (předseda senátu a 2 přísedící)</a:t>
            </a:r>
          </a:p>
          <a:p>
            <a:pPr lvl="1"/>
            <a:r>
              <a:rPr lang="cs-CZ" sz="1600" dirty="0"/>
              <a:t>jinak rozhoduje jako odvolací soud proti rozhodnutím okresních soudů – tříčlenný senát (předseda senátu a 2 soudci z povolání)</a:t>
            </a:r>
          </a:p>
        </p:txBody>
      </p:sp>
    </p:spTree>
    <p:extLst>
      <p:ext uri="{BB962C8B-B14F-4D97-AF65-F5344CB8AC3E}">
        <p14:creationId xmlns:p14="http://schemas.microsoft.com/office/powerpoint/2010/main" val="3705822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03A2421-AECC-453F-806A-2D31907A3F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11562F-92E4-4806-99E6-D5E9891E2B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4EF4188-5EE1-47F3-AC47-BD72F6A2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Místní příslušnost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2848F0D-F203-48FB-9573-245DFE2CA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295171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tam, kde byl trestný čin spáchán</a:t>
            </a:r>
          </a:p>
          <a:p>
            <a:pPr lvl="1"/>
            <a:r>
              <a:rPr lang="cs-CZ" dirty="0"/>
              <a:t>nelze-li zjistit, nebo byl-li spáchán v cizině – tam, kde obviněný bydlí, pracuje, zdržuje se (u PO sídlo)</a:t>
            </a:r>
          </a:p>
          <a:p>
            <a:pPr lvl="1"/>
            <a:r>
              <a:rPr lang="cs-CZ" dirty="0"/>
              <a:t>nedají se tato místa zjistit, nebo jsou mimo území ČR – tam, kde čin vyšel najevo</a:t>
            </a:r>
          </a:p>
          <a:p>
            <a:r>
              <a:rPr lang="cs-CZ" sz="2400" dirty="0">
                <a:solidFill>
                  <a:schemeClr val="tx2"/>
                </a:solidFill>
              </a:rPr>
              <a:t>mladiství</a:t>
            </a:r>
            <a:r>
              <a:rPr lang="cs-CZ" sz="2400" dirty="0"/>
              <a:t> /15-18 let/ mají jiná pravidla</a:t>
            </a:r>
          </a:p>
          <a:p>
            <a:pPr lvl="1"/>
            <a:r>
              <a:rPr lang="cs-CZ" dirty="0"/>
              <a:t>základní pravidlo bydliště mladistvého – pokud není, tak tam, kde pracuje nebo se zdržuje</a:t>
            </a:r>
          </a:p>
          <a:p>
            <a:pPr lvl="1"/>
            <a:r>
              <a:rPr lang="cs-CZ" dirty="0"/>
              <a:t>tam, kde bylo provinění spácháno – pokud nelze zjistit, tam kde provinění vyšlo najevo</a:t>
            </a:r>
          </a:p>
          <a:p>
            <a:pPr lvl="1"/>
            <a:r>
              <a:rPr lang="cs-CZ" dirty="0"/>
              <a:t>P.S.: provinění = označení pro trestný čin u mladistvých</a:t>
            </a:r>
          </a:p>
          <a:p>
            <a:pPr marL="72000" indent="0">
              <a:buNone/>
            </a:pPr>
            <a:endParaRPr lang="cs-CZ" sz="2400" dirty="0">
              <a:solidFill>
                <a:schemeClr val="tx2"/>
              </a:solidFill>
            </a:endParaRPr>
          </a:p>
          <a:p>
            <a:pPr lvl="1"/>
            <a:endParaRPr lang="cs-CZ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63456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2492377-75C8-4963-A491-E48573D0D5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021DC51-AE86-46D5-A953-4C470F0276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0D68F95-B850-473A-BE24-1CBB4C1D5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řešení sporů v souladu s právem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78B57E7-F843-4CAC-B3F5-1B4BDA9E0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575198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cs-CZ" sz="2400" dirty="0"/>
              <a:t>svépomocí (ale nikoliv proti právu)!</a:t>
            </a:r>
          </a:p>
          <a:p>
            <a:r>
              <a:rPr lang="cs-CZ" sz="2400" dirty="0"/>
              <a:t>smírem</a:t>
            </a:r>
          </a:p>
          <a:p>
            <a:r>
              <a:rPr lang="cs-CZ" sz="2400" dirty="0"/>
              <a:t>před obecnými soudy</a:t>
            </a:r>
          </a:p>
          <a:p>
            <a:r>
              <a:rPr lang="cs-CZ" sz="2400" dirty="0"/>
              <a:t>před rozhodci či rozhodčími soudy (jen některé typy sporů)</a:t>
            </a:r>
          </a:p>
          <a:p>
            <a:r>
              <a:rPr lang="cs-CZ" sz="2400" dirty="0"/>
              <a:t>alternativními způsoby (například mediace) 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E6FAD356-B57C-4F42-98AA-D053DF6A86FA}"/>
              </a:ext>
            </a:extLst>
          </p:cNvPr>
          <p:cNvSpPr/>
          <p:nvPr/>
        </p:nvSpPr>
        <p:spPr bwMode="auto">
          <a:xfrm>
            <a:off x="1609725" y="4629150"/>
            <a:ext cx="8448675" cy="12192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Dnes – řešení sporů před obecnými soudy.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Kdo to je rozhodce či mediátor, si probereme příště.</a:t>
            </a:r>
          </a:p>
        </p:txBody>
      </p:sp>
    </p:spTree>
    <p:extLst>
      <p:ext uri="{BB962C8B-B14F-4D97-AF65-F5344CB8AC3E}">
        <p14:creationId xmlns:p14="http://schemas.microsoft.com/office/powerpoint/2010/main" val="24628466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F906E2F-2F19-4EBD-A121-7E579CFFBE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DEDC3AB-AE6B-4B9F-A7DC-C308B6ADB0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A799E68-7E69-4D9A-AFD3-55B4783CE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Funkční příslušnost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A88FD04-FEEC-45E3-85F6-86F32E69F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005504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stejná jako u civilních soudů</a:t>
            </a:r>
          </a:p>
          <a:p>
            <a:r>
              <a:rPr lang="cs-CZ" sz="2400" dirty="0">
                <a:solidFill>
                  <a:schemeClr val="tx2"/>
                </a:solidFill>
              </a:rPr>
              <a:t>odvolání</a:t>
            </a:r>
            <a:r>
              <a:rPr lang="cs-CZ" sz="2400" dirty="0"/>
              <a:t> (řádný opravný prostředek) – vyšší článek soudní soustavy – záleží, u koho se začíná</a:t>
            </a:r>
          </a:p>
          <a:p>
            <a:pPr lvl="1"/>
            <a:r>
              <a:rPr lang="cs-CZ" sz="1600" dirty="0"/>
              <a:t>v 1. stupni rozhoduje okresní soud, pak o odvolání rozhoduje krajský soud</a:t>
            </a:r>
          </a:p>
          <a:p>
            <a:pPr lvl="1"/>
            <a:r>
              <a:rPr lang="cs-CZ" sz="1600" dirty="0"/>
              <a:t>v 1. stupni rozhoduje krajský soud, pak o odvolání rozhoduje vrchní soud</a:t>
            </a:r>
          </a:p>
          <a:p>
            <a:r>
              <a:rPr lang="cs-CZ" sz="2400" dirty="0">
                <a:solidFill>
                  <a:schemeClr val="tx2"/>
                </a:solidFill>
              </a:rPr>
              <a:t>dovolání</a:t>
            </a:r>
            <a:r>
              <a:rPr lang="cs-CZ" sz="2400" dirty="0"/>
              <a:t> (mimořádný opravný prostředek) – Nejvyšší soud</a:t>
            </a:r>
          </a:p>
          <a:p>
            <a:pPr lvl="1"/>
            <a:r>
              <a:rPr lang="cs-CZ" sz="1600" dirty="0"/>
              <a:t>prvně musí být rozhodnuto o odvolání, pak teprve je možné podat dovolání</a:t>
            </a:r>
          </a:p>
          <a:p>
            <a:pPr lvl="1"/>
            <a:r>
              <a:rPr lang="cs-CZ" sz="1600" dirty="0"/>
              <a:t>je jedno, který soud řešil dovolání (zda krajský, či vrchní) – o dovolání rozhoduje Nejvyšší soud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15557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541CCAB-94AA-4706-866E-B8BDE2E5E5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BF01961-3B54-4A02-AAB1-3EDCFE9B2A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F32B44C-4296-475D-BE6D-5D98AAC02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Pojmy v trestním soudnictví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A194F6E-EF67-420F-BF50-73972D1D9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6848"/>
            <a:ext cx="10753200" cy="4751151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podezřelý</a:t>
            </a:r>
            <a:r>
              <a:rPr lang="cs-CZ" sz="2400" dirty="0"/>
              <a:t> – dokud není zahájeno trestní stíhání</a:t>
            </a:r>
          </a:p>
          <a:p>
            <a:r>
              <a:rPr lang="cs-CZ" sz="2400" dirty="0">
                <a:solidFill>
                  <a:schemeClr val="tx2"/>
                </a:solidFill>
              </a:rPr>
              <a:t>obviněný</a:t>
            </a:r>
            <a:r>
              <a:rPr lang="cs-CZ" sz="2400" dirty="0"/>
              <a:t> – od zahájení trestního stíhání do nařízení hlavního líčení</a:t>
            </a:r>
          </a:p>
          <a:p>
            <a:r>
              <a:rPr lang="cs-CZ" sz="2400" dirty="0">
                <a:solidFill>
                  <a:schemeClr val="tx2"/>
                </a:solidFill>
              </a:rPr>
              <a:t>obžalovaný</a:t>
            </a:r>
            <a:r>
              <a:rPr lang="cs-CZ" sz="2400" dirty="0"/>
              <a:t> – po nařízení hlavního líčení do vydání odsuzujícího rozsudku</a:t>
            </a:r>
          </a:p>
          <a:p>
            <a:r>
              <a:rPr lang="cs-CZ" sz="2400" dirty="0">
                <a:solidFill>
                  <a:schemeClr val="tx2"/>
                </a:solidFill>
              </a:rPr>
              <a:t>odsouzený</a:t>
            </a:r>
            <a:r>
              <a:rPr lang="cs-CZ" sz="2400" dirty="0"/>
              <a:t> – od vydání rozsudku, kterým se osoba odsuzuje (a nabytí právní moci), resp. od vydání trestního příkazu, kterým se osoba odsuzuje</a:t>
            </a:r>
          </a:p>
          <a:p>
            <a:r>
              <a:rPr lang="cs-CZ" sz="2400" dirty="0">
                <a:solidFill>
                  <a:schemeClr val="tx2"/>
                </a:solidFill>
              </a:rPr>
              <a:t>orgány činné v trestním řízení </a:t>
            </a:r>
            <a:r>
              <a:rPr lang="cs-CZ" sz="2400" dirty="0"/>
              <a:t>= soud, státní zástupce a policejní orgán </a:t>
            </a:r>
          </a:p>
          <a:p>
            <a:r>
              <a:rPr lang="cs-CZ" sz="2400" dirty="0">
                <a:solidFill>
                  <a:schemeClr val="tx2"/>
                </a:solidFill>
              </a:rPr>
              <a:t>mladistvý </a:t>
            </a:r>
            <a:r>
              <a:rPr lang="cs-CZ" sz="2400" dirty="0"/>
              <a:t>= 15 až 18 let</a:t>
            </a:r>
          </a:p>
          <a:p>
            <a:r>
              <a:rPr lang="cs-CZ" sz="2400" dirty="0">
                <a:solidFill>
                  <a:schemeClr val="tx2"/>
                </a:solidFill>
              </a:rPr>
              <a:t>trestný čin </a:t>
            </a:r>
            <a:r>
              <a:rPr lang="cs-CZ" sz="2400" dirty="0"/>
              <a:t>= </a:t>
            </a:r>
            <a:r>
              <a:rPr lang="cs-CZ" sz="2400" b="0" i="0" dirty="0">
                <a:solidFill>
                  <a:srgbClr val="000000"/>
                </a:solidFill>
                <a:effectLst/>
              </a:rPr>
              <a:t> protiprávní čin, který trestní zákon označuje za trestný a který vykazuje znaky uvedené v takovém zákoně</a:t>
            </a:r>
          </a:p>
          <a:p>
            <a:r>
              <a:rPr lang="cs-CZ" sz="2400" dirty="0">
                <a:solidFill>
                  <a:schemeClr val="tx2"/>
                </a:solidFill>
              </a:rPr>
              <a:t>provinění</a:t>
            </a:r>
            <a:r>
              <a:rPr lang="cs-CZ" sz="2400" dirty="0">
                <a:solidFill>
                  <a:srgbClr val="000000"/>
                </a:solidFill>
              </a:rPr>
              <a:t> = trestný čin spáchaný mladistvým </a:t>
            </a:r>
            <a:endParaRPr lang="cs-CZ" sz="2400" dirty="0"/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74452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AC7AE19-E719-4EB4-A1BD-808DBA1AA9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B30D01-5D9C-4A19-84FC-808222A3B6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1E223C-C906-4074-8B80-2522FF946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Pojmy v trestním soudnictví II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6EB0353-A928-4086-AC0B-2BFFE40C6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458920"/>
            <a:ext cx="10753200" cy="4679080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rozsudek</a:t>
            </a:r>
            <a:r>
              <a:rPr lang="cs-CZ" sz="2400" dirty="0"/>
              <a:t> = forma rozhodnutí tam, kde to zákon výslovně stanoví (vina, trest)</a:t>
            </a:r>
          </a:p>
          <a:p>
            <a:r>
              <a:rPr lang="cs-CZ" sz="2400" dirty="0">
                <a:solidFill>
                  <a:schemeClr val="tx2"/>
                </a:solidFill>
              </a:rPr>
              <a:t>usnesení</a:t>
            </a:r>
            <a:r>
              <a:rPr lang="cs-CZ" sz="2400" dirty="0"/>
              <a:t> = forma rozhodnutí v ostatních případech (usnesení o zahájení trestního řízení, o zastavení trestního stíhání, o ustanovení opatrovníka, o vydání či zničení věci, o odložení věci, o vazbě atd.) </a:t>
            </a:r>
          </a:p>
          <a:p>
            <a:r>
              <a:rPr lang="cs-CZ" sz="2400" dirty="0">
                <a:solidFill>
                  <a:schemeClr val="tx2"/>
                </a:solidFill>
              </a:rPr>
              <a:t>trestní příkaz </a:t>
            </a:r>
            <a:r>
              <a:rPr lang="cs-CZ" sz="2400" dirty="0"/>
              <a:t>= forma rozhodnutí bez projednání v hlavním líčení, skutkový stav je spolehlivě prokázán opatřenými důkazy; lze podat </a:t>
            </a:r>
            <a:r>
              <a:rPr lang="cs-CZ" sz="2400" dirty="0">
                <a:solidFill>
                  <a:schemeClr val="tx2"/>
                </a:solidFill>
              </a:rPr>
              <a:t>odpor </a:t>
            </a:r>
          </a:p>
          <a:p>
            <a:r>
              <a:rPr lang="cs-CZ" sz="2400" dirty="0">
                <a:solidFill>
                  <a:schemeClr val="tx2"/>
                </a:solidFill>
              </a:rPr>
              <a:t>obžaloba </a:t>
            </a:r>
            <a:r>
              <a:rPr lang="cs-CZ" sz="2400" dirty="0"/>
              <a:t>= procesní úkon, podává státní zástupce – na základě ní „půjde obviněný k soudu“</a:t>
            </a:r>
          </a:p>
          <a:p>
            <a:r>
              <a:rPr lang="cs-CZ" sz="2400" dirty="0">
                <a:solidFill>
                  <a:schemeClr val="tx2"/>
                </a:solidFill>
              </a:rPr>
              <a:t>návrh na potrestání </a:t>
            </a:r>
            <a:r>
              <a:rPr lang="cs-CZ" sz="2400" dirty="0"/>
              <a:t>= jako obžaloba, ale bez odůvodnění, zjednodušené řízení</a:t>
            </a:r>
          </a:p>
        </p:txBody>
      </p:sp>
    </p:spTree>
    <p:extLst>
      <p:ext uri="{BB962C8B-B14F-4D97-AF65-F5344CB8AC3E}">
        <p14:creationId xmlns:p14="http://schemas.microsoft.com/office/powerpoint/2010/main" val="35858670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6298DED-9484-4F4E-AAB4-A5DA588D4A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11D7EE6-700B-4E40-94FE-C5D15AC1F9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A021851F-5E50-4188-B585-8C34AFD3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Správní soudnictví</a:t>
            </a:r>
          </a:p>
        </p:txBody>
      </p:sp>
    </p:spTree>
    <p:extLst>
      <p:ext uri="{BB962C8B-B14F-4D97-AF65-F5344CB8AC3E}">
        <p14:creationId xmlns:p14="http://schemas.microsoft.com/office/powerpoint/2010/main" val="428563162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0EE60BD-8EA1-4EE3-A16C-2D6B21AC61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14AEE39-53FD-49F9-939B-5B12F92163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E0D3D25-6A4F-45F9-82A5-388060603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Podstata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BAC7685-5478-4EDD-9E68-3429C1DD7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449692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správní řád </a:t>
            </a:r>
            <a:r>
              <a:rPr lang="cs-CZ" sz="2400" dirty="0"/>
              <a:t>– upravuje postup správních orgánů,</a:t>
            </a:r>
            <a:r>
              <a:rPr lang="cs-CZ" sz="2400" dirty="0">
                <a:latin typeface="+mj-lt"/>
              </a:rPr>
              <a:t> po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+mj-lt"/>
              </a:rPr>
              <a:t>kud vykonávají působnost v oblasti veřejné správy</a:t>
            </a:r>
            <a:endParaRPr lang="cs-CZ" sz="2400" dirty="0">
              <a:latin typeface="+mj-lt"/>
            </a:endParaRPr>
          </a:p>
          <a:p>
            <a:r>
              <a:rPr lang="cs-CZ" sz="2400" dirty="0">
                <a:solidFill>
                  <a:schemeClr val="tx2"/>
                </a:solidFill>
              </a:rPr>
              <a:t>soudní řád správní </a:t>
            </a:r>
            <a:r>
              <a:rPr lang="cs-CZ" sz="2400" dirty="0"/>
              <a:t>– upravuje pravomoc a příslušnost správních soudů a postup soudů, účastníků a dalších osob ve správním soudnictví </a:t>
            </a:r>
          </a:p>
          <a:p>
            <a:r>
              <a:rPr lang="cs-CZ" sz="2400" dirty="0"/>
              <a:t>odlišná organizace (struktura) soudů</a:t>
            </a:r>
          </a:p>
        </p:txBody>
      </p:sp>
    </p:spTree>
    <p:extLst>
      <p:ext uri="{BB962C8B-B14F-4D97-AF65-F5344CB8AC3E}">
        <p14:creationId xmlns:p14="http://schemas.microsoft.com/office/powerpoint/2010/main" val="24778341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C6BB950-3636-43FF-9E4F-697AA15F89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08CEFE9-9BC5-4395-AA1A-59C6ABA685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58A095-C84D-460C-9495-8A505FA78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Pravomoc správních soudů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8487FE6-E415-4F74-B73C-34435C08E45A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§ 4 soudního řádu správního (SŘS)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(1) Soudy ve správním soudnictví rozhodují o</a:t>
            </a:r>
          </a:p>
          <a:p>
            <a:pPr algn="just">
              <a:lnSpc>
                <a:spcPct val="100000"/>
              </a:lnSpc>
            </a:pP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 </a:t>
            </a:r>
            <a:r>
              <a:rPr lang="cs-CZ" sz="2000" i="1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žalobách proti rozhodnutím vydaným v oblasti veřejné správy </a:t>
            </a: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orgánem moci výkonné, orgánem územního samosprávného celku, jakož i fyzickou nebo právnickou osobou nebo jiným orgánem, pokud jim bylo svěřeno rozhodování o právech a povinnostech fyzických a právnických osob v oblasti veřejné správy, (dále jen "správní orgán"),</a:t>
            </a:r>
          </a:p>
          <a:p>
            <a:pPr algn="just">
              <a:lnSpc>
                <a:spcPct val="100000"/>
              </a:lnSpc>
            </a:pP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 </a:t>
            </a:r>
            <a:r>
              <a:rPr lang="cs-CZ" sz="2000" i="1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ochraně proti nečinnosti správního orgánu,</a:t>
            </a:r>
          </a:p>
          <a:p>
            <a:pPr algn="just">
              <a:lnSpc>
                <a:spcPct val="100000"/>
              </a:lnSpc>
            </a:pP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 </a:t>
            </a:r>
            <a:r>
              <a:rPr lang="cs-CZ" sz="2000" i="1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ochraně před nezákonným zásahem správního orgánu,</a:t>
            </a:r>
          </a:p>
          <a:p>
            <a:pPr algn="just">
              <a:lnSpc>
                <a:spcPct val="100000"/>
              </a:lnSpc>
            </a:pP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 </a:t>
            </a:r>
            <a:r>
              <a:rPr lang="cs-CZ" sz="2000" i="1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kompetenčních žalobách</a:t>
            </a: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(2) Ve správním soudnictví dále soudy rozhodují</a:t>
            </a:r>
          </a:p>
          <a:p>
            <a:pPr algn="just">
              <a:lnSpc>
                <a:spcPct val="100000"/>
              </a:lnSpc>
            </a:pP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 ve věcech </a:t>
            </a:r>
            <a:r>
              <a:rPr lang="cs-CZ" sz="2000" i="1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volebních a ve věcech místního a krajského referenda</a:t>
            </a: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>
              <a:lnSpc>
                <a:spcPct val="100000"/>
              </a:lnSpc>
            </a:pP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 ve věcech </a:t>
            </a:r>
            <a:r>
              <a:rPr lang="cs-CZ" sz="2000" i="1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politických stran a politických hnutí</a:t>
            </a: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algn="just">
              <a:lnSpc>
                <a:spcPct val="100000"/>
              </a:lnSpc>
            </a:pPr>
            <a:r>
              <a:rPr lang="cs-CZ" sz="2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 o </a:t>
            </a:r>
            <a:r>
              <a:rPr lang="cs-CZ" sz="2000" b="0" i="1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zrušení opatření obecné povahy </a:t>
            </a:r>
            <a:r>
              <a:rPr lang="cs-CZ" sz="20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nebo jeho částí pro rozpor se zákonem.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18354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1D0427D-439F-4BB5-A549-5206A41555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3299DF2-B525-4AE5-A9C4-A98B34157A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FAA44E2-E836-404B-855D-2E95F2AA2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– správní soudnictví 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34762EB9-8B15-4381-A995-DBDD112B1C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8462213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41530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5D29CC5-BA0C-40F3-9FBE-1C6F9EA7624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723FC70-69D5-4DBE-A6F1-0B7713692F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6AF17E1-6E47-413A-803D-9D6DA5692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soudnictví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5BBE789-06B4-49A7-B2A7-C6C488CC6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787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000" dirty="0"/>
              <a:t>v počátku máte rozhodnutí správního orgánu – ale to není soud (není garance nezávislosti, nestrannosti atd.) </a:t>
            </a:r>
          </a:p>
          <a:p>
            <a:r>
              <a:rPr lang="cs-CZ" sz="2000" dirty="0"/>
              <a:t>v 1. stupni obecně – </a:t>
            </a:r>
            <a:r>
              <a:rPr lang="cs-CZ" sz="2000" dirty="0">
                <a:solidFill>
                  <a:schemeClr val="tx2"/>
                </a:solidFill>
              </a:rPr>
              <a:t>věcná příslušnost </a:t>
            </a:r>
            <a:r>
              <a:rPr lang="cs-CZ" sz="2000" dirty="0"/>
              <a:t>– </a:t>
            </a:r>
            <a:r>
              <a:rPr lang="cs-CZ" sz="2000" dirty="0">
                <a:solidFill>
                  <a:schemeClr val="tx2"/>
                </a:solidFill>
              </a:rPr>
              <a:t>krajský soud </a:t>
            </a:r>
          </a:p>
          <a:p>
            <a:pPr lvl="1"/>
            <a:r>
              <a:rPr lang="cs-CZ" sz="1600" dirty="0"/>
              <a:t>speciální senáty – trojčlenné (předseda senátu a 2 soudci), někdy i samosoudce</a:t>
            </a:r>
          </a:p>
          <a:p>
            <a:r>
              <a:rPr lang="cs-CZ" sz="2000" dirty="0">
                <a:solidFill>
                  <a:schemeClr val="tx2"/>
                </a:solidFill>
              </a:rPr>
              <a:t>není řádný opravný prostředek </a:t>
            </a:r>
            <a:r>
              <a:rPr lang="cs-CZ" sz="2000" dirty="0"/>
              <a:t>– nelze se nikam odvolávat, jsou jen </a:t>
            </a:r>
            <a:r>
              <a:rPr lang="cs-CZ" sz="2000" dirty="0">
                <a:solidFill>
                  <a:schemeClr val="tx2"/>
                </a:solidFill>
              </a:rPr>
              <a:t>mimořádné opravné prostředky – kasační stížnost a obnova řízení </a:t>
            </a:r>
            <a:r>
              <a:rPr lang="cs-CZ" sz="2000" dirty="0"/>
              <a:t>– rozhoduje o nich </a:t>
            </a:r>
            <a:r>
              <a:rPr lang="cs-CZ" sz="2000" dirty="0">
                <a:solidFill>
                  <a:schemeClr val="tx2"/>
                </a:solidFill>
              </a:rPr>
              <a:t>Nejvyšší správní soud</a:t>
            </a:r>
            <a:r>
              <a:rPr lang="cs-CZ" sz="2000" dirty="0"/>
              <a:t> (sídlo v Brně) – proto je řízení vlastně jednoinstanční </a:t>
            </a:r>
          </a:p>
          <a:p>
            <a:r>
              <a:rPr lang="cs-CZ" sz="2000" dirty="0">
                <a:solidFill>
                  <a:schemeClr val="tx2"/>
                </a:solidFill>
              </a:rPr>
              <a:t>místní příslušnost </a:t>
            </a:r>
            <a:r>
              <a:rPr lang="cs-CZ" sz="2000" dirty="0"/>
              <a:t>– zásadně soud, v jehož obvodu je sídlo správního orgánu, který vydal rozhodnutí </a:t>
            </a:r>
          </a:p>
          <a:p>
            <a:r>
              <a:rPr lang="cs-CZ" sz="2000" dirty="0"/>
              <a:t>Nejvyšší správní soud rozhoduje tam, kde stanoví zákon; jinak slouží jako Nejvyšší soud k řešení mimořádných opravných prostředků a ke sjednocování judikatury </a:t>
            </a:r>
          </a:p>
        </p:txBody>
      </p:sp>
    </p:spTree>
    <p:extLst>
      <p:ext uri="{BB962C8B-B14F-4D97-AF65-F5344CB8AC3E}">
        <p14:creationId xmlns:p14="http://schemas.microsoft.com/office/powerpoint/2010/main" val="9306171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1F286EE-090D-4696-B24B-88017789FFF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4F44EB-FA7F-4D46-B1E9-00CBFF86C0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A7E3ED3-88B3-4371-8D5A-9FCB2DC9A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Nejvyšší správní soud </a:t>
            </a:r>
          </a:p>
        </p:txBody>
      </p:sp>
      <p:pic>
        <p:nvPicPr>
          <p:cNvPr id="2050" name="Picture 2" descr="Nejvyšší správní soud České republiky – Wikipedie">
            <a:extLst>
              <a:ext uri="{FF2B5EF4-FFF2-40B4-BE49-F238E27FC236}">
                <a16:creationId xmlns:a16="http://schemas.microsoft.com/office/drawing/2014/main" id="{1245280F-3FA2-4C77-A692-99EA08D33E7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0950" y="2106425"/>
            <a:ext cx="3924596" cy="26451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89639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85A53A1-A1E6-4627-B3CA-35B95BA366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7D57E19-5F71-44E7-BE66-FB16631B67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B3046DB1-40D0-4DF2-905D-D43647C4E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Ústavní soud ČR</a:t>
            </a:r>
          </a:p>
        </p:txBody>
      </p:sp>
    </p:spTree>
    <p:extLst>
      <p:ext uri="{BB962C8B-B14F-4D97-AF65-F5344CB8AC3E}">
        <p14:creationId xmlns:p14="http://schemas.microsoft.com/office/powerpoint/2010/main" val="4014363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76B12FC-56A8-41B2-85A9-4182DE55501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6700BE5-0718-42AA-A9AD-F8B46D8C0C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C51A933-1FD9-41A2-AC29-BE7E63D68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Soudní moc. Soud.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16EAE75-859E-4DC0-B52C-C26D5ACA4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224704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dělení státní moci – zákonodárná, výkonná a </a:t>
            </a:r>
            <a:r>
              <a:rPr lang="cs-CZ" sz="2400" dirty="0">
                <a:solidFill>
                  <a:schemeClr val="tx2"/>
                </a:solidFill>
              </a:rPr>
              <a:t>soudní moc</a:t>
            </a:r>
          </a:p>
          <a:p>
            <a:r>
              <a:rPr lang="cs-CZ" sz="2400" dirty="0"/>
              <a:t>soudní moc – vykonávají </a:t>
            </a:r>
            <a:r>
              <a:rPr lang="cs-CZ" sz="2400" dirty="0">
                <a:solidFill>
                  <a:schemeClr val="tx2"/>
                </a:solidFill>
              </a:rPr>
              <a:t>nezávislé a nestranné orgány = soudy </a:t>
            </a:r>
            <a:r>
              <a:rPr lang="cs-CZ" sz="2400" dirty="0"/>
              <a:t>(čl. 81 Ústavy) </a:t>
            </a:r>
          </a:p>
          <a:p>
            <a:r>
              <a:rPr lang="cs-CZ" sz="2400" dirty="0"/>
              <a:t>poskytují ochranu subjektivním právům (a chráněným zájmům)</a:t>
            </a:r>
          </a:p>
          <a:p>
            <a:r>
              <a:rPr lang="cs-CZ" sz="2400" dirty="0"/>
              <a:t>soud má </a:t>
            </a:r>
            <a:r>
              <a:rPr lang="cs-CZ" sz="2400" dirty="0">
                <a:solidFill>
                  <a:schemeClr val="tx2"/>
                </a:solidFill>
              </a:rPr>
              <a:t>nadřazené postavení</a:t>
            </a:r>
            <a:r>
              <a:rPr lang="cs-CZ" sz="2400" dirty="0"/>
              <a:t>, je to orgán veřejné moci</a:t>
            </a:r>
          </a:p>
          <a:p>
            <a:r>
              <a:rPr lang="cs-CZ" sz="2400" dirty="0">
                <a:solidFill>
                  <a:schemeClr val="tx2"/>
                </a:solidFill>
              </a:rPr>
              <a:t>procesní právo </a:t>
            </a:r>
            <a:r>
              <a:rPr lang="cs-CZ" sz="2400" dirty="0"/>
              <a:t>(občanské právo procesní, trestní právo procesní, správní právo procesní) – </a:t>
            </a:r>
            <a:r>
              <a:rPr lang="cs-CZ" sz="2400" dirty="0">
                <a:solidFill>
                  <a:schemeClr val="tx2"/>
                </a:solidFill>
              </a:rPr>
              <a:t>odvětví veřejného práva</a:t>
            </a:r>
          </a:p>
          <a:p>
            <a:r>
              <a:rPr lang="cs-CZ" sz="2400" dirty="0"/>
              <a:t>předpis, který obsahuje procesněprávní normy, se typicky nazývá</a:t>
            </a:r>
            <a:r>
              <a:rPr lang="cs-CZ" sz="2400" dirty="0">
                <a:solidFill>
                  <a:schemeClr val="tx2"/>
                </a:solidFill>
              </a:rPr>
              <a:t> řád </a:t>
            </a:r>
            <a:r>
              <a:rPr lang="cs-CZ" sz="2400" dirty="0"/>
              <a:t>(občanský soudní řád, trestní řád, správní řád soudní, daňový řád)</a:t>
            </a:r>
          </a:p>
        </p:txBody>
      </p:sp>
    </p:spTree>
    <p:extLst>
      <p:ext uri="{BB962C8B-B14F-4D97-AF65-F5344CB8AC3E}">
        <p14:creationId xmlns:p14="http://schemas.microsoft.com/office/powerpoint/2010/main" val="373604814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65FF4E8-C467-4728-9E57-C647C26CFC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7289E34-E792-4ECA-9C49-BA3BCF840BD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0151FD-8C21-4463-A5FA-44E8A4053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Pozice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2F78AD4-8B55-438A-A2C1-17F30874DC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31789"/>
            <a:ext cx="10753200" cy="453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stojí </a:t>
            </a:r>
            <a:r>
              <a:rPr lang="cs-CZ" sz="2400" dirty="0">
                <a:solidFill>
                  <a:schemeClr val="tx2"/>
                </a:solidFill>
              </a:rPr>
              <a:t>mimo strukturu obecných soudů </a:t>
            </a:r>
          </a:p>
          <a:p>
            <a:r>
              <a:rPr lang="cs-CZ" sz="2400" dirty="0"/>
              <a:t>nejedná se o žádný další opravný prostředek</a:t>
            </a:r>
          </a:p>
          <a:p>
            <a:r>
              <a:rPr lang="cs-CZ" sz="2400" dirty="0"/>
              <a:t>je to orgán </a:t>
            </a:r>
            <a:r>
              <a:rPr lang="cs-CZ" sz="2400" dirty="0">
                <a:solidFill>
                  <a:schemeClr val="tx2"/>
                </a:solidFill>
              </a:rPr>
              <a:t>ochrany ústavnosti </a:t>
            </a:r>
            <a:r>
              <a:rPr lang="cs-CZ" sz="2400" dirty="0"/>
              <a:t>(čl. 83 Ústavy)</a:t>
            </a:r>
          </a:p>
          <a:p>
            <a:r>
              <a:rPr lang="cs-CZ" sz="2400" dirty="0"/>
              <a:t>chrání ústavnost, základní práva a svobody</a:t>
            </a:r>
          </a:p>
          <a:p>
            <a:r>
              <a:rPr lang="cs-CZ" sz="2400" dirty="0"/>
              <a:t>sice máme zákon o Ústavním soudu, ale základní (a celkem podrobná úprava) je v samotné </a:t>
            </a:r>
            <a:r>
              <a:rPr lang="cs-CZ" sz="2400" dirty="0">
                <a:solidFill>
                  <a:schemeClr val="tx2"/>
                </a:solidFill>
              </a:rPr>
              <a:t>Ústavě</a:t>
            </a:r>
          </a:p>
          <a:p>
            <a:r>
              <a:rPr lang="cs-CZ" sz="2400" dirty="0"/>
              <a:t>sídlí v Brně, je tvořen 15 soudci, jsou tam tříčlenné senáty</a:t>
            </a:r>
          </a:p>
          <a:p>
            <a:r>
              <a:rPr lang="cs-CZ" sz="2400" dirty="0"/>
              <a:t>jmenuje prezident republiky se souhlasem Senátu na 10 let, možnost opakování</a:t>
            </a:r>
          </a:p>
          <a:p>
            <a:r>
              <a:rPr lang="cs-CZ" sz="2400" dirty="0"/>
              <a:t>z řad soudců je předseda (Pavel Rychetský) a 2 místopředsedové </a:t>
            </a:r>
          </a:p>
        </p:txBody>
      </p:sp>
    </p:spTree>
    <p:extLst>
      <p:ext uri="{BB962C8B-B14F-4D97-AF65-F5344CB8AC3E}">
        <p14:creationId xmlns:p14="http://schemas.microsoft.com/office/powerpoint/2010/main" val="1566922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F820ED-9CEF-46CC-90DC-3376E45305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942566-2809-4102-BC7B-DDC419C7C5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4FF384A-B5B2-4EA6-82BE-21E345CDE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Článek 87 Ústavy ČR – ÚS rozhoduje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2411D56-3307-4272-B5CB-65B206687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71200"/>
            <a:ext cx="11105047" cy="4956799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 o </a:t>
            </a:r>
            <a:r>
              <a:rPr lang="cs-CZ" sz="1800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zrušení zákonů nebo jejich jednotlivých ustanovení, jsou-li v rozporu s ústavním pořádkem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  <a:br>
              <a:rPr lang="cs-CZ" sz="1800" dirty="0"/>
            </a:br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 o </a:t>
            </a:r>
            <a:r>
              <a:rPr lang="cs-CZ" sz="1800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zrušení jiných právních předpisů nebo jejich jednotlivých ustanovení, jsou-li v rozporu s ústavním pořádkem nebo zákonem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  <a:br>
              <a:rPr lang="cs-CZ" sz="1800" dirty="0"/>
            </a:br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 o ústavní stížnosti orgánů územní samosprávy proti nezákonnému zásahu státu,</a:t>
            </a:r>
            <a:br>
              <a:rPr lang="cs-CZ" sz="1800" dirty="0"/>
            </a:br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 o </a:t>
            </a:r>
            <a:r>
              <a:rPr lang="cs-CZ" sz="1800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ústavní stížnosti proti pravomocnému rozhodnutí a jinému zásahu orgánů veřejné moci do ústavně zaručených základních práv a svobod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  <a:br>
              <a:rPr lang="cs-CZ" sz="1800" dirty="0"/>
            </a:br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e) o opravném prostředku proti rozhodnutí ve věci ověření volby poslance nebo senátora,</a:t>
            </a:r>
            <a:br>
              <a:rPr lang="cs-CZ" sz="1800" dirty="0"/>
            </a:br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f) v pochybnostech o ztrátě volitelnosti a o neslučitelnosti výkonu funkcí poslance nebo senátora podle čl. 25,</a:t>
            </a:r>
            <a:br>
              <a:rPr lang="cs-CZ" sz="1800" dirty="0"/>
            </a:br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g) o ústavní žalobě Senátu proti prezidentu republiku podle čl. 65 odst. 2,</a:t>
            </a:r>
            <a:br>
              <a:rPr lang="cs-CZ" sz="1800" dirty="0"/>
            </a:br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h) o návrhu prezidenta republiky na zrušení usnesení Poslanecké sněmovny a Senátu podle čl. 66,</a:t>
            </a:r>
            <a:br>
              <a:rPr lang="cs-CZ" sz="1800" dirty="0"/>
            </a:br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i) o opatřeních nezbytných k provedení rozhodnutí mezinárodního soudu, které je pro Českou republiku závazné, pokud je nelze provést jinak,</a:t>
            </a:r>
            <a:br>
              <a:rPr lang="cs-CZ" sz="1800" dirty="0"/>
            </a:br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j) o tom, zda rozhodnutí o rozpuštění politické strany nebo jiné rozhodnutí týkající se činnosti politické strany je ve shodě s ústavními nebo jinými zákony,</a:t>
            </a:r>
            <a:br>
              <a:rPr lang="cs-CZ" sz="1800" dirty="0"/>
            </a:br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k) spory o rozsah kompetencí státních orgánů a orgánů územní samosprávy, nepřísluší-li podle zákona jinému orgánu.</a:t>
            </a:r>
            <a:br>
              <a:rPr lang="cs-CZ" sz="2000" dirty="0"/>
            </a:br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(2) Ústavní soud dále rozhoduje o </a:t>
            </a:r>
            <a:r>
              <a:rPr lang="cs-CZ" sz="1800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souladu mezinárodní smlouvy podle čl. 10a a čl. 49 s ústavním pořádkem, a to před její ratifikací. Do rozhodnutí Ústavního soudu nemůže být smlouva ratifikována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037898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0F44F0C-410A-43E0-A68F-F365CC6C91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CB9908B-2FFD-4325-8905-8E971EE1E7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C20BCEE-B49D-4AF3-ADDA-ECCB69810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si hlavně zapamatovat z jeho činnosti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5622FB7-D64C-4DFB-B7C9-C97AFACDF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02002"/>
            <a:ext cx="10753200" cy="453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ruší zákony či jiné právní předpisy (případně ustanovení), pokud jsou v rozporu s ústavním pořádkem – právní předpisy musí být tzv. ústavně-konformní – hovoříme zde, že Ústavní soud funguje jako </a:t>
            </a:r>
            <a:r>
              <a:rPr lang="cs-CZ" sz="2400" dirty="0">
                <a:solidFill>
                  <a:schemeClr val="tx2"/>
                </a:solidFill>
              </a:rPr>
              <a:t>negativní zákonodárce </a:t>
            </a:r>
            <a:r>
              <a:rPr lang="cs-CZ" sz="2400" dirty="0"/>
              <a:t>– ÚS vydá nález, který se vyhlašuje ve Sbírce zákonů</a:t>
            </a:r>
            <a:endParaRPr lang="cs-CZ" sz="2400" dirty="0">
              <a:solidFill>
                <a:schemeClr val="tx2"/>
              </a:solidFill>
            </a:endParaRPr>
          </a:p>
          <a:p>
            <a:r>
              <a:rPr lang="cs-CZ" sz="2400" dirty="0"/>
              <a:t>rozhoduje o souladu mezinárodní smlouvy s ústavním pořádkem</a:t>
            </a:r>
          </a:p>
          <a:p>
            <a:r>
              <a:rPr lang="cs-CZ" sz="2400" dirty="0"/>
              <a:t>rozhoduje o ústavní stížnosti proti pravomocnému rozhodnutí soudů (orgánů veřejné moci), pokud nebyla zaručena Vaše (ústavní) základní lidská práva a svobody</a:t>
            </a:r>
          </a:p>
          <a:p>
            <a:r>
              <a:rPr lang="cs-CZ" sz="2400" dirty="0"/>
              <a:t>ústavní žaloba Senátu proti prezidentu republiky</a:t>
            </a:r>
          </a:p>
          <a:p>
            <a:r>
              <a:rPr lang="cs-CZ" sz="2400" dirty="0"/>
              <a:t>Sbírka nálezů a usnesení Ústavního soudu</a:t>
            </a:r>
          </a:p>
          <a:p>
            <a:pPr marL="7200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455071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67C8067-99CD-4515-888C-F762F3D77E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138C521-A775-4D1B-8467-8FBCD036A4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F07F36D-DE8E-4DAB-A419-A7A61535D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Pojmosloví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97C41AB-9DCB-4433-A078-304B3A8CC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94778"/>
            <a:ext cx="10862400" cy="455639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plénum</a:t>
            </a:r>
            <a:r>
              <a:rPr lang="cs-CZ" sz="2400" dirty="0"/>
              <a:t> = plné složení Ústavního soudu (15), nejdůležitější záležitosti, například rušení zákonů a právních předpisů, ústavní žaloba proti prezidentovi</a:t>
            </a:r>
          </a:p>
          <a:p>
            <a:r>
              <a:rPr lang="cs-CZ" sz="2400" dirty="0">
                <a:solidFill>
                  <a:schemeClr val="tx2"/>
                </a:solidFill>
              </a:rPr>
              <a:t>senáty</a:t>
            </a:r>
            <a:r>
              <a:rPr lang="cs-CZ" sz="2400" dirty="0"/>
              <a:t> = tříčlenné, rozhodují zpravidla o ústavních stížnostech</a:t>
            </a:r>
          </a:p>
          <a:p>
            <a:r>
              <a:rPr lang="cs-CZ" sz="2400" dirty="0">
                <a:solidFill>
                  <a:schemeClr val="tx2"/>
                </a:solidFill>
              </a:rPr>
              <a:t>soudce zpravodaj </a:t>
            </a:r>
            <a:r>
              <a:rPr lang="cs-CZ" sz="2400" dirty="0"/>
              <a:t>= soudce, který je určen, shromažďuje podklady pro rozhodnutí a předkládá návrh na rozhodnutí</a:t>
            </a:r>
          </a:p>
          <a:p>
            <a:r>
              <a:rPr lang="cs-CZ" sz="2400" dirty="0">
                <a:solidFill>
                  <a:schemeClr val="tx2"/>
                </a:solidFill>
              </a:rPr>
              <a:t>nález </a:t>
            </a:r>
            <a:r>
              <a:rPr lang="cs-CZ" sz="2400" dirty="0"/>
              <a:t>= označení pro rozhodnutí ÚS, ve které rozhoduje ve věci samé</a:t>
            </a:r>
          </a:p>
          <a:p>
            <a:r>
              <a:rPr lang="cs-CZ" sz="2400" dirty="0">
                <a:solidFill>
                  <a:schemeClr val="tx2"/>
                </a:solidFill>
              </a:rPr>
              <a:t>usnesení </a:t>
            </a:r>
            <a:r>
              <a:rPr lang="cs-CZ" sz="2400" dirty="0"/>
              <a:t>= rozhodnutí ÚS tam, kde ÚS nerozhoduje nálezem (procesní otázky)</a:t>
            </a:r>
          </a:p>
          <a:p>
            <a:r>
              <a:rPr lang="cs-CZ" sz="2400" dirty="0">
                <a:solidFill>
                  <a:schemeClr val="tx2"/>
                </a:solidFill>
              </a:rPr>
              <a:t>disent </a:t>
            </a:r>
            <a:r>
              <a:rPr lang="cs-CZ" sz="2400" dirty="0"/>
              <a:t>= odlišné stanovisko soudce, který nesouhlasí s rozhodnutím (může se stát, protože se rozhoduje většinou) </a:t>
            </a:r>
            <a:r>
              <a:rPr lang="cs-CZ" sz="2400" dirty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9614031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EA4BA7E-9323-4243-A649-009885AC09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421AF0-C30D-447F-BADF-654BF63827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0466B15-A541-4A3C-8928-A1F67C0C6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Ústavní soud</a:t>
            </a:r>
          </a:p>
        </p:txBody>
      </p:sp>
      <p:pic>
        <p:nvPicPr>
          <p:cNvPr id="3074" name="Picture 2" descr="Ústavní soud České republiky – Wikipedie">
            <a:extLst>
              <a:ext uri="{FF2B5EF4-FFF2-40B4-BE49-F238E27FC236}">
                <a16:creationId xmlns:a16="http://schemas.microsoft.com/office/drawing/2014/main" id="{3C935A2C-F5FB-4463-8821-D9468E1CD2B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4299" y="2471457"/>
            <a:ext cx="4386213" cy="2235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30631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FB964EB-E555-4C4F-853A-E674C7CEB2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JUDr. Radovan Malachta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FD51DF-79F9-4F7E-9E23-174A1049EE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255C00-DBAC-439D-805F-F5244F57F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 co dále?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D04C67E-47F6-4F96-9090-C3FA7E80C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03743"/>
            <a:ext cx="10753200" cy="106016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pokud je porušeno právo dané Úmluvou o ochraně lidských práv a svobod – pak stížnost k ESLP (Evropský soud pro lidská práva, sídlo ve Štrasburku), </a:t>
            </a:r>
          </a:p>
        </p:txBody>
      </p:sp>
      <p:pic>
        <p:nvPicPr>
          <p:cNvPr id="4100" name="Picture 4" descr="Pozor! Od 1. února 2022 se zkracuje lhůta pro podávání stížností k ESLP -  Svět práva - Advokátní deník">
            <a:extLst>
              <a:ext uri="{FF2B5EF4-FFF2-40B4-BE49-F238E27FC236}">
                <a16:creationId xmlns:a16="http://schemas.microsoft.com/office/drawing/2014/main" id="{8C0777C7-EE95-4C55-A434-CCFD7289C8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9960" y="2841646"/>
            <a:ext cx="4785522" cy="3188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09008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59524D5-14EE-4B1E-8941-81FBABE67A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EE8ED7A-A8DC-463A-96B1-DA27F7FD77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39E615-4524-4354-ADED-41DB45BDD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Rozhodčí soud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30520E6-06D3-499C-8C79-9B952ACC4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12706"/>
            <a:ext cx="10753200" cy="4715294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rozhodčí soud </a:t>
            </a:r>
            <a:r>
              <a:rPr lang="cs-CZ" sz="2400" dirty="0"/>
              <a:t>– není to orgán veřejné moci, není to orgán státu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rozhodce</a:t>
            </a:r>
            <a:r>
              <a:rPr lang="cs-CZ" dirty="0"/>
              <a:t> pak není jako soudce, rozhodce je vlastně soukromá osoba</a:t>
            </a:r>
          </a:p>
          <a:p>
            <a:r>
              <a:rPr lang="cs-CZ" sz="2400" dirty="0"/>
              <a:t>strany se mohou dohodnout </a:t>
            </a:r>
            <a:r>
              <a:rPr lang="cs-CZ" sz="2400" dirty="0">
                <a:solidFill>
                  <a:schemeClr val="tx2"/>
                </a:solidFill>
              </a:rPr>
              <a:t>na základě smlouvy (rozhodčí doložka)</a:t>
            </a:r>
            <a:r>
              <a:rPr lang="cs-CZ" sz="2400" dirty="0"/>
              <a:t>, že přenesou pravomoc rozhodovat spor z obecného soudnictví na rozhodčí soudnictví – ten pak vydá tzv. </a:t>
            </a:r>
            <a:r>
              <a:rPr lang="cs-CZ" sz="2400" dirty="0">
                <a:solidFill>
                  <a:schemeClr val="tx2"/>
                </a:solidFill>
              </a:rPr>
              <a:t>rozhodčí nález</a:t>
            </a:r>
            <a:r>
              <a:rPr lang="cs-CZ" sz="2400" dirty="0"/>
              <a:t>, který je závazný a vykonatelný stejně jako soudní rozhodnutí (rozsudek)</a:t>
            </a:r>
          </a:p>
          <a:p>
            <a:r>
              <a:rPr lang="cs-CZ" sz="2400" dirty="0"/>
              <a:t>jen tam, kde to stanoví zákon v rámci ČR - zákon o rozhodčím řízení a o výkonu rozhodčích nálezů – nelze u spotřebitelů! </a:t>
            </a:r>
          </a:p>
          <a:p>
            <a:pPr lvl="1"/>
            <a:r>
              <a:rPr lang="cs-CZ" sz="1600" dirty="0"/>
              <a:t>majetkové spory, ve kterých lze uzavřít smír a jinak by rozhodovaly obecné soudy</a:t>
            </a:r>
          </a:p>
          <a:p>
            <a:r>
              <a:rPr lang="cs-CZ" sz="2400" dirty="0"/>
              <a:t>v ČR jsou 3 stálé rozhodčí soudy, nejvýznamnější je Rozhodčí soud při Hospodářské komoře ČR a Agrární komoře ČR</a:t>
            </a:r>
          </a:p>
          <a:p>
            <a:pPr lvl="1"/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59507204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2323F8E-8E16-47E8-9221-DA22C48E9E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91E29E-525C-4DCC-8B80-C839A667DE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47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14B72C50-F1C5-40C8-A818-14B76231A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  <a:br>
              <a:rPr lang="cs-CZ" dirty="0"/>
            </a:br>
            <a:r>
              <a:rPr lang="cs-CZ" sz="3600" dirty="0"/>
              <a:t>malachta@mail.muni.cz</a:t>
            </a:r>
            <a:endParaRPr lang="cs-CZ" dirty="0"/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C05DAB0B-16A4-4C9B-B402-1FE983AB16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526" y="4781436"/>
            <a:ext cx="11361600" cy="698497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2034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B827BF0-2A30-4B19-B57E-DB9F6B80E4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2B89DE4-A325-4309-8817-111472B56F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C9793BC-F633-4070-9BDE-DE8848642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B65677FC-A10E-4FB1-9733-A53B2F98B7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3422961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569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C951B7A-F346-46B5-89FF-61E3C00FF3A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0CE947-0C7B-4978-ABEA-1D664A312A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140282-91FF-45A8-B783-7307A8A9C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Pravomoc soudů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2984976-1F03-4A38-BAC1-FF09553DB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49126"/>
            <a:ext cx="10753200" cy="2584724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okruh věcí/záležitostí, které mohou projednat a rozhodnout soudy</a:t>
            </a:r>
          </a:p>
          <a:p>
            <a:r>
              <a:rPr lang="cs-CZ" sz="2400" dirty="0"/>
              <a:t>souhrn oprávnění a povinností, které zákon přiznává soudům k jejich činnosti</a:t>
            </a:r>
          </a:p>
          <a:p>
            <a:r>
              <a:rPr lang="cs-CZ" sz="2400" dirty="0"/>
              <a:t>každý druh soudu má jinou pravomoc</a:t>
            </a:r>
          </a:p>
          <a:p>
            <a:r>
              <a:rPr lang="cs-CZ" sz="2400" dirty="0"/>
              <a:t>pokud není dána pravomoc soudu, jedná se o neodstranitelný nedostatek a soud zastaví řízení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65607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B461877-6A1F-4D4A-93A8-780B34F8F3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2ED0286-1669-44C7-943A-EFD2A78336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74FFC69-0DCA-4391-B2E4-2E2F65B95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Pravomoc soudů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9247AC7-5FAF-4B2E-B18B-A7C0D18923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ústavní soudnictví </a:t>
            </a:r>
          </a:p>
          <a:p>
            <a:pPr lvl="1"/>
            <a:r>
              <a:rPr lang="cs-CZ" dirty="0"/>
              <a:t>chrání ústavní práva, pravidla, hodnoty</a:t>
            </a:r>
          </a:p>
          <a:p>
            <a:pPr lvl="1"/>
            <a:r>
              <a:rPr lang="cs-CZ" dirty="0"/>
              <a:t>rozhoduje o ústavnosti právních předpisů</a:t>
            </a:r>
          </a:p>
          <a:p>
            <a:r>
              <a:rPr lang="cs-CZ" sz="2400" dirty="0">
                <a:solidFill>
                  <a:schemeClr val="tx2"/>
                </a:solidFill>
              </a:rPr>
              <a:t>správní soudnictví</a:t>
            </a:r>
          </a:p>
          <a:p>
            <a:pPr lvl="1"/>
            <a:r>
              <a:rPr lang="cs-CZ" dirty="0"/>
              <a:t>přezkoumávají rozhodnutí správních orgánů ve správním řízení, řeší nečinnost správních orgánů a nezákonný zásah správních orgánů</a:t>
            </a:r>
          </a:p>
          <a:p>
            <a:pPr lvl="1"/>
            <a:r>
              <a:rPr lang="cs-CZ" dirty="0"/>
              <a:t>volební věci, politické strany a hnutí </a:t>
            </a:r>
          </a:p>
          <a:p>
            <a:r>
              <a:rPr lang="cs-CZ" sz="2400" dirty="0">
                <a:solidFill>
                  <a:schemeClr val="tx2"/>
                </a:solidFill>
              </a:rPr>
              <a:t>trestní soudnictví</a:t>
            </a:r>
          </a:p>
          <a:p>
            <a:pPr lvl="1"/>
            <a:r>
              <a:rPr lang="cs-CZ" dirty="0"/>
              <a:t>rozhodování o vině a trestu (opatření)</a:t>
            </a:r>
          </a:p>
          <a:p>
            <a:r>
              <a:rPr lang="cs-CZ" sz="2400" dirty="0">
                <a:solidFill>
                  <a:schemeClr val="tx2"/>
                </a:solidFill>
              </a:rPr>
              <a:t>civilní soudnictví</a:t>
            </a:r>
          </a:p>
          <a:p>
            <a:pPr lvl="1"/>
            <a:r>
              <a:rPr lang="cs-CZ" dirty="0"/>
              <a:t>spory a jiné právní věci, které vyplývají ze soukromého práva (občanské právo, obchodní právo, rodinné právo, dědické právo, pracovní právo, právo duševního vlastnictví, MPS)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8512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FD899A6-7FD7-4DD7-B4B7-0A9F409D5E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0B8636-F9B9-49C0-B8CF-8BDDA75C91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9D6A262-80AA-4664-9458-1CA72146E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1 – který soud je pravomocný?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3A2010B-7622-4029-9C5E-A1AEB8463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11502"/>
            <a:ext cx="10753200" cy="4726498"/>
          </a:xfrm>
          <a:noFill/>
          <a:ln>
            <a:noFill/>
          </a:ln>
        </p:spPr>
        <p:txBody>
          <a:bodyPr/>
          <a:lstStyle/>
          <a:p>
            <a:pPr marL="586350" indent="-514350">
              <a:lnSpc>
                <a:spcPct val="100000"/>
              </a:lnSpc>
              <a:buFont typeface="+mj-lt"/>
              <a:buAutoNum type="alphaLcParenR"/>
            </a:pPr>
            <a:r>
              <a:rPr lang="cs-CZ" sz="1800" i="1" dirty="0"/>
              <a:t>spor o nezaplacení kupní ceny za sekačku na trávu, kterou nezaplatil pan Zahrádka</a:t>
            </a:r>
          </a:p>
          <a:p>
            <a:pPr marL="586350" indent="-514350">
              <a:lnSpc>
                <a:spcPct val="100000"/>
              </a:lnSpc>
              <a:buFont typeface="+mj-lt"/>
              <a:buAutoNum type="alphaLcParenR"/>
            </a:pPr>
            <a:r>
              <a:rPr lang="cs-CZ" sz="1800" i="1" dirty="0"/>
              <a:t>spor o nezaplacení kupní ceny za cihly, které nakoupil jednatel s.r.o., pan Zvoneček, za účelem podnikání od jiného podnikatele</a:t>
            </a:r>
          </a:p>
          <a:p>
            <a:pPr marL="586350" indent="-514350">
              <a:lnSpc>
                <a:spcPct val="100000"/>
              </a:lnSpc>
              <a:buFont typeface="+mj-lt"/>
              <a:buAutoNum type="alphaLcParenR"/>
            </a:pPr>
            <a:r>
              <a:rPr lang="cs-CZ" sz="1800" i="1" dirty="0"/>
              <a:t>stavební úřad nevydal stavební povolení, i když jej vydat měl</a:t>
            </a:r>
          </a:p>
          <a:p>
            <a:pPr marL="586350" indent="-514350">
              <a:lnSpc>
                <a:spcPct val="100000"/>
              </a:lnSpc>
              <a:buFont typeface="+mj-lt"/>
              <a:buAutoNum type="alphaLcParenR"/>
            </a:pPr>
            <a:r>
              <a:rPr lang="cs-CZ" sz="1800" i="1" dirty="0"/>
              <a:t>pan Řezník zastřelil svého kamaráda kvůli drogám </a:t>
            </a:r>
          </a:p>
          <a:p>
            <a:pPr marL="586350" indent="-514350">
              <a:lnSpc>
                <a:spcPct val="100000"/>
              </a:lnSpc>
              <a:buFont typeface="+mj-lt"/>
              <a:buAutoNum type="alphaLcParenR"/>
            </a:pPr>
            <a:r>
              <a:rPr lang="cs-CZ" sz="1800" i="1" dirty="0"/>
              <a:t>zrušení politické strany</a:t>
            </a:r>
          </a:p>
          <a:p>
            <a:pPr marL="586350" indent="-514350">
              <a:lnSpc>
                <a:spcPct val="100000"/>
              </a:lnSpc>
              <a:buFont typeface="+mj-lt"/>
              <a:buAutoNum type="alphaLcParenR"/>
            </a:pPr>
            <a:r>
              <a:rPr lang="cs-CZ" sz="1800" i="1" dirty="0"/>
              <a:t>DPMB žaluje pana Fera, který jel „na černo“ a jízdné dodnes neuhradil </a:t>
            </a:r>
          </a:p>
          <a:p>
            <a:pPr marL="586350" indent="-514350">
              <a:lnSpc>
                <a:spcPct val="100000"/>
              </a:lnSpc>
              <a:buFont typeface="+mj-lt"/>
              <a:buAutoNum type="alphaLcParenR"/>
            </a:pPr>
            <a:r>
              <a:rPr lang="cs-CZ" sz="1800" i="1" dirty="0"/>
              <a:t>paní Tichá si stěžuje na to, že větve ze zahrádky sousedky, paní Stromové, přesahují na její zahrádku, přičemž paní Stromová odmítá větve ořezat kvůli přirozenému růstu stromů</a:t>
            </a:r>
          </a:p>
          <a:p>
            <a:pPr marL="586350" indent="-514350">
              <a:lnSpc>
                <a:spcPct val="100000"/>
              </a:lnSpc>
              <a:buFont typeface="+mj-lt"/>
              <a:buAutoNum type="alphaLcParenR"/>
            </a:pPr>
            <a:r>
              <a:rPr lang="cs-CZ" sz="1800" i="1" dirty="0"/>
              <a:t>pan Švarc dostal údajně neoprávněnou výpověď v práci</a:t>
            </a:r>
          </a:p>
          <a:p>
            <a:pPr marL="586350" indent="-514350">
              <a:lnSpc>
                <a:spcPct val="100000"/>
              </a:lnSpc>
              <a:buFont typeface="+mj-lt"/>
              <a:buAutoNum type="alphaLcParenR"/>
            </a:pPr>
            <a:r>
              <a:rPr lang="cs-CZ" sz="1800" i="1" dirty="0"/>
              <a:t>Kamil ukradl v obchodě šperk v hodnotě 20 000 Kč (nejedná se o přestupek) </a:t>
            </a:r>
          </a:p>
          <a:p>
            <a:pPr marL="586350" indent="-514350">
              <a:lnSpc>
                <a:spcPct val="100000"/>
              </a:lnSpc>
              <a:buFont typeface="+mj-lt"/>
              <a:buAutoNum type="alphaLcParenR"/>
            </a:pPr>
            <a:r>
              <a:rPr lang="cs-CZ" sz="1800" i="1" dirty="0"/>
              <a:t>tentýž Kamil nezaplatil pokutu za špatné parkování (pouze přestupek, nikoliv trestný čin)</a:t>
            </a:r>
          </a:p>
          <a:p>
            <a:pPr marL="586350" indent="-514350">
              <a:lnSpc>
                <a:spcPct val="100000"/>
              </a:lnSpc>
              <a:buFont typeface="+mj-lt"/>
              <a:buAutoNum type="alphaLcParenR"/>
            </a:pPr>
            <a:r>
              <a:rPr lang="cs-CZ" sz="1800" i="1" dirty="0"/>
              <a:t>panu Chudákovi nebylo soudy garantováno ústavní právo na ochranu vlastnictví a navíc bylo v jeho případě porušeno právo na spravedlivý proces</a:t>
            </a:r>
          </a:p>
          <a:p>
            <a:pPr marL="586350" indent="-514350">
              <a:lnSpc>
                <a:spcPct val="100000"/>
              </a:lnSpc>
              <a:buFont typeface="+mj-lt"/>
              <a:buAutoNum type="alphaLcParenR"/>
            </a:pPr>
            <a:r>
              <a:rPr lang="cs-CZ" sz="1800" i="1" dirty="0"/>
              <a:t>rozvod manželství Nováků</a:t>
            </a:r>
          </a:p>
          <a:p>
            <a:pPr marL="586350" indent="-514350">
              <a:lnSpc>
                <a:spcPct val="100000"/>
              </a:lnSpc>
              <a:buFont typeface="+mj-lt"/>
              <a:buAutoNum type="alphaLcParenR"/>
            </a:pPr>
            <a:r>
              <a:rPr lang="cs-CZ" sz="1800" i="1" dirty="0"/>
              <a:t>matrika v Brně nezapsala údaje o změně osobního stavu, na což měla daná osoba nárok</a:t>
            </a:r>
          </a:p>
          <a:p>
            <a:pPr marL="586350" indent="-514350">
              <a:lnSpc>
                <a:spcPct val="100000"/>
              </a:lnSpc>
              <a:buFont typeface="+mj-lt"/>
              <a:buAutoNum type="alphaLcParenR"/>
            </a:pPr>
            <a:r>
              <a:rPr lang="cs-CZ" sz="1800" i="1" dirty="0"/>
              <a:t>náhrada škody, kterou Vám způsobí pan Nešika, který Vám zlomí nohu a lyži při lyžování </a:t>
            </a:r>
            <a:endParaRPr lang="cs-CZ" sz="1600" i="1" dirty="0"/>
          </a:p>
        </p:txBody>
      </p:sp>
    </p:spTree>
    <p:extLst>
      <p:ext uri="{BB962C8B-B14F-4D97-AF65-F5344CB8AC3E}">
        <p14:creationId xmlns:p14="http://schemas.microsoft.com/office/powerpoint/2010/main" val="3292403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35F110A-3A1B-40CF-90EF-B251C9BDFC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5C4058-C967-445D-B68A-0F86230B96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09E7D4D-3FCE-40B6-B918-FBB085B01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Spory o pravomoc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7CFC4B4-A323-4E24-BAFB-3DB974523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96584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spory o pravomoc či věcnou příslušnost</a:t>
            </a:r>
          </a:p>
          <a:p>
            <a:r>
              <a:rPr lang="cs-CZ" sz="2400" dirty="0"/>
              <a:t>zákon č. 131/2002 Sb., o rozhodování některých kompetenčních sporů</a:t>
            </a:r>
          </a:p>
          <a:p>
            <a:r>
              <a:rPr lang="cs-CZ" sz="2400" dirty="0"/>
              <a:t>více soudů chce (nebo žádný soud nechce) věc rozhodnout </a:t>
            </a:r>
          </a:p>
          <a:p>
            <a:r>
              <a:rPr lang="cs-CZ" sz="2400" dirty="0">
                <a:solidFill>
                  <a:schemeClr val="tx2"/>
                </a:solidFill>
              </a:rPr>
              <a:t>kladný kompetenční konflikt </a:t>
            </a:r>
            <a:r>
              <a:rPr lang="cs-CZ" sz="2400" dirty="0"/>
              <a:t>– oba orgány chtějí spor rozhodnout</a:t>
            </a:r>
          </a:p>
          <a:p>
            <a:r>
              <a:rPr lang="cs-CZ" sz="2400" dirty="0">
                <a:solidFill>
                  <a:schemeClr val="tx2"/>
                </a:solidFill>
              </a:rPr>
              <a:t>záporný kompetenční konflikt </a:t>
            </a:r>
            <a:r>
              <a:rPr lang="cs-CZ" sz="2400" dirty="0"/>
              <a:t>– žádný orgán nechce spor rozhodnout </a:t>
            </a:r>
          </a:p>
          <a:p>
            <a:r>
              <a:rPr lang="cs-CZ" sz="2400" dirty="0">
                <a:solidFill>
                  <a:schemeClr val="tx2"/>
                </a:solidFill>
              </a:rPr>
              <a:t>kompetenční senát </a:t>
            </a:r>
            <a:r>
              <a:rPr lang="cs-CZ" sz="2400" dirty="0"/>
              <a:t>– 3 soudci NSS a 3 soudci NS na dobu 3 let – rozhodnou závazně o tom, kdo projedná spor</a:t>
            </a:r>
          </a:p>
          <a:p>
            <a:r>
              <a:rPr lang="cs-CZ" sz="2400" dirty="0"/>
              <a:t>rozhoduje se v NSS</a:t>
            </a:r>
          </a:p>
        </p:txBody>
      </p:sp>
    </p:spTree>
    <p:extLst>
      <p:ext uri="{BB962C8B-B14F-4D97-AF65-F5344CB8AC3E}">
        <p14:creationId xmlns:p14="http://schemas.microsoft.com/office/powerpoint/2010/main" val="341522794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274</TotalTime>
  <Words>3813</Words>
  <Application>Microsoft Office PowerPoint</Application>
  <PresentationFormat>Širokoúhlá obrazovka</PresentationFormat>
  <Paragraphs>387</Paragraphs>
  <Slides>47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1" baseType="lpstr">
      <vt:lpstr>Arial</vt:lpstr>
      <vt:lpstr>Tahoma</vt:lpstr>
      <vt:lpstr>Wingdings</vt:lpstr>
      <vt:lpstr>Prezentace_MU_CZ</vt:lpstr>
      <vt:lpstr>Soustava soudů v ČR.   </vt:lpstr>
      <vt:lpstr>Brainstorming na úvod</vt:lpstr>
      <vt:lpstr>Způsoby řešení sporů v souladu s právem</vt:lpstr>
      <vt:lpstr>Soudní moc. Soud. </vt:lpstr>
      <vt:lpstr>Druhy</vt:lpstr>
      <vt:lpstr>Pravomoc soudů</vt:lpstr>
      <vt:lpstr>Pravomoc soudů</vt:lpstr>
      <vt:lpstr>Příklad 1 – který soud je pravomocný?</vt:lpstr>
      <vt:lpstr>Spory o pravomoc</vt:lpstr>
      <vt:lpstr>Civilní soudnictví</vt:lpstr>
      <vt:lpstr>Civilní soudnictví</vt:lpstr>
      <vt:lpstr>Organizace soudní soustavy (civilní soudy)</vt:lpstr>
      <vt:lpstr>Organizace soudní soustavy</vt:lpstr>
      <vt:lpstr>Doplnění k organizaci soudní soustavy (civilní soudy, platí i pro trestní)</vt:lpstr>
      <vt:lpstr>Příslušnost soudů</vt:lpstr>
      <vt:lpstr>Věcná příslušnost</vt:lpstr>
      <vt:lpstr>Věcná příslušnost</vt:lpstr>
      <vt:lpstr>Místní příslušnost</vt:lpstr>
      <vt:lpstr>Místní příslušnost</vt:lpstr>
      <vt:lpstr>Funkční příslušnost</vt:lpstr>
      <vt:lpstr>Jak zjistíme, kde se budeme soudit?</vt:lpstr>
      <vt:lpstr>Příklad 2 – kde se budeme soudit?</vt:lpstr>
      <vt:lpstr>Související pojmy</vt:lpstr>
      <vt:lpstr>Pojmy v civilním soudnictví </vt:lpstr>
      <vt:lpstr>Nejvyšší soud</vt:lpstr>
      <vt:lpstr>Trestní soudnictví</vt:lpstr>
      <vt:lpstr>Trestní soudnictví</vt:lpstr>
      <vt:lpstr>Věcná příslušnost</vt:lpstr>
      <vt:lpstr>Místní příslušnost</vt:lpstr>
      <vt:lpstr>Funkční příslušnost</vt:lpstr>
      <vt:lpstr>Pojmy v trestním soudnictví </vt:lpstr>
      <vt:lpstr>Pojmy v trestním soudnictví II</vt:lpstr>
      <vt:lpstr>Správní soudnictví</vt:lpstr>
      <vt:lpstr>Podstata</vt:lpstr>
      <vt:lpstr>Pravomoc správních soudů</vt:lpstr>
      <vt:lpstr>Struktura – správní soudnictví </vt:lpstr>
      <vt:lpstr>Správní soudnictví </vt:lpstr>
      <vt:lpstr>Nejvyšší správní soud </vt:lpstr>
      <vt:lpstr>Ústavní soud ČR</vt:lpstr>
      <vt:lpstr>Pozice</vt:lpstr>
      <vt:lpstr>Článek 87 Ústavy ČR – ÚS rozhoduje</vt:lpstr>
      <vt:lpstr>Co si hlavně zapamatovat z jeho činnosti</vt:lpstr>
      <vt:lpstr>Pojmosloví</vt:lpstr>
      <vt:lpstr>Ústavní soud</vt:lpstr>
      <vt:lpstr>A co dále? </vt:lpstr>
      <vt:lpstr>Rozhodčí soud </vt:lpstr>
      <vt:lpstr>Děkuji za pozornost malachta@mail.muni.cz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Občan a právo Úvodní seminář</dc:title>
  <dc:creator>Radovan Malachta</dc:creator>
  <cp:lastModifiedBy>Radovan Malachta</cp:lastModifiedBy>
  <cp:revision>186</cp:revision>
  <cp:lastPrinted>1601-01-01T00:00:00Z</cp:lastPrinted>
  <dcterms:created xsi:type="dcterms:W3CDTF">2022-02-12T19:12:13Z</dcterms:created>
  <dcterms:modified xsi:type="dcterms:W3CDTF">2022-04-11T11:14:38Z</dcterms:modified>
</cp:coreProperties>
</file>