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Roboto" panose="020000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izghZux2aXxRfyGgGAGuwCsmA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information-new/?lang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vojanovsky@ped.muni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ed.muni.cz/pedagogika/wp-content/uploads/2021/04/Self-evaluation-of-student-teacher-teaching-practice.docx" TargetMode="External"/><Relationship Id="rId5" Type="http://schemas.openxmlformats.org/officeDocument/2006/relationships/hyperlink" Target="https://www.ped.muni.cz/pedagogika/wp-content/uploads/2021/04/List-of-activities-done-by-student-at-Teaching-Practice.docx" TargetMode="External"/><Relationship Id="rId4" Type="http://schemas.openxmlformats.org/officeDocument/2006/relationships/hyperlink" Target="mailto:pospisil@ped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1_HThaSTCbdECaokzb9fvI9NXGDsgGDGeHtU3Ejiuw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71732" y="840663"/>
            <a:ext cx="11574147" cy="4248507"/>
            <a:chOff x="210416" y="1022550"/>
            <a:chExt cx="11574147" cy="4248507"/>
          </a:xfrm>
        </p:grpSpPr>
        <p:sp>
          <p:nvSpPr>
            <p:cNvPr id="85" name="Google Shape;85;p1"/>
            <p:cNvSpPr/>
            <p:nvPr/>
          </p:nvSpPr>
          <p:spPr>
            <a:xfrm>
              <a:off x="6949751" y="1102448"/>
              <a:ext cx="4834812" cy="60649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Course PdZ004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ALTOGEHTER: 60 hours</a:t>
              </a:r>
              <a:endParaRPr sz="1800" b="0" i="0" u="none" strike="sng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3667038" y="2556493"/>
              <a:ext cx="1492117" cy="9455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Preparation at home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10417" y="2579819"/>
              <a:ext cx="1421768" cy="8989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Teaching at the school</a:t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1887552" y="2579819"/>
              <a:ext cx="1594468" cy="8989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Other duties at the school</a:t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7687647" y="1898557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6949751" y="2556493"/>
              <a:ext cx="1867679" cy="922235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SCHOOL</a:t>
              </a: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10654780" y="1809782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9916884" y="2556493"/>
              <a:ext cx="1867679" cy="922235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Leisure centre LIPKA</a:t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9134668" y="4352414"/>
              <a:ext cx="1564432" cy="918643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Preparation at home</a:t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5462455" y="4352414"/>
              <a:ext cx="1487296" cy="918643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Teaching at the school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7741803" y="3582298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7211444" y="4347582"/>
              <a:ext cx="1605986" cy="923475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 hours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Other duties at the school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 rot="-2603928">
              <a:off x="8835602" y="3569469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 rot="2180848">
              <a:off x="6620034" y="3596248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6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210416" y="1022550"/>
              <a:ext cx="4948739" cy="6064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Course PdZ000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ALTOGEHTER: 60 hours</a:t>
              </a:r>
              <a:endParaRPr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725358" y="1851146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4217153" y="1863046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488843" y="1863046"/>
              <a:ext cx="391886" cy="5971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3" name="Google Shape;103;p1"/>
          <p:cNvSpPr/>
          <p:nvPr/>
        </p:nvSpPr>
        <p:spPr>
          <a:xfrm>
            <a:off x="100000" y="4069558"/>
            <a:ext cx="1950720" cy="1040665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70C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Teaching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Tandem teaching with mentor 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5399289" y="5760747"/>
            <a:ext cx="1936260" cy="1040665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92D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Teaching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Tandem teaching with mentor </a:t>
            </a:r>
            <a:endParaRPr/>
          </a:p>
        </p:txBody>
      </p:sp>
      <p:sp>
        <p:nvSpPr>
          <p:cNvPr id="105" name="Google Shape;105;p1"/>
          <p:cNvSpPr/>
          <p:nvPr/>
        </p:nvSpPr>
        <p:spPr>
          <a:xfrm>
            <a:off x="955112" y="3477961"/>
            <a:ext cx="240495" cy="471208"/>
          </a:xfrm>
          <a:prstGeom prst="down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247171" y="5176037"/>
            <a:ext cx="240495" cy="471208"/>
          </a:xfrm>
          <a:prstGeom prst="down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320158" y="88359"/>
            <a:ext cx="576511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Teaching Practice for Erasmus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2"/>
          <p:cNvGrpSpPr/>
          <p:nvPr/>
        </p:nvGrpSpPr>
        <p:grpSpPr>
          <a:xfrm>
            <a:off x="1834718" y="1402670"/>
            <a:ext cx="8522563" cy="4102291"/>
            <a:chOff x="-1235054" y="629045"/>
            <a:chExt cx="8522563" cy="3047918"/>
          </a:xfrm>
        </p:grpSpPr>
        <p:sp>
          <p:nvSpPr>
            <p:cNvPr id="113" name="Google Shape;113;p2"/>
            <p:cNvSpPr/>
            <p:nvPr/>
          </p:nvSpPr>
          <p:spPr>
            <a:xfrm>
              <a:off x="-1235054" y="629045"/>
              <a:ext cx="8522563" cy="733204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Courses PdZ000 / PdZ004</a:t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808664" y="2778054"/>
              <a:ext cx="4016403" cy="898909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Reflection on your Teaching Practice: one meeting at Faculty of Education</a:t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318975" y="1599953"/>
              <a:ext cx="853633" cy="94039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7030A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 txBox="1"/>
          <p:nvPr/>
        </p:nvSpPr>
        <p:spPr>
          <a:xfrm>
            <a:off x="2603006" y="336988"/>
            <a:ext cx="70096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Reflection on Teaching Practice for ALL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Information about Teaching Practice </a:t>
            </a:r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WEBSITE: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https://www.ped.muni.cz/pedagogika/information-new/?lang=en</a:t>
            </a:r>
            <a:r>
              <a:rPr lang="cs-CZ"/>
              <a:t>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STUDY MATERIALS (Information system)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838200" y="205327"/>
            <a:ext cx="10515600" cy="913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cs-CZ" sz="4800" b="1"/>
              <a:t>Important dates…</a:t>
            </a:r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838200" y="1251750"/>
            <a:ext cx="10515600" cy="560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start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Monday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>
                <a:solidFill>
                  <a:srgbClr val="FF0000"/>
                </a:solidFill>
                <a:highlight>
                  <a:srgbClr val="FFFF00"/>
                </a:highlight>
              </a:rPr>
              <a:t>14</a:t>
            </a:r>
            <a:r>
              <a:rPr lang="cs-CZ" sz="3600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.3.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7:45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end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later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than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31.5. 2022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Reflection</a:t>
            </a:r>
            <a:r>
              <a:rPr lang="cs-CZ" sz="4000" b="1" dirty="0"/>
              <a:t> on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</a:t>
            </a:r>
            <a:r>
              <a:rPr lang="cs-CZ" sz="4000" b="1" dirty="0" err="1"/>
              <a:t>the</a:t>
            </a:r>
            <a:r>
              <a:rPr lang="cs-CZ" sz="4000" b="1" dirty="0"/>
              <a:t> </a:t>
            </a:r>
            <a:r>
              <a:rPr lang="cs-CZ" sz="4000" b="1" dirty="0" err="1"/>
              <a:t>Faculty</a:t>
            </a:r>
            <a:r>
              <a:rPr lang="cs-CZ" sz="4000" b="1" dirty="0"/>
              <a:t>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Thursday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21. 4.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10:00–11:50,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classroom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72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LIPKA (</a:t>
            </a:r>
            <a:r>
              <a:rPr lang="cs-CZ" sz="4000" b="1" dirty="0" err="1"/>
              <a:t>only</a:t>
            </a:r>
            <a:r>
              <a:rPr lang="cs-CZ" sz="4000" b="1" dirty="0"/>
              <a:t> </a:t>
            </a:r>
            <a:r>
              <a:rPr lang="cs-CZ" sz="4000" b="1" dirty="0" err="1"/>
              <a:t>for</a:t>
            </a:r>
            <a:r>
              <a:rPr lang="cs-CZ" sz="4000" b="1" dirty="0"/>
              <a:t> </a:t>
            </a:r>
            <a:r>
              <a:rPr lang="cs-CZ" sz="4000" b="1" dirty="0" err="1"/>
              <a:t>students</a:t>
            </a:r>
            <a:r>
              <a:rPr lang="cs-CZ" sz="4000" b="1" dirty="0"/>
              <a:t> </a:t>
            </a:r>
            <a:r>
              <a:rPr lang="cs-CZ" sz="4000" b="1" dirty="0" err="1"/>
              <a:t>enrolled</a:t>
            </a:r>
            <a:r>
              <a:rPr lang="cs-CZ" sz="4000" b="1" dirty="0"/>
              <a:t> in PdZ004)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Dates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specified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soon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838200" y="16981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Credits requirements </a:t>
            </a:r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cs-CZ"/>
              <a:t>Follow instructions of your mentor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cs-CZ"/>
              <a:t>Send following documents to Petr Svojanovský </a:t>
            </a:r>
            <a:r>
              <a:rPr lang="cs-CZ" sz="2000"/>
              <a:t>(</a:t>
            </a:r>
            <a:r>
              <a:rPr lang="cs-CZ" sz="2000" u="sng">
                <a:solidFill>
                  <a:schemeClr val="hlink"/>
                </a:solidFill>
                <a:hlinkClick r:id="rId3"/>
              </a:rPr>
              <a:t>svojanovsky@ped.muni.cz</a:t>
            </a:r>
            <a:r>
              <a:rPr lang="cs-CZ" sz="2000"/>
              <a:t>) </a:t>
            </a:r>
            <a:r>
              <a:rPr lang="cs-CZ"/>
              <a:t>or Radek Pospíšil </a:t>
            </a:r>
            <a:r>
              <a:rPr lang="cs-CZ" sz="2000"/>
              <a:t>(</a:t>
            </a:r>
            <a:r>
              <a:rPr lang="cs-CZ" sz="2000" u="sng">
                <a:solidFill>
                  <a:schemeClr val="hlink"/>
                </a:solidFill>
                <a:hlinkClick r:id="rId4"/>
              </a:rPr>
              <a:t>pospisil@ped.muni.cz</a:t>
            </a:r>
            <a:r>
              <a:rPr lang="cs-CZ" sz="2000"/>
              <a:t>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r>
              <a:rPr lang="cs-CZ" b="0" i="0" u="sng" strike="noStrike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Overview of activities performed by the student during the internship</a:t>
            </a:r>
            <a:endParaRPr>
              <a:solidFill>
                <a:srgbClr val="0070C0"/>
              </a:solidFill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r>
              <a:rPr lang="cs-CZ" b="0" i="0" u="sng" strike="noStrike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Self/evaluation sheet</a:t>
            </a:r>
            <a:endParaRPr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Choosing your school..</a:t>
            </a:r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https://docs.google.com/spreadsheets/d/1D1_HThaSTCbdECaokzb9fvI9NXGDsgGDGeHtU3Ejiuw/edit?usp=sharing</a:t>
            </a:r>
            <a:r>
              <a:rPr lang="cs-CZ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Širokoúhlá obrazovka</PresentationFormat>
  <Paragraphs>53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Motiv Office</vt:lpstr>
      <vt:lpstr>Prezentace aplikace PowerPoint</vt:lpstr>
      <vt:lpstr>Prezentace aplikace PowerPoint</vt:lpstr>
      <vt:lpstr>Information about Teaching Practice </vt:lpstr>
      <vt:lpstr>Important dates…</vt:lpstr>
      <vt:lpstr>Credits requirements </vt:lpstr>
      <vt:lpstr>Choosing your school..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Admin-01</dc:creator>
  <cp:lastModifiedBy>Petr Svojanovský</cp:lastModifiedBy>
  <cp:revision>2</cp:revision>
  <dcterms:created xsi:type="dcterms:W3CDTF">2019-05-28T09:02:18Z</dcterms:created>
  <dcterms:modified xsi:type="dcterms:W3CDTF">2022-02-28T13:39:22Z</dcterms:modified>
</cp:coreProperties>
</file>