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8"/>
  </p:handoutMasterIdLst>
  <p:sldIdLst>
    <p:sldId id="256" r:id="rId2"/>
    <p:sldId id="257" r:id="rId3"/>
    <p:sldId id="263" r:id="rId4"/>
    <p:sldId id="266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73DD4-C0E7-4F02-B097-150433238A71}" type="datetimeFigureOut">
              <a:rPr lang="cs-CZ" smtClean="0"/>
              <a:t>15. 2. 2022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DBBEA-6EC6-4B80-AC73-7C060A44DE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50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2/15/2022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0396253" cy="3035808"/>
          </a:xfrm>
        </p:spPr>
        <p:txBody>
          <a:bodyPr/>
          <a:lstStyle/>
          <a:p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Innovative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58125" y="4869766"/>
            <a:ext cx="7891272" cy="142345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SZ6669, PdZ003</a:t>
            </a:r>
          </a:p>
          <a:p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 smtClean="0"/>
          </a:p>
          <a:p>
            <a:r>
              <a:rPr lang="cs-CZ" dirty="0" err="1" smtClean="0"/>
              <a:t>Topics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7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262130"/>
            <a:ext cx="10058400" cy="4910070"/>
          </a:xfrm>
        </p:spPr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Innovative</a:t>
            </a:r>
            <a:r>
              <a:rPr lang="cs-CZ" sz="3200" dirty="0" smtClean="0"/>
              <a:t> </a:t>
            </a:r>
            <a:r>
              <a:rPr lang="cs-CZ" sz="3200" dirty="0" err="1" smtClean="0"/>
              <a:t>Education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divided</a:t>
            </a:r>
            <a:r>
              <a:rPr lang="cs-CZ" sz="3200" dirty="0" smtClean="0"/>
              <a:t> to </a:t>
            </a:r>
            <a:r>
              <a:rPr lang="cs-CZ" sz="3200" dirty="0" err="1" smtClean="0"/>
              <a:t>two</a:t>
            </a:r>
            <a:r>
              <a:rPr lang="cs-CZ" sz="3200" dirty="0" smtClean="0"/>
              <a:t> </a:t>
            </a:r>
            <a:r>
              <a:rPr lang="cs-CZ" sz="3200" dirty="0" err="1" smtClean="0"/>
              <a:t>parts</a:t>
            </a:r>
            <a:r>
              <a:rPr lang="cs-CZ" sz="3200" dirty="0" smtClean="0"/>
              <a:t>. </a:t>
            </a:r>
            <a:r>
              <a:rPr lang="cs-CZ" sz="3200" dirty="0" err="1" smtClean="0"/>
              <a:t>First</a:t>
            </a:r>
            <a:r>
              <a:rPr lang="cs-CZ" sz="3200" dirty="0" smtClean="0"/>
              <a:t> part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about</a:t>
            </a:r>
            <a:r>
              <a:rPr lang="cs-CZ" sz="3200" dirty="0" smtClean="0"/>
              <a:t> </a:t>
            </a:r>
            <a:r>
              <a:rPr lang="cs-CZ" sz="3200" dirty="0" err="1" smtClean="0"/>
              <a:t>lectures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choosen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education</a:t>
            </a:r>
            <a:r>
              <a:rPr lang="cs-CZ" sz="3200" dirty="0" smtClean="0"/>
              <a:t>, second part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activity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students (</a:t>
            </a:r>
            <a:r>
              <a:rPr lang="cs-CZ" sz="3200" dirty="0" err="1" smtClean="0"/>
              <a:t>they</a:t>
            </a:r>
            <a:r>
              <a:rPr lang="cs-CZ" sz="3200" dirty="0" smtClean="0"/>
              <a:t> </a:t>
            </a:r>
            <a:r>
              <a:rPr lang="cs-CZ" sz="3200" dirty="0" err="1" smtClean="0"/>
              <a:t>will</a:t>
            </a:r>
            <a:r>
              <a:rPr lang="cs-CZ" sz="3200" dirty="0" smtClean="0"/>
              <a:t> </a:t>
            </a:r>
            <a:r>
              <a:rPr lang="cs-CZ" sz="3200" dirty="0" err="1" smtClean="0"/>
              <a:t>present</a:t>
            </a:r>
            <a:r>
              <a:rPr lang="cs-CZ" sz="3200" dirty="0" smtClean="0"/>
              <a:t> </a:t>
            </a:r>
            <a:r>
              <a:rPr lang="cs-CZ" sz="3200" dirty="0" err="1" smtClean="0"/>
              <a:t>one</a:t>
            </a:r>
            <a:r>
              <a:rPr lang="cs-CZ" sz="3200" dirty="0" smtClean="0"/>
              <a:t> </a:t>
            </a:r>
            <a:r>
              <a:rPr lang="cs-CZ" sz="3200" dirty="0" err="1" smtClean="0"/>
              <a:t>chosen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conception</a:t>
            </a:r>
            <a:r>
              <a:rPr lang="cs-CZ" sz="3200" dirty="0" smtClean="0"/>
              <a:t> and </a:t>
            </a:r>
            <a:r>
              <a:rPr lang="cs-CZ" sz="3200" dirty="0" err="1" smtClean="0"/>
              <a:t>present</a:t>
            </a:r>
            <a:r>
              <a:rPr lang="cs-CZ" sz="3200" dirty="0" smtClean="0"/>
              <a:t> </a:t>
            </a:r>
            <a:r>
              <a:rPr lang="cs-CZ" sz="3200" dirty="0" err="1" smtClean="0"/>
              <a:t>teaching</a:t>
            </a:r>
            <a:r>
              <a:rPr lang="cs-CZ" sz="3200" dirty="0" smtClean="0"/>
              <a:t> </a:t>
            </a:r>
            <a:r>
              <a:rPr lang="cs-CZ" sz="3200" dirty="0" err="1" smtClean="0"/>
              <a:t>aid</a:t>
            </a:r>
            <a:r>
              <a:rPr lang="cs-CZ" sz="3200" dirty="0" smtClean="0"/>
              <a:t>)</a:t>
            </a:r>
            <a:endParaRPr lang="cs-CZ" sz="3200" dirty="0" smtClean="0"/>
          </a:p>
          <a:p>
            <a:r>
              <a:rPr lang="cs-CZ" sz="3200" dirty="0" smtClean="0"/>
              <a:t>The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terminated</a:t>
            </a:r>
            <a:r>
              <a:rPr lang="cs-CZ" sz="3200" dirty="0" smtClean="0"/>
              <a:t> by </a:t>
            </a:r>
            <a:r>
              <a:rPr lang="cs-CZ" sz="3200" dirty="0" err="1" smtClean="0"/>
              <a:t>credit</a:t>
            </a:r>
            <a:r>
              <a:rPr lang="cs-CZ" sz="3200" dirty="0" smtClean="0"/>
              <a:t>, </a:t>
            </a:r>
            <a:r>
              <a:rPr lang="cs-CZ" sz="3200" dirty="0" err="1" smtClean="0"/>
              <a:t>there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no </a:t>
            </a:r>
            <a:r>
              <a:rPr lang="cs-CZ" sz="3200" dirty="0" err="1" smtClean="0"/>
              <a:t>exam</a:t>
            </a:r>
            <a:r>
              <a:rPr lang="cs-CZ" sz="3200" dirty="0" smtClean="0"/>
              <a:t> </a:t>
            </a:r>
            <a:endParaRPr lang="cs-CZ" sz="3200" dirty="0" smtClean="0"/>
          </a:p>
          <a:p>
            <a:r>
              <a:rPr lang="cs-CZ" sz="3200" dirty="0" err="1" smtClean="0"/>
              <a:t>Timetable</a:t>
            </a:r>
            <a:r>
              <a:rPr lang="cs-CZ" sz="3200" dirty="0" smtClean="0"/>
              <a:t> – </a:t>
            </a:r>
            <a:r>
              <a:rPr lang="cs-CZ" sz="3200" dirty="0" err="1" smtClean="0"/>
              <a:t>each</a:t>
            </a:r>
            <a:r>
              <a:rPr lang="cs-CZ" sz="3200" dirty="0" smtClean="0"/>
              <a:t> </a:t>
            </a:r>
            <a:r>
              <a:rPr lang="cs-CZ" sz="3200" dirty="0" err="1" smtClean="0"/>
              <a:t>odd</a:t>
            </a:r>
            <a:r>
              <a:rPr lang="cs-CZ" sz="3200" dirty="0" smtClean="0"/>
              <a:t> </a:t>
            </a:r>
            <a:r>
              <a:rPr lang="cs-CZ" sz="3200" dirty="0" err="1" smtClean="0"/>
              <a:t>Wednesday</a:t>
            </a:r>
            <a:r>
              <a:rPr lang="cs-CZ" sz="3200" dirty="0" smtClean="0"/>
              <a:t> 8:00 – </a:t>
            </a:r>
            <a:r>
              <a:rPr lang="cs-CZ" sz="3200" dirty="0" smtClean="0"/>
              <a:t>9:40 </a:t>
            </a:r>
            <a:r>
              <a:rPr lang="cs-CZ" sz="3200" dirty="0" err="1" smtClean="0"/>
              <a:t>room</a:t>
            </a:r>
            <a:r>
              <a:rPr lang="cs-CZ" sz="3200" dirty="0" smtClean="0"/>
              <a:t> 51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3898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017431"/>
            <a:ext cx="10058400" cy="51547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err="1" smtClean="0"/>
              <a:t>Conditions</a:t>
            </a:r>
            <a:r>
              <a:rPr lang="cs-CZ" sz="3200" dirty="0" smtClean="0"/>
              <a:t> to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fullfiled</a:t>
            </a:r>
            <a:r>
              <a:rPr lang="cs-CZ" sz="3200" dirty="0" smtClean="0"/>
              <a:t> in </a:t>
            </a:r>
            <a:r>
              <a:rPr lang="cs-CZ" sz="3200" dirty="0" err="1" smtClean="0"/>
              <a:t>order</a:t>
            </a:r>
            <a:r>
              <a:rPr lang="cs-CZ" sz="3200" dirty="0" smtClean="0"/>
              <a:t> to </a:t>
            </a:r>
            <a:r>
              <a:rPr lang="cs-CZ" sz="3200" dirty="0" err="1" smtClean="0"/>
              <a:t>obtain</a:t>
            </a:r>
            <a:r>
              <a:rPr lang="cs-CZ" sz="3200" dirty="0" smtClean="0"/>
              <a:t> ECTS </a:t>
            </a:r>
            <a:r>
              <a:rPr lang="cs-CZ" sz="3200" dirty="0" err="1" smtClean="0"/>
              <a:t>credit</a:t>
            </a:r>
            <a:endParaRPr lang="cs-CZ" sz="3200" dirty="0" smtClean="0"/>
          </a:p>
          <a:p>
            <a:r>
              <a:rPr lang="cs-CZ" sz="3200" dirty="0" err="1" smtClean="0"/>
              <a:t>Active</a:t>
            </a:r>
            <a:r>
              <a:rPr lang="cs-CZ" sz="3200" dirty="0" smtClean="0"/>
              <a:t> </a:t>
            </a:r>
            <a:r>
              <a:rPr lang="cs-CZ" sz="3200" dirty="0" err="1" smtClean="0"/>
              <a:t>Participation</a:t>
            </a:r>
            <a:r>
              <a:rPr lang="cs-CZ" sz="3200" dirty="0" smtClean="0"/>
              <a:t> </a:t>
            </a:r>
            <a:r>
              <a:rPr lang="cs-CZ" sz="3200" dirty="0" err="1" smtClean="0"/>
              <a:t>at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and </a:t>
            </a:r>
            <a:r>
              <a:rPr lang="cs-CZ" sz="3200" dirty="0" err="1" smtClean="0"/>
              <a:t>Innovative</a:t>
            </a:r>
            <a:r>
              <a:rPr lang="cs-CZ" sz="3200" dirty="0" smtClean="0"/>
              <a:t> </a:t>
            </a:r>
            <a:r>
              <a:rPr lang="cs-CZ" sz="3200" dirty="0" smtClean="0"/>
              <a:t>Education (1 non-</a:t>
            </a:r>
            <a:r>
              <a:rPr lang="cs-CZ" sz="3200" dirty="0" err="1" smtClean="0"/>
              <a:t>attendance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accepted</a:t>
            </a:r>
            <a:r>
              <a:rPr lang="cs-CZ" sz="3200" dirty="0" smtClean="0"/>
              <a:t>)</a:t>
            </a:r>
            <a:endParaRPr lang="cs-CZ" sz="3200" dirty="0" smtClean="0"/>
          </a:p>
          <a:p>
            <a:r>
              <a:rPr lang="cs-CZ" sz="3200" dirty="0" err="1" smtClean="0"/>
              <a:t>Presentation</a:t>
            </a:r>
            <a:r>
              <a:rPr lang="cs-CZ" sz="3200" dirty="0" smtClean="0"/>
              <a:t> – </a:t>
            </a:r>
            <a:r>
              <a:rPr lang="cs-CZ" sz="3200" dirty="0" err="1" smtClean="0"/>
              <a:t>prepare</a:t>
            </a:r>
            <a:r>
              <a:rPr lang="cs-CZ" sz="3200" dirty="0" smtClean="0"/>
              <a:t> </a:t>
            </a:r>
            <a:r>
              <a:rPr lang="cs-CZ" sz="3200" dirty="0" smtClean="0"/>
              <a:t>max. 5 </a:t>
            </a:r>
            <a:r>
              <a:rPr lang="cs-CZ" sz="3200" dirty="0" err="1" smtClean="0"/>
              <a:t>slides</a:t>
            </a:r>
            <a:r>
              <a:rPr lang="cs-CZ" sz="3200" dirty="0" smtClean="0"/>
              <a:t> </a:t>
            </a:r>
            <a:r>
              <a:rPr lang="cs-CZ" sz="3200" dirty="0" err="1" smtClean="0"/>
              <a:t>about</a:t>
            </a:r>
            <a:r>
              <a:rPr lang="cs-CZ" sz="3200" dirty="0" smtClean="0"/>
              <a:t> </a:t>
            </a:r>
            <a:r>
              <a:rPr lang="cs-CZ" sz="3200" dirty="0" err="1" smtClean="0"/>
              <a:t>one</a:t>
            </a:r>
            <a:r>
              <a:rPr lang="cs-CZ" sz="3200" dirty="0" smtClean="0"/>
              <a:t> </a:t>
            </a:r>
            <a:r>
              <a:rPr lang="cs-CZ" sz="3200" dirty="0" err="1" smtClean="0"/>
              <a:t>chosen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conception</a:t>
            </a:r>
            <a:r>
              <a:rPr lang="cs-CZ" sz="3200" dirty="0" smtClean="0"/>
              <a:t> </a:t>
            </a:r>
            <a:r>
              <a:rPr lang="cs-CZ" sz="3200" dirty="0" smtClean="0"/>
              <a:t>(</a:t>
            </a:r>
            <a:r>
              <a:rPr lang="cs-CZ" sz="3200" dirty="0" err="1" smtClean="0"/>
              <a:t>you</a:t>
            </a:r>
            <a:r>
              <a:rPr lang="cs-CZ" sz="3200" dirty="0" smtClean="0"/>
              <a:t> </a:t>
            </a:r>
            <a:r>
              <a:rPr lang="cs-CZ" sz="3200" dirty="0" err="1" smtClean="0"/>
              <a:t>can</a:t>
            </a:r>
            <a:r>
              <a:rPr lang="cs-CZ" sz="3200" dirty="0" smtClean="0"/>
              <a:t> </a:t>
            </a:r>
            <a:r>
              <a:rPr lang="cs-CZ" sz="3200" dirty="0" err="1" smtClean="0"/>
              <a:t>choose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syllabus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this</a:t>
            </a:r>
            <a:r>
              <a:rPr lang="cs-CZ" sz="3200" dirty="0" smtClean="0"/>
              <a:t> </a:t>
            </a:r>
            <a:r>
              <a:rPr lang="cs-CZ" sz="3200" dirty="0" err="1" smtClean="0"/>
              <a:t>course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different</a:t>
            </a:r>
            <a:r>
              <a:rPr lang="cs-CZ" sz="3200" dirty="0" smtClean="0"/>
              <a:t> </a:t>
            </a:r>
            <a:r>
              <a:rPr lang="cs-CZ" sz="3200" dirty="0" err="1" smtClean="0"/>
              <a:t>alternative</a:t>
            </a:r>
            <a:r>
              <a:rPr lang="cs-CZ" sz="3200" dirty="0" smtClean="0"/>
              <a:t> </a:t>
            </a:r>
            <a:r>
              <a:rPr lang="cs-CZ" sz="3200" dirty="0" err="1" smtClean="0"/>
              <a:t>conception</a:t>
            </a:r>
            <a:r>
              <a:rPr lang="cs-CZ" sz="3200" dirty="0" smtClean="0"/>
              <a:t> </a:t>
            </a:r>
            <a:r>
              <a:rPr lang="cs-CZ" sz="3200" dirty="0" err="1" smtClean="0"/>
              <a:t>conected</a:t>
            </a:r>
            <a:r>
              <a:rPr lang="cs-CZ" sz="3200" dirty="0" smtClean="0"/>
              <a:t> with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home</a:t>
            </a:r>
            <a:r>
              <a:rPr lang="cs-CZ" sz="3200" dirty="0" smtClean="0"/>
              <a:t> country</a:t>
            </a:r>
            <a:r>
              <a:rPr lang="cs-CZ" sz="3200" dirty="0" smtClean="0"/>
              <a:t>)</a:t>
            </a:r>
          </a:p>
          <a:p>
            <a:r>
              <a:rPr lang="en-US" sz="3200" dirty="0"/>
              <a:t>you will have 5 minutes in the class for presenting the prepared </a:t>
            </a:r>
            <a:r>
              <a:rPr lang="en-US" sz="3200" dirty="0" smtClean="0"/>
              <a:t>topic</a:t>
            </a:r>
            <a:r>
              <a:rPr lang="cs-CZ" sz="3200" dirty="0" smtClean="0"/>
              <a:t> (27.4.2022)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64594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017431"/>
            <a:ext cx="10058400" cy="51547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dirty="0" err="1" smtClean="0"/>
              <a:t>Conditions</a:t>
            </a:r>
            <a:r>
              <a:rPr lang="cs-CZ" sz="3200" dirty="0" smtClean="0"/>
              <a:t> to </a:t>
            </a:r>
            <a:r>
              <a:rPr lang="cs-CZ" sz="3200" dirty="0" err="1" smtClean="0"/>
              <a:t>be</a:t>
            </a:r>
            <a:r>
              <a:rPr lang="cs-CZ" sz="3200" dirty="0" smtClean="0"/>
              <a:t> </a:t>
            </a:r>
            <a:r>
              <a:rPr lang="cs-CZ" sz="3200" dirty="0" err="1" smtClean="0"/>
              <a:t>fullfiled</a:t>
            </a:r>
            <a:r>
              <a:rPr lang="cs-CZ" sz="3200" dirty="0" smtClean="0"/>
              <a:t> in </a:t>
            </a:r>
            <a:r>
              <a:rPr lang="cs-CZ" sz="3200" dirty="0" err="1" smtClean="0"/>
              <a:t>order</a:t>
            </a:r>
            <a:r>
              <a:rPr lang="cs-CZ" sz="3200" dirty="0" smtClean="0"/>
              <a:t> to </a:t>
            </a:r>
            <a:r>
              <a:rPr lang="cs-CZ" sz="3200" dirty="0" err="1" smtClean="0"/>
              <a:t>obtain</a:t>
            </a:r>
            <a:r>
              <a:rPr lang="cs-CZ" sz="3200" dirty="0" smtClean="0"/>
              <a:t> ECTS </a:t>
            </a:r>
            <a:r>
              <a:rPr lang="cs-CZ" sz="3200" dirty="0" err="1" smtClean="0"/>
              <a:t>credit</a:t>
            </a:r>
            <a:endParaRPr lang="cs-CZ" sz="3200" dirty="0" smtClean="0"/>
          </a:p>
          <a:p>
            <a:r>
              <a:rPr lang="cs-CZ" sz="3200" dirty="0" smtClean="0"/>
              <a:t>Teaching </a:t>
            </a:r>
            <a:r>
              <a:rPr lang="cs-CZ" sz="3200" dirty="0" err="1" smtClean="0"/>
              <a:t>aid</a:t>
            </a:r>
            <a:r>
              <a:rPr lang="cs-CZ" sz="3200" dirty="0" smtClean="0"/>
              <a:t> </a:t>
            </a:r>
            <a:br>
              <a:rPr lang="cs-CZ" sz="3200" dirty="0" smtClean="0"/>
            </a:br>
            <a:r>
              <a:rPr lang="cs-CZ" sz="3200" dirty="0" smtClean="0"/>
              <a:t>– </a:t>
            </a:r>
            <a:r>
              <a:rPr lang="en-US" sz="3200" dirty="0"/>
              <a:t>creation of a teaching aid from a selected alternative </a:t>
            </a:r>
            <a:r>
              <a:rPr lang="en-US" sz="3200" dirty="0" smtClean="0"/>
              <a:t>concept</a:t>
            </a:r>
            <a:r>
              <a:rPr lang="cs-CZ" sz="3200" dirty="0" smtClean="0"/>
              <a:t>ion</a:t>
            </a:r>
            <a:r>
              <a:rPr lang="en-US" sz="3200" dirty="0" smtClean="0"/>
              <a:t> 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en-US" sz="3200" dirty="0" smtClean="0"/>
              <a:t>- </a:t>
            </a:r>
            <a:r>
              <a:rPr lang="en-US" sz="3200" dirty="0"/>
              <a:t>creation of a method sheet for the use of the </a:t>
            </a:r>
            <a:r>
              <a:rPr lang="cs-CZ" sz="3200" dirty="0" err="1"/>
              <a:t>t</a:t>
            </a:r>
            <a:r>
              <a:rPr lang="cs-CZ" sz="3200" dirty="0" err="1" smtClean="0"/>
              <a:t>eaching</a:t>
            </a:r>
            <a:r>
              <a:rPr lang="cs-CZ" sz="3200" dirty="0" smtClean="0"/>
              <a:t> </a:t>
            </a:r>
            <a:r>
              <a:rPr lang="cs-CZ" sz="3200" dirty="0" err="1" smtClean="0"/>
              <a:t>aid</a:t>
            </a:r>
            <a:r>
              <a:rPr lang="en-US" sz="3200" dirty="0" smtClean="0"/>
              <a:t> </a:t>
            </a:r>
            <a:r>
              <a:rPr lang="en-US" sz="3200" dirty="0"/>
              <a:t>(the method section must contain a brief description of the method of working with </a:t>
            </a:r>
            <a:r>
              <a:rPr lang="cs-CZ" sz="3200" dirty="0" err="1" smtClean="0"/>
              <a:t>an</a:t>
            </a:r>
            <a:r>
              <a:rPr lang="en-US" sz="3200" dirty="0" smtClean="0"/>
              <a:t> </a:t>
            </a:r>
            <a:r>
              <a:rPr lang="cs-CZ" sz="3200" dirty="0" err="1" smtClean="0"/>
              <a:t>aid</a:t>
            </a:r>
            <a:r>
              <a:rPr lang="en-US" sz="3200" dirty="0" smtClean="0"/>
              <a:t>)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- </a:t>
            </a:r>
            <a:r>
              <a:rPr lang="en-US" sz="3200" dirty="0"/>
              <a:t>it can be a game, worksheets, flashcards, simple preparation of part of the teaching </a:t>
            </a:r>
            <a:r>
              <a:rPr lang="en-US" sz="3200" dirty="0" smtClean="0"/>
              <a:t>lesson</a:t>
            </a:r>
            <a:r>
              <a:rPr lang="cs-CZ" sz="3200" dirty="0" smtClean="0"/>
              <a:t> </a:t>
            </a:r>
            <a:r>
              <a:rPr lang="cs-CZ" sz="3200" dirty="0" err="1" smtClean="0"/>
              <a:t>etc</a:t>
            </a:r>
            <a:r>
              <a:rPr lang="cs-CZ" sz="3200" dirty="0" smtClean="0"/>
              <a:t>.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02384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Topics</a:t>
            </a:r>
            <a:r>
              <a:rPr lang="cs-CZ" dirty="0"/>
              <a:t> </a:t>
            </a:r>
            <a:r>
              <a:rPr lang="cs-CZ" dirty="0" smtClean="0"/>
              <a:t>for </a:t>
            </a:r>
            <a:r>
              <a:rPr lang="cs-CZ" dirty="0" err="1" smtClean="0"/>
              <a:t>presentation</a:t>
            </a:r>
            <a:r>
              <a:rPr lang="cs-CZ" dirty="0" smtClean="0"/>
              <a:t> and Teaching </a:t>
            </a:r>
            <a:r>
              <a:rPr lang="cs-CZ" dirty="0" err="1" smtClean="0"/>
              <a:t>aid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Reform</a:t>
            </a:r>
            <a:r>
              <a:rPr lang="cs-CZ" sz="2400" dirty="0" smtClean="0"/>
              <a:t> </a:t>
            </a:r>
            <a:r>
              <a:rPr lang="cs-CZ" sz="2400" dirty="0" err="1" smtClean="0"/>
              <a:t>Education</a:t>
            </a:r>
            <a:endParaRPr lang="cs-CZ" sz="2400" dirty="0" smtClean="0"/>
          </a:p>
          <a:p>
            <a:r>
              <a:rPr lang="cs-CZ" sz="2400" dirty="0" smtClean="0"/>
              <a:t>Dalton </a:t>
            </a:r>
            <a:r>
              <a:rPr lang="cs-CZ" sz="2400" dirty="0" err="1" smtClean="0"/>
              <a:t>Plan</a:t>
            </a:r>
            <a:endParaRPr lang="cs-CZ" sz="2400" dirty="0" smtClean="0"/>
          </a:p>
          <a:p>
            <a:r>
              <a:rPr lang="cs-CZ" sz="2400" dirty="0" err="1" smtClean="0"/>
              <a:t>Waldorf</a:t>
            </a:r>
            <a:r>
              <a:rPr lang="cs-CZ" sz="2400" dirty="0" smtClean="0"/>
              <a:t> </a:t>
            </a:r>
            <a:r>
              <a:rPr lang="cs-CZ" sz="2400" dirty="0" err="1" smtClean="0"/>
              <a:t>Education</a:t>
            </a:r>
            <a:endParaRPr lang="cs-CZ" sz="2400" dirty="0" smtClean="0"/>
          </a:p>
          <a:p>
            <a:r>
              <a:rPr lang="cs-CZ" sz="2400" dirty="0" err="1" smtClean="0"/>
              <a:t>Montessori</a:t>
            </a:r>
            <a:r>
              <a:rPr lang="cs-CZ" sz="2400" dirty="0" smtClean="0"/>
              <a:t> </a:t>
            </a:r>
            <a:r>
              <a:rPr lang="cs-CZ" sz="2400" dirty="0" err="1" smtClean="0"/>
              <a:t>Education</a:t>
            </a:r>
            <a:endParaRPr lang="cs-CZ" sz="2400" dirty="0" smtClean="0"/>
          </a:p>
          <a:p>
            <a:r>
              <a:rPr lang="cs-CZ" sz="2400" dirty="0" smtClean="0"/>
              <a:t>Jena </a:t>
            </a:r>
            <a:r>
              <a:rPr lang="cs-CZ" sz="2400" dirty="0" err="1" smtClean="0"/>
              <a:t>Plan</a:t>
            </a:r>
            <a:endParaRPr lang="cs-CZ" sz="2400" dirty="0" smtClean="0"/>
          </a:p>
          <a:p>
            <a:r>
              <a:rPr lang="cs-CZ" sz="2400" dirty="0" smtClean="0"/>
              <a:t>The </a:t>
            </a:r>
            <a:r>
              <a:rPr lang="cs-CZ" sz="2400" dirty="0" err="1" smtClean="0"/>
              <a:t>Engaged</a:t>
            </a:r>
            <a:r>
              <a:rPr lang="cs-CZ" sz="2400" dirty="0" smtClean="0"/>
              <a:t> and </a:t>
            </a:r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smtClean="0"/>
              <a:t>Teaching</a:t>
            </a:r>
            <a:endParaRPr lang="cs-CZ" sz="2400" dirty="0" smtClean="0"/>
          </a:p>
          <a:p>
            <a:r>
              <a:rPr lang="cs-CZ" sz="2400" dirty="0" smtClean="0"/>
              <a:t>Step by </a:t>
            </a:r>
            <a:r>
              <a:rPr lang="cs-CZ" sz="2400" dirty="0" smtClean="0"/>
              <a:t>Step</a:t>
            </a:r>
          </a:p>
          <a:p>
            <a:r>
              <a:rPr lang="cs-CZ" sz="2400" dirty="0" err="1" smtClean="0"/>
              <a:t>Alternative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conception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country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Concrete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130137"/>
              </p:ext>
            </p:extLst>
          </p:nvPr>
        </p:nvGraphicFramePr>
        <p:xfrm>
          <a:off x="1069975" y="2120900"/>
          <a:ext cx="10058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190"/>
                <a:gridCol w="837621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Term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Topic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16.2.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Organisation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conditions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information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Reform</a:t>
                      </a:r>
                      <a:r>
                        <a:rPr lang="cs-CZ" dirty="0" smtClean="0"/>
                        <a:t> Education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16.3.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Dalton </a:t>
                      </a:r>
                      <a:r>
                        <a:rPr lang="cs-CZ" dirty="0" err="1" smtClean="0"/>
                        <a:t>Plan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30.3.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Montessori Education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13.4.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Waldorf</a:t>
                      </a:r>
                      <a:r>
                        <a:rPr lang="cs-CZ" dirty="0" smtClean="0"/>
                        <a:t> School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27.4.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Students </a:t>
                      </a:r>
                      <a:r>
                        <a:rPr lang="cs-CZ" dirty="0" err="1" smtClean="0"/>
                        <a:t>presentation</a:t>
                      </a:r>
                      <a:r>
                        <a:rPr lang="cs-CZ" dirty="0" smtClean="0"/>
                        <a:t> – </a:t>
                      </a:r>
                      <a:r>
                        <a:rPr lang="cs-CZ" dirty="0" err="1" smtClean="0"/>
                        <a:t>slides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about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choosen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topis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11.5.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Students </a:t>
                      </a:r>
                      <a:r>
                        <a:rPr lang="cs-CZ" dirty="0" err="1" smtClean="0"/>
                        <a:t>presentation</a:t>
                      </a:r>
                      <a:r>
                        <a:rPr lang="cs-CZ" dirty="0" smtClean="0"/>
                        <a:t> – </a:t>
                      </a:r>
                      <a:r>
                        <a:rPr lang="cs-CZ" dirty="0" err="1" smtClean="0"/>
                        <a:t>teaching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aid</a:t>
                      </a:r>
                      <a:r>
                        <a:rPr lang="cs-CZ" dirty="0" smtClean="0"/>
                        <a:t>;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evaluation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815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211</TotalTime>
  <Words>234</Words>
  <Application>Microsoft Office PowerPoint</Application>
  <PresentationFormat>Širokoúhlá obrazovka</PresentationFormat>
  <Paragraphs>40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Rockwell</vt:lpstr>
      <vt:lpstr>Rockwell Condensed</vt:lpstr>
      <vt:lpstr>Wingdings</vt:lpstr>
      <vt:lpstr>Dřevo</vt:lpstr>
      <vt:lpstr>Alternative and Innovative education</vt:lpstr>
      <vt:lpstr>Prezentace aplikace PowerPoint</vt:lpstr>
      <vt:lpstr>Prezentace aplikace PowerPoint</vt:lpstr>
      <vt:lpstr>Prezentace aplikace PowerPoint</vt:lpstr>
      <vt:lpstr>Topics for presentation and Teaching aid</vt:lpstr>
      <vt:lpstr>Concrete programme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Visiting of schools</dc:title>
  <dc:creator>Pospisil</dc:creator>
  <cp:lastModifiedBy>Radek Pospíšil</cp:lastModifiedBy>
  <cp:revision>18</cp:revision>
  <dcterms:created xsi:type="dcterms:W3CDTF">2016-03-03T21:50:15Z</dcterms:created>
  <dcterms:modified xsi:type="dcterms:W3CDTF">2022-02-15T17:01:46Z</dcterms:modified>
</cp:coreProperties>
</file>