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FF097-D6E3-4D4E-852E-95C15707D2EB}" v="27" dt="2022-05-11T04:44:13.947"/>
    <p1510:client id="{F883C22E-1BF3-42EF-86DF-25D5E984927E}" v="3" dt="2022-05-12T06:35:50.256"/>
    <p1510:client id="{FBEA6845-0B67-42CA-BBC2-47CBD113947B}" v="178" dt="2022-05-11T04:50:50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s" userId="S::514567@muni.cz::ce1207fc-55aa-4326-abe7-d7afdaa96c90" providerId="AD" clId="Web-{F883C22E-1BF3-42EF-86DF-25D5E984927E}"/>
    <pc:docChg chg="modSld">
      <pc:chgData name="Martin Kos" userId="S::514567@muni.cz::ce1207fc-55aa-4326-abe7-d7afdaa96c90" providerId="AD" clId="Web-{F883C22E-1BF3-42EF-86DF-25D5E984927E}" dt="2022-05-12T06:35:50.256" v="2" actId="20577"/>
      <pc:docMkLst>
        <pc:docMk/>
      </pc:docMkLst>
      <pc:sldChg chg="modSp">
        <pc:chgData name="Martin Kos" userId="S::514567@muni.cz::ce1207fc-55aa-4326-abe7-d7afdaa96c90" providerId="AD" clId="Web-{F883C22E-1BF3-42EF-86DF-25D5E984927E}" dt="2022-05-12T06:35:50.256" v="2" actId="20577"/>
        <pc:sldMkLst>
          <pc:docMk/>
          <pc:sldMk cId="1269073176" sldId="256"/>
        </pc:sldMkLst>
        <pc:spChg chg="mod">
          <ac:chgData name="Martin Kos" userId="S::514567@muni.cz::ce1207fc-55aa-4326-abe7-d7afdaa96c90" providerId="AD" clId="Web-{F883C22E-1BF3-42EF-86DF-25D5E984927E}" dt="2022-05-12T06:35:50.256" v="2" actId="20577"/>
          <ac:spMkLst>
            <pc:docMk/>
            <pc:sldMk cId="1269073176" sldId="256"/>
            <ac:spMk id="2" creationId="{DA58F508-54A2-4931-8FD2-D510ABC70CDB}"/>
          </ac:spMkLst>
        </pc:spChg>
      </pc:sldChg>
    </pc:docChg>
  </pc:docChgLst>
  <pc:docChgLst>
    <pc:chgData name="Sheila Černotová" userId="S::523363@muni.cz::a30d2151-5a48-42ba-adef-3132dd3dc7db" providerId="AD" clId="Web-{1E88975E-C4D5-4796-8B74-04985282F895}"/>
    <pc:docChg chg="modSld">
      <pc:chgData name="Sheila Černotová" userId="S::523363@muni.cz::a30d2151-5a48-42ba-adef-3132dd3dc7db" providerId="AD" clId="Web-{1E88975E-C4D5-4796-8B74-04985282F895}" dt="2022-05-11T07:26:40.366" v="27" actId="20577"/>
      <pc:docMkLst>
        <pc:docMk/>
      </pc:docMkLst>
      <pc:sldChg chg="modSp">
        <pc:chgData name="Sheila Černotová" userId="S::523363@muni.cz::a30d2151-5a48-42ba-adef-3132dd3dc7db" providerId="AD" clId="Web-{1E88975E-C4D5-4796-8B74-04985282F895}" dt="2022-05-11T07:26:40.366" v="27" actId="20577"/>
        <pc:sldMkLst>
          <pc:docMk/>
          <pc:sldMk cId="1617795992" sldId="258"/>
        </pc:sldMkLst>
        <pc:graphicFrameChg chg="mod modGraphic">
          <ac:chgData name="Sheila Černotová" userId="S::523363@muni.cz::a30d2151-5a48-42ba-adef-3132dd3dc7db" providerId="AD" clId="Web-{1E88975E-C4D5-4796-8B74-04985282F895}" dt="2022-05-11T07:26:40.366" v="27" actId="20577"/>
          <ac:graphicFrameMkLst>
            <pc:docMk/>
            <pc:sldMk cId="1617795992" sldId="258"/>
            <ac:graphicFrameMk id="16" creationId="{FE3AFF83-6184-BA33-680C-589F89A12EC9}"/>
          </ac:graphicFrameMkLst>
        </pc:graphicFrameChg>
      </pc:sldChg>
    </pc:docChg>
  </pc:docChgLst>
  <pc:docChgLst>
    <pc:chgData name="Martin Kos" userId="S::514567@muni.cz::ce1207fc-55aa-4326-abe7-d7afdaa96c90" providerId="AD" clId="Web-{FBEA6845-0B67-42CA-BBC2-47CBD113947B}"/>
    <pc:docChg chg="addSld delSld modSld">
      <pc:chgData name="Martin Kos" userId="S::514567@muni.cz::ce1207fc-55aa-4326-abe7-d7afdaa96c90" providerId="AD" clId="Web-{FBEA6845-0B67-42CA-BBC2-47CBD113947B}" dt="2022-05-11T04:50:50.879" v="181"/>
      <pc:docMkLst>
        <pc:docMk/>
      </pc:docMkLst>
      <pc:sldChg chg="modSp">
        <pc:chgData name="Martin Kos" userId="S::514567@muni.cz::ce1207fc-55aa-4326-abe7-d7afdaa96c90" providerId="AD" clId="Web-{FBEA6845-0B67-42CA-BBC2-47CBD113947B}" dt="2022-05-11T04:09:03.720" v="53" actId="20577"/>
        <pc:sldMkLst>
          <pc:docMk/>
          <pc:sldMk cId="772961048" sldId="259"/>
        </pc:sldMkLst>
        <pc:spChg chg="mod">
          <ac:chgData name="Martin Kos" userId="S::514567@muni.cz::ce1207fc-55aa-4326-abe7-d7afdaa96c90" providerId="AD" clId="Web-{FBEA6845-0B67-42CA-BBC2-47CBD113947B}" dt="2022-05-11T04:09:03.720" v="53" actId="20577"/>
          <ac:spMkLst>
            <pc:docMk/>
            <pc:sldMk cId="772961048" sldId="259"/>
            <ac:spMk id="3" creationId="{CF834546-7501-4553-A3BD-E02D06C3C2F8}"/>
          </ac:spMkLst>
        </pc:spChg>
      </pc:sldChg>
      <pc:sldChg chg="modSp">
        <pc:chgData name="Martin Kos" userId="S::514567@muni.cz::ce1207fc-55aa-4326-abe7-d7afdaa96c90" providerId="AD" clId="Web-{FBEA6845-0B67-42CA-BBC2-47CBD113947B}" dt="2022-05-11T04:49:13.612" v="167" actId="14100"/>
        <pc:sldMkLst>
          <pc:docMk/>
          <pc:sldMk cId="797480600" sldId="260"/>
        </pc:sldMkLst>
        <pc:spChg chg="mod">
          <ac:chgData name="Martin Kos" userId="S::514567@muni.cz::ce1207fc-55aa-4326-abe7-d7afdaa96c90" providerId="AD" clId="Web-{FBEA6845-0B67-42CA-BBC2-47CBD113947B}" dt="2022-05-11T04:48:07.360" v="163" actId="20577"/>
          <ac:spMkLst>
            <pc:docMk/>
            <pc:sldMk cId="797480600" sldId="260"/>
            <ac:spMk id="2" creationId="{BAF8EF7B-37F9-437D-90BB-FE5E94E500E8}"/>
          </ac:spMkLst>
        </pc:spChg>
        <pc:spChg chg="mod">
          <ac:chgData name="Martin Kos" userId="S::514567@muni.cz::ce1207fc-55aa-4326-abe7-d7afdaa96c90" providerId="AD" clId="Web-{FBEA6845-0B67-42CA-BBC2-47CBD113947B}" dt="2022-05-11T04:49:13.612" v="167" actId="14100"/>
          <ac:spMkLst>
            <pc:docMk/>
            <pc:sldMk cId="797480600" sldId="260"/>
            <ac:spMk id="3" creationId="{12D517A5-8E18-40F7-9F55-2F8F3AF63056}"/>
          </ac:spMkLst>
        </pc:spChg>
      </pc:sldChg>
      <pc:sldChg chg="new del">
        <pc:chgData name="Martin Kos" userId="S::514567@muni.cz::ce1207fc-55aa-4326-abe7-d7afdaa96c90" providerId="AD" clId="Web-{FBEA6845-0B67-42CA-BBC2-47CBD113947B}" dt="2022-05-11T04:36:11.049" v="112"/>
        <pc:sldMkLst>
          <pc:docMk/>
          <pc:sldMk cId="2219123961" sldId="262"/>
        </pc:sldMkLst>
      </pc:sldChg>
      <pc:sldChg chg="addSp delSp modSp add replId">
        <pc:chgData name="Martin Kos" userId="S::514567@muni.cz::ce1207fc-55aa-4326-abe7-d7afdaa96c90" providerId="AD" clId="Web-{FBEA6845-0B67-42CA-BBC2-47CBD113947B}" dt="2022-05-11T04:50:50.879" v="181"/>
        <pc:sldMkLst>
          <pc:docMk/>
          <pc:sldMk cId="4237586004" sldId="262"/>
        </pc:sldMkLst>
        <pc:spChg chg="mod">
          <ac:chgData name="Martin Kos" userId="S::514567@muni.cz::ce1207fc-55aa-4326-abe7-d7afdaa96c90" providerId="AD" clId="Web-{FBEA6845-0B67-42CA-BBC2-47CBD113947B}" dt="2022-05-11T04:50:23.004" v="179" actId="20577"/>
          <ac:spMkLst>
            <pc:docMk/>
            <pc:sldMk cId="4237586004" sldId="262"/>
            <ac:spMk id="2" creationId="{BAF8EF7B-37F9-437D-90BB-FE5E94E500E8}"/>
          </ac:spMkLst>
        </pc:spChg>
        <pc:spChg chg="mod">
          <ac:chgData name="Martin Kos" userId="S::514567@muni.cz::ce1207fc-55aa-4326-abe7-d7afdaa96c90" providerId="AD" clId="Web-{FBEA6845-0B67-42CA-BBC2-47CBD113947B}" dt="2022-05-11T04:50:15.457" v="178" actId="20577"/>
          <ac:spMkLst>
            <pc:docMk/>
            <pc:sldMk cId="4237586004" sldId="262"/>
            <ac:spMk id="3" creationId="{12D517A5-8E18-40F7-9F55-2F8F3AF63056}"/>
          </ac:spMkLst>
        </pc:spChg>
        <pc:spChg chg="add del">
          <ac:chgData name="Martin Kos" userId="S::514567@muni.cz::ce1207fc-55aa-4326-abe7-d7afdaa96c90" providerId="AD" clId="Web-{FBEA6845-0B67-42CA-BBC2-47CBD113947B}" dt="2022-05-11T04:50:50.879" v="181"/>
          <ac:spMkLst>
            <pc:docMk/>
            <pc:sldMk cId="4237586004" sldId="262"/>
            <ac:spMk id="4" creationId="{4BCA23B8-DF5B-9A7A-600E-72B8FC977684}"/>
          </ac:spMkLst>
        </pc:spChg>
      </pc:sldChg>
    </pc:docChg>
  </pc:docChgLst>
  <pc:docChgLst>
    <pc:chgData name="Martin Kos" userId="ce1207fc-55aa-4326-abe7-d7afdaa96c90" providerId="ADAL" clId="{C6DFF097-D6E3-4D4E-852E-95C15707D2EB}"/>
    <pc:docChg chg="modSld">
      <pc:chgData name="Martin Kos" userId="ce1207fc-55aa-4326-abe7-d7afdaa96c90" providerId="ADAL" clId="{C6DFF097-D6E3-4D4E-852E-95C15707D2EB}" dt="2022-05-11T04:44:13.948" v="26" actId="1076"/>
      <pc:docMkLst>
        <pc:docMk/>
      </pc:docMkLst>
      <pc:sldChg chg="modSp">
        <pc:chgData name="Martin Kos" userId="ce1207fc-55aa-4326-abe7-d7afdaa96c90" providerId="ADAL" clId="{C6DFF097-D6E3-4D4E-852E-95C15707D2EB}" dt="2022-05-11T04:44:13.948" v="26" actId="1076"/>
        <pc:sldMkLst>
          <pc:docMk/>
          <pc:sldMk cId="4237586004" sldId="262"/>
        </pc:sldMkLst>
        <pc:spChg chg="mod">
          <ac:chgData name="Martin Kos" userId="ce1207fc-55aa-4326-abe7-d7afdaa96c90" providerId="ADAL" clId="{C6DFF097-D6E3-4D4E-852E-95C15707D2EB}" dt="2022-05-11T04:44:02.145" v="23" actId="20577"/>
          <ac:spMkLst>
            <pc:docMk/>
            <pc:sldMk cId="4237586004" sldId="262"/>
            <ac:spMk id="2" creationId="{BAF8EF7B-37F9-437D-90BB-FE5E94E500E8}"/>
          </ac:spMkLst>
        </pc:spChg>
        <pc:spChg chg="mod">
          <ac:chgData name="Martin Kos" userId="ce1207fc-55aa-4326-abe7-d7afdaa96c90" providerId="ADAL" clId="{C6DFF097-D6E3-4D4E-852E-95C15707D2EB}" dt="2022-05-11T04:44:13.948" v="26" actId="1076"/>
          <ac:spMkLst>
            <pc:docMk/>
            <pc:sldMk cId="4237586004" sldId="262"/>
            <ac:spMk id="3" creationId="{12D517A5-8E18-40F7-9F55-2F8F3AF6305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F3D431-D019-4D11-BCFF-188E5135A87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29C569-D87E-4EEC-B1ED-06252989ADF9}">
      <dgm:prSet/>
      <dgm:spPr/>
      <dgm:t>
        <a:bodyPr/>
        <a:lstStyle/>
        <a:p>
          <a:r>
            <a:rPr lang="ru-RU" dirty="0" err="1"/>
            <a:t>Мя</a:t>
          </a:r>
          <a:r>
            <a:rPr lang="ru-RU" dirty="0"/>
            <a:t> - ме – мю</a:t>
          </a:r>
          <a:endParaRPr lang="en-US" dirty="0"/>
        </a:p>
      </dgm:t>
    </dgm:pt>
    <dgm:pt modelId="{607F2168-F06D-471E-B54E-355C534F6353}" type="parTrans" cxnId="{1B1A0435-AE07-4898-81F1-37A591F7B37D}">
      <dgm:prSet/>
      <dgm:spPr/>
      <dgm:t>
        <a:bodyPr/>
        <a:lstStyle/>
        <a:p>
          <a:endParaRPr lang="en-US"/>
        </a:p>
      </dgm:t>
    </dgm:pt>
    <dgm:pt modelId="{D299B18C-F4B4-4B46-921C-3026B48E3C53}" type="sibTrans" cxnId="{1B1A0435-AE07-4898-81F1-37A591F7B37D}">
      <dgm:prSet/>
      <dgm:spPr/>
      <dgm:t>
        <a:bodyPr/>
        <a:lstStyle/>
        <a:p>
          <a:endParaRPr lang="en-US"/>
        </a:p>
      </dgm:t>
    </dgm:pt>
    <dgm:pt modelId="{9C56A293-16D1-482D-971B-3C95F33810D1}">
      <dgm:prSet/>
      <dgm:spPr/>
      <dgm:t>
        <a:bodyPr/>
        <a:lstStyle/>
        <a:p>
          <a:pPr rtl="0"/>
          <a:r>
            <a:rPr lang="ru-RU" dirty="0" err="1"/>
            <a:t>Мя</a:t>
          </a:r>
          <a:r>
            <a:rPr lang="ru-RU" dirty="0"/>
            <a:t> - мю - ме</a:t>
          </a:r>
          <a:r>
            <a:rPr lang="ru-RU" dirty="0">
              <a:latin typeface="Calibri Light" panose="020F0302020204030204"/>
            </a:rPr>
            <a:t> </a:t>
          </a:r>
          <a:endParaRPr lang="en-US" dirty="0"/>
        </a:p>
      </dgm:t>
    </dgm:pt>
    <dgm:pt modelId="{4F935B4E-8E20-4A02-9A72-64450B609BD5}" type="parTrans" cxnId="{10F55FA9-58DA-4AC8-A8D6-6E2B348E673D}">
      <dgm:prSet/>
      <dgm:spPr/>
      <dgm:t>
        <a:bodyPr/>
        <a:lstStyle/>
        <a:p>
          <a:endParaRPr lang="en-US"/>
        </a:p>
      </dgm:t>
    </dgm:pt>
    <dgm:pt modelId="{0319D4DD-041A-4D01-B45C-5E8D27F09A4A}" type="sibTrans" cxnId="{10F55FA9-58DA-4AC8-A8D6-6E2B348E673D}">
      <dgm:prSet/>
      <dgm:spPr/>
      <dgm:t>
        <a:bodyPr/>
        <a:lstStyle/>
        <a:p>
          <a:endParaRPr lang="en-US"/>
        </a:p>
      </dgm:t>
    </dgm:pt>
    <dgm:pt modelId="{6F476773-5B48-447A-87FA-7D3750A7B179}">
      <dgm:prSet/>
      <dgm:spPr/>
      <dgm:t>
        <a:bodyPr/>
        <a:lstStyle/>
        <a:p>
          <a:pPr rtl="0"/>
          <a:r>
            <a:rPr lang="ru-RU" dirty="0"/>
            <a:t>Мю - ме - ми</a:t>
          </a:r>
          <a:r>
            <a:rPr lang="ru-RU" dirty="0">
              <a:latin typeface="Calibri Light" panose="020F0302020204030204"/>
            </a:rPr>
            <a:t> </a:t>
          </a:r>
          <a:endParaRPr lang="en-US"/>
        </a:p>
      </dgm:t>
    </dgm:pt>
    <dgm:pt modelId="{5E66C895-5EE7-44E3-8D4B-71C7DB52344D}" type="parTrans" cxnId="{A770443F-7AC1-401F-97FE-6E32FB467563}">
      <dgm:prSet/>
      <dgm:spPr/>
      <dgm:t>
        <a:bodyPr/>
        <a:lstStyle/>
        <a:p>
          <a:endParaRPr lang="en-US"/>
        </a:p>
      </dgm:t>
    </dgm:pt>
    <dgm:pt modelId="{A7D78160-1B34-4AB0-ADE3-25F344EDAE03}" type="sibTrans" cxnId="{A770443F-7AC1-401F-97FE-6E32FB467563}">
      <dgm:prSet/>
      <dgm:spPr/>
      <dgm:t>
        <a:bodyPr/>
        <a:lstStyle/>
        <a:p>
          <a:endParaRPr lang="en-US"/>
        </a:p>
      </dgm:t>
    </dgm:pt>
    <dgm:pt modelId="{DC3E7799-747C-4022-B21D-F70E9FC3A5C3}">
      <dgm:prSet/>
      <dgm:spPr/>
      <dgm:t>
        <a:bodyPr/>
        <a:lstStyle/>
        <a:p>
          <a:pPr rtl="0"/>
          <a:r>
            <a:rPr lang="ru-RU" dirty="0" err="1"/>
            <a:t>Мё</a:t>
          </a:r>
          <a:r>
            <a:rPr lang="ru-RU" dirty="0"/>
            <a:t> - ми - </a:t>
          </a:r>
          <a:r>
            <a:rPr lang="ru-RU" dirty="0" err="1"/>
            <a:t>мя</a:t>
          </a:r>
          <a:r>
            <a:rPr lang="ru-RU" dirty="0">
              <a:latin typeface="Calibri Light" panose="020F0302020204030204"/>
            </a:rPr>
            <a:t> </a:t>
          </a:r>
          <a:endParaRPr lang="en-US" dirty="0"/>
        </a:p>
      </dgm:t>
    </dgm:pt>
    <dgm:pt modelId="{3F45B0DB-0843-4C57-9A98-C577985822EE}" type="parTrans" cxnId="{27B55B0F-4BD1-4C88-9754-EFA917A46022}">
      <dgm:prSet/>
      <dgm:spPr/>
      <dgm:t>
        <a:bodyPr/>
        <a:lstStyle/>
        <a:p>
          <a:endParaRPr lang="en-US"/>
        </a:p>
      </dgm:t>
    </dgm:pt>
    <dgm:pt modelId="{8D84C492-17AE-4BB4-873E-BBC256D42493}" type="sibTrans" cxnId="{27B55B0F-4BD1-4C88-9754-EFA917A46022}">
      <dgm:prSet/>
      <dgm:spPr/>
      <dgm:t>
        <a:bodyPr/>
        <a:lstStyle/>
        <a:p>
          <a:endParaRPr lang="en-US"/>
        </a:p>
      </dgm:t>
    </dgm:pt>
    <dgm:pt modelId="{AF4DCE18-5A2F-461B-A864-77BB87155662}">
      <dgm:prSet/>
      <dgm:spPr/>
      <dgm:t>
        <a:bodyPr/>
        <a:lstStyle/>
        <a:p>
          <a:pPr rtl="0"/>
          <a:r>
            <a:rPr lang="ru-RU" dirty="0"/>
            <a:t>Мю - мю - мю</a:t>
          </a:r>
          <a:r>
            <a:rPr lang="ru-RU" dirty="0">
              <a:latin typeface="Calibri Light" panose="020F0302020204030204"/>
            </a:rPr>
            <a:t> </a:t>
          </a:r>
          <a:endParaRPr lang="en-US" dirty="0">
            <a:latin typeface="Calibri Light" panose="020F0302020204030204"/>
          </a:endParaRPr>
        </a:p>
      </dgm:t>
    </dgm:pt>
    <dgm:pt modelId="{49EE42BC-E3C8-491A-8D6E-2A5E3C9B03B9}" type="parTrans" cxnId="{7DA248D8-CDF8-4F95-9DF3-85575AC95F24}">
      <dgm:prSet/>
      <dgm:spPr/>
      <dgm:t>
        <a:bodyPr/>
        <a:lstStyle/>
        <a:p>
          <a:endParaRPr lang="en-US"/>
        </a:p>
      </dgm:t>
    </dgm:pt>
    <dgm:pt modelId="{2985209F-A94D-4E57-8E18-476E232694A2}" type="sibTrans" cxnId="{7DA248D8-CDF8-4F95-9DF3-85575AC95F24}">
      <dgm:prSet/>
      <dgm:spPr/>
      <dgm:t>
        <a:bodyPr/>
        <a:lstStyle/>
        <a:p>
          <a:endParaRPr lang="en-US"/>
        </a:p>
      </dgm:t>
    </dgm:pt>
    <dgm:pt modelId="{9718E412-679E-4E3A-8610-B83B09204776}">
      <dgm:prSet phldr="0"/>
      <dgm:spPr/>
      <dgm:t>
        <a:bodyPr/>
        <a:lstStyle/>
        <a:p>
          <a:pPr rtl="0"/>
          <a:r>
            <a:rPr lang="ru-RU" dirty="0"/>
            <a:t>Емь - емь - емь</a:t>
          </a:r>
          <a:endParaRPr lang="ru-RU" dirty="0">
            <a:latin typeface="Calibri Light" panose="020F0302020204030204"/>
          </a:endParaRPr>
        </a:p>
      </dgm:t>
    </dgm:pt>
    <dgm:pt modelId="{31EA5894-58D9-4FCE-87A1-6BBDEAA554E3}" type="parTrans" cxnId="{65EE2DB0-D6C1-4D0B-83FC-6730F5B21B3A}">
      <dgm:prSet/>
      <dgm:spPr/>
    </dgm:pt>
    <dgm:pt modelId="{D18D3365-9B93-4BA6-8E72-2722915746C6}" type="sibTrans" cxnId="{65EE2DB0-D6C1-4D0B-83FC-6730F5B21B3A}">
      <dgm:prSet/>
      <dgm:spPr/>
    </dgm:pt>
    <dgm:pt modelId="{5F905259-6EFB-40C0-8044-9D39A28F1399}">
      <dgm:prSet phldr="0"/>
      <dgm:spPr/>
      <dgm:t>
        <a:bodyPr/>
        <a:lstStyle/>
        <a:p>
          <a:pPr rtl="0"/>
          <a:r>
            <a:rPr lang="ru-RU" dirty="0"/>
            <a:t>Имь - имь - имь </a:t>
          </a:r>
          <a:endParaRPr lang="ru-RU" dirty="0">
            <a:latin typeface="Calibri Light" panose="020F0302020204030204"/>
          </a:endParaRPr>
        </a:p>
      </dgm:t>
    </dgm:pt>
    <dgm:pt modelId="{DE5F0900-E5D0-4B54-BEA8-E442C39D0953}" type="parTrans" cxnId="{47FEFB73-0D58-4D1F-808B-ADAF5DB25810}">
      <dgm:prSet/>
      <dgm:spPr/>
    </dgm:pt>
    <dgm:pt modelId="{E690983E-27F2-40F7-9D74-ED36DFC0A4C0}" type="sibTrans" cxnId="{47FEFB73-0D58-4D1F-808B-ADAF5DB25810}">
      <dgm:prSet/>
      <dgm:spPr/>
    </dgm:pt>
    <dgm:pt modelId="{8C49F6E6-84E0-46C0-852F-A92DC4626143}">
      <dgm:prSet phldr="0"/>
      <dgm:spPr/>
      <dgm:t>
        <a:bodyPr/>
        <a:lstStyle/>
        <a:p>
          <a:pPr rtl="0"/>
          <a:r>
            <a:rPr lang="ru-RU" dirty="0"/>
            <a:t>Ми - ми - ми </a:t>
          </a:r>
          <a:endParaRPr lang="ru-RU" dirty="0">
            <a:latin typeface="Calibri Light" panose="020F0302020204030204"/>
          </a:endParaRPr>
        </a:p>
      </dgm:t>
    </dgm:pt>
    <dgm:pt modelId="{53A7957F-5A34-4E43-9407-F3946C8EDBA4}" type="parTrans" cxnId="{A5D01AB7-AD02-4B9A-A7F0-F8C7552EE21E}">
      <dgm:prSet/>
      <dgm:spPr/>
    </dgm:pt>
    <dgm:pt modelId="{9C4F49D2-8777-4D92-AABB-62C4AA3D566D}" type="sibTrans" cxnId="{A5D01AB7-AD02-4B9A-A7F0-F8C7552EE21E}">
      <dgm:prSet/>
      <dgm:spPr/>
    </dgm:pt>
    <dgm:pt modelId="{FB317906-1A9C-448C-B590-BF165755F5FB}">
      <dgm:prSet phldr="0"/>
      <dgm:spPr/>
      <dgm:t>
        <a:bodyPr/>
        <a:lstStyle/>
        <a:p>
          <a:pPr rtl="0"/>
          <a:r>
            <a:rPr lang="ru-RU" dirty="0"/>
            <a:t>Ямь - ямь - ямь </a:t>
          </a:r>
          <a:endParaRPr lang="ru-RU" dirty="0">
            <a:latin typeface="Calibri Light" panose="020F0302020204030204"/>
          </a:endParaRPr>
        </a:p>
      </dgm:t>
    </dgm:pt>
    <dgm:pt modelId="{31F8DAF6-B86D-4FF0-92FC-37DE178EB13C}" type="parTrans" cxnId="{98E9BD68-75C1-4D03-B877-EB3CCF932A13}">
      <dgm:prSet/>
      <dgm:spPr/>
    </dgm:pt>
    <dgm:pt modelId="{D03BC395-87E3-4060-91E2-AC764E9971FE}" type="sibTrans" cxnId="{98E9BD68-75C1-4D03-B877-EB3CCF932A13}">
      <dgm:prSet/>
      <dgm:spPr/>
    </dgm:pt>
    <dgm:pt modelId="{FBF5F4EB-659F-433B-9E76-63D3264F4B0D}">
      <dgm:prSet phldr="0"/>
      <dgm:spPr/>
      <dgm:t>
        <a:bodyPr/>
        <a:lstStyle/>
        <a:p>
          <a:r>
            <a:rPr lang="ru-RU" dirty="0"/>
            <a:t>Ми - </a:t>
          </a:r>
          <a:r>
            <a:rPr lang="ru-RU" dirty="0" err="1"/>
            <a:t>мя</a:t>
          </a:r>
          <a:r>
            <a:rPr lang="ru-RU" dirty="0"/>
            <a:t> - мю</a:t>
          </a:r>
          <a:r>
            <a:rPr lang="ru-RU" dirty="0">
              <a:latin typeface="Calibri Light" panose="020F0302020204030204"/>
            </a:rPr>
            <a:t> </a:t>
          </a:r>
          <a:endParaRPr lang="cs-CZ" dirty="0"/>
        </a:p>
      </dgm:t>
    </dgm:pt>
    <dgm:pt modelId="{3D735747-3204-41C1-AB2E-532DD5F22843}" type="parTrans" cxnId="{AE264A91-6629-40F1-880A-2565D66109E6}">
      <dgm:prSet/>
      <dgm:spPr/>
    </dgm:pt>
    <dgm:pt modelId="{BBCFD427-E9B2-4AC9-86EA-3C2CE64FE8D3}" type="sibTrans" cxnId="{AE264A91-6629-40F1-880A-2565D66109E6}">
      <dgm:prSet/>
      <dgm:spPr/>
    </dgm:pt>
    <dgm:pt modelId="{08BD95B2-3D07-4BBC-BC30-DBDA551E485C}">
      <dgm:prSet phldr="0"/>
      <dgm:spPr/>
      <dgm:t>
        <a:bodyPr/>
        <a:lstStyle/>
        <a:p>
          <a:pPr rtl="0"/>
          <a:r>
            <a:rPr lang="ru-RU" dirty="0"/>
            <a:t>Ме - ме - ме </a:t>
          </a:r>
          <a:endParaRPr lang="ru-RU" dirty="0">
            <a:latin typeface="Calibri Light" panose="020F0302020204030204"/>
          </a:endParaRPr>
        </a:p>
      </dgm:t>
    </dgm:pt>
    <dgm:pt modelId="{CEF0E8E2-E8B7-4470-86FD-97361B0EEF22}" type="parTrans" cxnId="{73ECC544-ABA6-4F12-811C-C472C973F28A}">
      <dgm:prSet/>
      <dgm:spPr/>
    </dgm:pt>
    <dgm:pt modelId="{EBCF5060-C80A-4CBD-9491-DFC183A470B4}" type="sibTrans" cxnId="{73ECC544-ABA6-4F12-811C-C472C973F28A}">
      <dgm:prSet/>
      <dgm:spPr/>
    </dgm:pt>
    <dgm:pt modelId="{52FDD34C-DF11-42BF-B6D9-AC31D502273A}">
      <dgm:prSet phldr="0"/>
      <dgm:spPr/>
      <dgm:t>
        <a:bodyPr/>
        <a:lstStyle/>
        <a:p>
          <a:pPr rtl="0"/>
          <a:r>
            <a:rPr lang="ru-RU" dirty="0"/>
            <a:t>Мя - мя - мя </a:t>
          </a:r>
        </a:p>
      </dgm:t>
    </dgm:pt>
    <dgm:pt modelId="{8E5855E5-3B23-4518-B5CA-234D108DA06D}" type="parTrans" cxnId="{75EABF5D-9ED9-4FBE-A6AB-EBC47E8AB10E}">
      <dgm:prSet/>
      <dgm:spPr/>
    </dgm:pt>
    <dgm:pt modelId="{DFFEF036-865E-4113-A5D4-F8E14768E99B}" type="sibTrans" cxnId="{75EABF5D-9ED9-4FBE-A6AB-EBC47E8AB10E}">
      <dgm:prSet/>
      <dgm:spPr/>
    </dgm:pt>
    <dgm:pt modelId="{B7A4B869-7273-4CFE-BE18-25D9E040BBBF}" type="pres">
      <dgm:prSet presAssocID="{07F3D431-D019-4D11-BCFF-188E5135A872}" presName="diagram" presStyleCnt="0">
        <dgm:presLayoutVars>
          <dgm:dir/>
          <dgm:resizeHandles val="exact"/>
        </dgm:presLayoutVars>
      </dgm:prSet>
      <dgm:spPr/>
    </dgm:pt>
    <dgm:pt modelId="{4A9A3EE4-B492-4DF0-8D1B-8827EB38B143}" type="pres">
      <dgm:prSet presAssocID="{9718E412-679E-4E3A-8610-B83B09204776}" presName="node" presStyleLbl="node1" presStyleIdx="0" presStyleCnt="12">
        <dgm:presLayoutVars>
          <dgm:bulletEnabled val="1"/>
        </dgm:presLayoutVars>
      </dgm:prSet>
      <dgm:spPr/>
    </dgm:pt>
    <dgm:pt modelId="{31AE5E02-DC0E-41B5-80EA-D77D61FA7433}" type="pres">
      <dgm:prSet presAssocID="{D18D3365-9B93-4BA6-8E72-2722915746C6}" presName="sibTrans" presStyleCnt="0"/>
      <dgm:spPr/>
    </dgm:pt>
    <dgm:pt modelId="{1ECCC60E-CE66-4A5C-A250-ADEA3BF689D7}" type="pres">
      <dgm:prSet presAssocID="{5F905259-6EFB-40C0-8044-9D39A28F1399}" presName="node" presStyleLbl="node1" presStyleIdx="1" presStyleCnt="12">
        <dgm:presLayoutVars>
          <dgm:bulletEnabled val="1"/>
        </dgm:presLayoutVars>
      </dgm:prSet>
      <dgm:spPr/>
    </dgm:pt>
    <dgm:pt modelId="{2119B99A-8E60-465C-9AEF-8380E05138A7}" type="pres">
      <dgm:prSet presAssocID="{E690983E-27F2-40F7-9D74-ED36DFC0A4C0}" presName="sibTrans" presStyleCnt="0"/>
      <dgm:spPr/>
    </dgm:pt>
    <dgm:pt modelId="{BBDBCC5C-8910-4BA4-ADF1-EF92797E6F6B}" type="pres">
      <dgm:prSet presAssocID="{8C49F6E6-84E0-46C0-852F-A92DC4626143}" presName="node" presStyleLbl="node1" presStyleIdx="2" presStyleCnt="12">
        <dgm:presLayoutVars>
          <dgm:bulletEnabled val="1"/>
        </dgm:presLayoutVars>
      </dgm:prSet>
      <dgm:spPr/>
    </dgm:pt>
    <dgm:pt modelId="{86DBB3AA-131F-4579-B167-96EE98EFB0AA}" type="pres">
      <dgm:prSet presAssocID="{9C4F49D2-8777-4D92-AABB-62C4AA3D566D}" presName="sibTrans" presStyleCnt="0"/>
      <dgm:spPr/>
    </dgm:pt>
    <dgm:pt modelId="{2276CFFC-0F3C-43C3-A5C3-C7C6730394A9}" type="pres">
      <dgm:prSet presAssocID="{FB317906-1A9C-448C-B590-BF165755F5FB}" presName="node" presStyleLbl="node1" presStyleIdx="3" presStyleCnt="12">
        <dgm:presLayoutVars>
          <dgm:bulletEnabled val="1"/>
        </dgm:presLayoutVars>
      </dgm:prSet>
      <dgm:spPr/>
    </dgm:pt>
    <dgm:pt modelId="{1A1AA90A-AC3E-4C71-8DB8-8FA3DFFA7A60}" type="pres">
      <dgm:prSet presAssocID="{D03BC395-87E3-4060-91E2-AC764E9971FE}" presName="sibTrans" presStyleCnt="0"/>
      <dgm:spPr/>
    </dgm:pt>
    <dgm:pt modelId="{B6D6A04C-A463-42F3-A70A-DA5B014B9016}" type="pres">
      <dgm:prSet presAssocID="{08BD95B2-3D07-4BBC-BC30-DBDA551E485C}" presName="node" presStyleLbl="node1" presStyleIdx="4" presStyleCnt="12">
        <dgm:presLayoutVars>
          <dgm:bulletEnabled val="1"/>
        </dgm:presLayoutVars>
      </dgm:prSet>
      <dgm:spPr/>
    </dgm:pt>
    <dgm:pt modelId="{753ED12B-0500-4CE9-9F54-829871A865C9}" type="pres">
      <dgm:prSet presAssocID="{EBCF5060-C80A-4CBD-9491-DFC183A470B4}" presName="sibTrans" presStyleCnt="0"/>
      <dgm:spPr/>
    </dgm:pt>
    <dgm:pt modelId="{6C9A0274-07E8-48AC-BB0B-9A4953FD9D69}" type="pres">
      <dgm:prSet presAssocID="{B829C569-D87E-4EEC-B1ED-06252989ADF9}" presName="node" presStyleLbl="node1" presStyleIdx="5" presStyleCnt="12">
        <dgm:presLayoutVars>
          <dgm:bulletEnabled val="1"/>
        </dgm:presLayoutVars>
      </dgm:prSet>
      <dgm:spPr/>
    </dgm:pt>
    <dgm:pt modelId="{5E35BA89-1BF6-402E-929B-9C21A99E0442}" type="pres">
      <dgm:prSet presAssocID="{D299B18C-F4B4-4B46-921C-3026B48E3C53}" presName="sibTrans" presStyleCnt="0"/>
      <dgm:spPr/>
    </dgm:pt>
    <dgm:pt modelId="{0C1B5659-27D7-45D6-9A2E-4BBFCEC9E568}" type="pres">
      <dgm:prSet presAssocID="{9C56A293-16D1-482D-971B-3C95F33810D1}" presName="node" presStyleLbl="node1" presStyleIdx="6" presStyleCnt="12">
        <dgm:presLayoutVars>
          <dgm:bulletEnabled val="1"/>
        </dgm:presLayoutVars>
      </dgm:prSet>
      <dgm:spPr/>
    </dgm:pt>
    <dgm:pt modelId="{9BCA2EDD-F00D-472F-A660-5AF1DDFCB02F}" type="pres">
      <dgm:prSet presAssocID="{0319D4DD-041A-4D01-B45C-5E8D27F09A4A}" presName="sibTrans" presStyleCnt="0"/>
      <dgm:spPr/>
    </dgm:pt>
    <dgm:pt modelId="{82E80F3B-83C2-4F7F-8E03-33D7AEF23A32}" type="pres">
      <dgm:prSet presAssocID="{FBF5F4EB-659F-433B-9E76-63D3264F4B0D}" presName="node" presStyleLbl="node1" presStyleIdx="7" presStyleCnt="12">
        <dgm:presLayoutVars>
          <dgm:bulletEnabled val="1"/>
        </dgm:presLayoutVars>
      </dgm:prSet>
      <dgm:spPr/>
    </dgm:pt>
    <dgm:pt modelId="{6DF9734A-08BF-422E-8374-9DCA63161783}" type="pres">
      <dgm:prSet presAssocID="{BBCFD427-E9B2-4AC9-86EA-3C2CE64FE8D3}" presName="sibTrans" presStyleCnt="0"/>
      <dgm:spPr/>
    </dgm:pt>
    <dgm:pt modelId="{42B6BB5D-67B3-4420-B01B-47F4F5397B1B}" type="pres">
      <dgm:prSet presAssocID="{6F476773-5B48-447A-87FA-7D3750A7B179}" presName="node" presStyleLbl="node1" presStyleIdx="8" presStyleCnt="12">
        <dgm:presLayoutVars>
          <dgm:bulletEnabled val="1"/>
        </dgm:presLayoutVars>
      </dgm:prSet>
      <dgm:spPr/>
    </dgm:pt>
    <dgm:pt modelId="{3464FE0C-2694-45CC-85CA-033F6CDF9DD0}" type="pres">
      <dgm:prSet presAssocID="{A7D78160-1B34-4AB0-ADE3-25F344EDAE03}" presName="sibTrans" presStyleCnt="0"/>
      <dgm:spPr/>
    </dgm:pt>
    <dgm:pt modelId="{67A43671-52CA-488A-B1FE-6F69D59460B8}" type="pres">
      <dgm:prSet presAssocID="{DC3E7799-747C-4022-B21D-F70E9FC3A5C3}" presName="node" presStyleLbl="node1" presStyleIdx="9" presStyleCnt="12">
        <dgm:presLayoutVars>
          <dgm:bulletEnabled val="1"/>
        </dgm:presLayoutVars>
      </dgm:prSet>
      <dgm:spPr/>
    </dgm:pt>
    <dgm:pt modelId="{8C0D63DF-1E0E-44C5-9BAA-6364F998EF67}" type="pres">
      <dgm:prSet presAssocID="{8D84C492-17AE-4BB4-873E-BBC256D42493}" presName="sibTrans" presStyleCnt="0"/>
      <dgm:spPr/>
    </dgm:pt>
    <dgm:pt modelId="{2708B4BD-53A6-44FB-A37E-27503190B1D3}" type="pres">
      <dgm:prSet presAssocID="{AF4DCE18-5A2F-461B-A864-77BB87155662}" presName="node" presStyleLbl="node1" presStyleIdx="10" presStyleCnt="12">
        <dgm:presLayoutVars>
          <dgm:bulletEnabled val="1"/>
        </dgm:presLayoutVars>
      </dgm:prSet>
      <dgm:spPr/>
    </dgm:pt>
    <dgm:pt modelId="{60761D9B-01BF-48B9-B53F-B9CE7504D75C}" type="pres">
      <dgm:prSet presAssocID="{2985209F-A94D-4E57-8E18-476E232694A2}" presName="sibTrans" presStyleCnt="0"/>
      <dgm:spPr/>
    </dgm:pt>
    <dgm:pt modelId="{C5055618-EAA5-4419-85FD-763D24F0C907}" type="pres">
      <dgm:prSet presAssocID="{52FDD34C-DF11-42BF-B6D9-AC31D502273A}" presName="node" presStyleLbl="node1" presStyleIdx="11" presStyleCnt="12">
        <dgm:presLayoutVars>
          <dgm:bulletEnabled val="1"/>
        </dgm:presLayoutVars>
      </dgm:prSet>
      <dgm:spPr/>
    </dgm:pt>
  </dgm:ptLst>
  <dgm:cxnLst>
    <dgm:cxn modelId="{27B55B0F-4BD1-4C88-9754-EFA917A46022}" srcId="{07F3D431-D019-4D11-BCFF-188E5135A872}" destId="{DC3E7799-747C-4022-B21D-F70E9FC3A5C3}" srcOrd="9" destOrd="0" parTransId="{3F45B0DB-0843-4C57-9A98-C577985822EE}" sibTransId="{8D84C492-17AE-4BB4-873E-BBC256D42493}"/>
    <dgm:cxn modelId="{2B67061E-09B4-44C7-821F-35DC39E29D62}" type="presOf" srcId="{07F3D431-D019-4D11-BCFF-188E5135A872}" destId="{B7A4B869-7273-4CFE-BE18-25D9E040BBBF}" srcOrd="0" destOrd="0" presId="urn:microsoft.com/office/officeart/2005/8/layout/default"/>
    <dgm:cxn modelId="{FD539D31-C3FF-423C-B1B6-F36D003F9DED}" type="presOf" srcId="{6F476773-5B48-447A-87FA-7D3750A7B179}" destId="{42B6BB5D-67B3-4420-B01B-47F4F5397B1B}" srcOrd="0" destOrd="0" presId="urn:microsoft.com/office/officeart/2005/8/layout/default"/>
    <dgm:cxn modelId="{1B1A0435-AE07-4898-81F1-37A591F7B37D}" srcId="{07F3D431-D019-4D11-BCFF-188E5135A872}" destId="{B829C569-D87E-4EEC-B1ED-06252989ADF9}" srcOrd="5" destOrd="0" parTransId="{607F2168-F06D-471E-B54E-355C534F6353}" sibTransId="{D299B18C-F4B4-4B46-921C-3026B48E3C53}"/>
    <dgm:cxn modelId="{A770443F-7AC1-401F-97FE-6E32FB467563}" srcId="{07F3D431-D019-4D11-BCFF-188E5135A872}" destId="{6F476773-5B48-447A-87FA-7D3750A7B179}" srcOrd="8" destOrd="0" parTransId="{5E66C895-5EE7-44E3-8D4B-71C7DB52344D}" sibTransId="{A7D78160-1B34-4AB0-ADE3-25F344EDAE03}"/>
    <dgm:cxn modelId="{75EABF5D-9ED9-4FBE-A6AB-EBC47E8AB10E}" srcId="{07F3D431-D019-4D11-BCFF-188E5135A872}" destId="{52FDD34C-DF11-42BF-B6D9-AC31D502273A}" srcOrd="11" destOrd="0" parTransId="{8E5855E5-3B23-4518-B5CA-234D108DA06D}" sibTransId="{DFFEF036-865E-4113-A5D4-F8E14768E99B}"/>
    <dgm:cxn modelId="{73ECC544-ABA6-4F12-811C-C472C973F28A}" srcId="{07F3D431-D019-4D11-BCFF-188E5135A872}" destId="{08BD95B2-3D07-4BBC-BC30-DBDA551E485C}" srcOrd="4" destOrd="0" parTransId="{CEF0E8E2-E8B7-4470-86FD-97361B0EEF22}" sibTransId="{EBCF5060-C80A-4CBD-9491-DFC183A470B4}"/>
    <dgm:cxn modelId="{98E9BD68-75C1-4D03-B877-EB3CCF932A13}" srcId="{07F3D431-D019-4D11-BCFF-188E5135A872}" destId="{FB317906-1A9C-448C-B590-BF165755F5FB}" srcOrd="3" destOrd="0" parTransId="{31F8DAF6-B86D-4FF0-92FC-37DE178EB13C}" sibTransId="{D03BC395-87E3-4060-91E2-AC764E9971FE}"/>
    <dgm:cxn modelId="{2DE3536D-CE5A-47F2-BC16-A9EBC7E58DC1}" type="presOf" srcId="{FB317906-1A9C-448C-B590-BF165755F5FB}" destId="{2276CFFC-0F3C-43C3-A5C3-C7C6730394A9}" srcOrd="0" destOrd="0" presId="urn:microsoft.com/office/officeart/2005/8/layout/default"/>
    <dgm:cxn modelId="{912F7D4D-27CE-4969-BE7E-9AAF09C0E774}" type="presOf" srcId="{AF4DCE18-5A2F-461B-A864-77BB87155662}" destId="{2708B4BD-53A6-44FB-A37E-27503190B1D3}" srcOrd="0" destOrd="0" presId="urn:microsoft.com/office/officeart/2005/8/layout/default"/>
    <dgm:cxn modelId="{638DFE71-6D57-4690-AAB3-F93C9227E8B0}" type="presOf" srcId="{08BD95B2-3D07-4BBC-BC30-DBDA551E485C}" destId="{B6D6A04C-A463-42F3-A70A-DA5B014B9016}" srcOrd="0" destOrd="0" presId="urn:microsoft.com/office/officeart/2005/8/layout/default"/>
    <dgm:cxn modelId="{47FEFB73-0D58-4D1F-808B-ADAF5DB25810}" srcId="{07F3D431-D019-4D11-BCFF-188E5135A872}" destId="{5F905259-6EFB-40C0-8044-9D39A28F1399}" srcOrd="1" destOrd="0" parTransId="{DE5F0900-E5D0-4B54-BEA8-E442C39D0953}" sibTransId="{E690983E-27F2-40F7-9D74-ED36DFC0A4C0}"/>
    <dgm:cxn modelId="{2827F380-C2C6-41B9-A938-04B7A9294976}" type="presOf" srcId="{5F905259-6EFB-40C0-8044-9D39A28F1399}" destId="{1ECCC60E-CE66-4A5C-A250-ADEA3BF689D7}" srcOrd="0" destOrd="0" presId="urn:microsoft.com/office/officeart/2005/8/layout/default"/>
    <dgm:cxn modelId="{4608148C-9EDD-4903-8CA1-B5A07DC0B42C}" type="presOf" srcId="{B829C569-D87E-4EEC-B1ED-06252989ADF9}" destId="{6C9A0274-07E8-48AC-BB0B-9A4953FD9D69}" srcOrd="0" destOrd="0" presId="urn:microsoft.com/office/officeart/2005/8/layout/default"/>
    <dgm:cxn modelId="{AE264A91-6629-40F1-880A-2565D66109E6}" srcId="{07F3D431-D019-4D11-BCFF-188E5135A872}" destId="{FBF5F4EB-659F-433B-9E76-63D3264F4B0D}" srcOrd="7" destOrd="0" parTransId="{3D735747-3204-41C1-AB2E-532DD5F22843}" sibTransId="{BBCFD427-E9B2-4AC9-86EA-3C2CE64FE8D3}"/>
    <dgm:cxn modelId="{6CC982A2-DE21-483A-B5B1-E84FF773665A}" type="presOf" srcId="{9C56A293-16D1-482D-971B-3C95F33810D1}" destId="{0C1B5659-27D7-45D6-9A2E-4BBFCEC9E568}" srcOrd="0" destOrd="0" presId="urn:microsoft.com/office/officeart/2005/8/layout/default"/>
    <dgm:cxn modelId="{10F55FA9-58DA-4AC8-A8D6-6E2B348E673D}" srcId="{07F3D431-D019-4D11-BCFF-188E5135A872}" destId="{9C56A293-16D1-482D-971B-3C95F33810D1}" srcOrd="6" destOrd="0" parTransId="{4F935B4E-8E20-4A02-9A72-64450B609BD5}" sibTransId="{0319D4DD-041A-4D01-B45C-5E8D27F09A4A}"/>
    <dgm:cxn modelId="{F65E64AF-B399-40EC-A344-19CCC108C4E6}" type="presOf" srcId="{8C49F6E6-84E0-46C0-852F-A92DC4626143}" destId="{BBDBCC5C-8910-4BA4-ADF1-EF92797E6F6B}" srcOrd="0" destOrd="0" presId="urn:microsoft.com/office/officeart/2005/8/layout/default"/>
    <dgm:cxn modelId="{65EE2DB0-D6C1-4D0B-83FC-6730F5B21B3A}" srcId="{07F3D431-D019-4D11-BCFF-188E5135A872}" destId="{9718E412-679E-4E3A-8610-B83B09204776}" srcOrd="0" destOrd="0" parTransId="{31EA5894-58D9-4FCE-87A1-6BBDEAA554E3}" sibTransId="{D18D3365-9B93-4BA6-8E72-2722915746C6}"/>
    <dgm:cxn modelId="{A5D01AB7-AD02-4B9A-A7F0-F8C7552EE21E}" srcId="{07F3D431-D019-4D11-BCFF-188E5135A872}" destId="{8C49F6E6-84E0-46C0-852F-A92DC4626143}" srcOrd="2" destOrd="0" parTransId="{53A7957F-5A34-4E43-9407-F3946C8EDBA4}" sibTransId="{9C4F49D2-8777-4D92-AABB-62C4AA3D566D}"/>
    <dgm:cxn modelId="{37CD6BCC-929D-47A0-A87D-DA1033B7CDB2}" type="presOf" srcId="{52FDD34C-DF11-42BF-B6D9-AC31D502273A}" destId="{C5055618-EAA5-4419-85FD-763D24F0C907}" srcOrd="0" destOrd="0" presId="urn:microsoft.com/office/officeart/2005/8/layout/default"/>
    <dgm:cxn modelId="{7DA248D8-CDF8-4F95-9DF3-85575AC95F24}" srcId="{07F3D431-D019-4D11-BCFF-188E5135A872}" destId="{AF4DCE18-5A2F-461B-A864-77BB87155662}" srcOrd="10" destOrd="0" parTransId="{49EE42BC-E3C8-491A-8D6E-2A5E3C9B03B9}" sibTransId="{2985209F-A94D-4E57-8E18-476E232694A2}"/>
    <dgm:cxn modelId="{E28344F4-F222-403B-B826-64C636736CB1}" type="presOf" srcId="{FBF5F4EB-659F-433B-9E76-63D3264F4B0D}" destId="{82E80F3B-83C2-4F7F-8E03-33D7AEF23A32}" srcOrd="0" destOrd="0" presId="urn:microsoft.com/office/officeart/2005/8/layout/default"/>
    <dgm:cxn modelId="{60EF22F7-89D0-4842-A423-4BC656D5D643}" type="presOf" srcId="{9718E412-679E-4E3A-8610-B83B09204776}" destId="{4A9A3EE4-B492-4DF0-8D1B-8827EB38B143}" srcOrd="0" destOrd="0" presId="urn:microsoft.com/office/officeart/2005/8/layout/default"/>
    <dgm:cxn modelId="{4F42C6FA-B196-4FAC-B928-970F9E1729B8}" type="presOf" srcId="{DC3E7799-747C-4022-B21D-F70E9FC3A5C3}" destId="{67A43671-52CA-488A-B1FE-6F69D59460B8}" srcOrd="0" destOrd="0" presId="urn:microsoft.com/office/officeart/2005/8/layout/default"/>
    <dgm:cxn modelId="{179A30D1-FAC5-4989-91D3-AB2041C7999C}" type="presParOf" srcId="{B7A4B869-7273-4CFE-BE18-25D9E040BBBF}" destId="{4A9A3EE4-B492-4DF0-8D1B-8827EB38B143}" srcOrd="0" destOrd="0" presId="urn:microsoft.com/office/officeart/2005/8/layout/default"/>
    <dgm:cxn modelId="{8CAB5495-3C45-4358-ACF0-AA58817C1506}" type="presParOf" srcId="{B7A4B869-7273-4CFE-BE18-25D9E040BBBF}" destId="{31AE5E02-DC0E-41B5-80EA-D77D61FA7433}" srcOrd="1" destOrd="0" presId="urn:microsoft.com/office/officeart/2005/8/layout/default"/>
    <dgm:cxn modelId="{DFBC31D6-E8EA-4AC9-83A1-1389FBDE5672}" type="presParOf" srcId="{B7A4B869-7273-4CFE-BE18-25D9E040BBBF}" destId="{1ECCC60E-CE66-4A5C-A250-ADEA3BF689D7}" srcOrd="2" destOrd="0" presId="urn:microsoft.com/office/officeart/2005/8/layout/default"/>
    <dgm:cxn modelId="{0BF765D2-94FD-417D-846E-E94B3A863C5C}" type="presParOf" srcId="{B7A4B869-7273-4CFE-BE18-25D9E040BBBF}" destId="{2119B99A-8E60-465C-9AEF-8380E05138A7}" srcOrd="3" destOrd="0" presId="urn:microsoft.com/office/officeart/2005/8/layout/default"/>
    <dgm:cxn modelId="{0F06298A-A36B-428C-9E36-7E831EA2111C}" type="presParOf" srcId="{B7A4B869-7273-4CFE-BE18-25D9E040BBBF}" destId="{BBDBCC5C-8910-4BA4-ADF1-EF92797E6F6B}" srcOrd="4" destOrd="0" presId="urn:microsoft.com/office/officeart/2005/8/layout/default"/>
    <dgm:cxn modelId="{3EC12329-C028-4CD1-BB64-52FA14959EFC}" type="presParOf" srcId="{B7A4B869-7273-4CFE-BE18-25D9E040BBBF}" destId="{86DBB3AA-131F-4579-B167-96EE98EFB0AA}" srcOrd="5" destOrd="0" presId="urn:microsoft.com/office/officeart/2005/8/layout/default"/>
    <dgm:cxn modelId="{A33E000A-1686-4B85-920B-BD8DDA5DCFE7}" type="presParOf" srcId="{B7A4B869-7273-4CFE-BE18-25D9E040BBBF}" destId="{2276CFFC-0F3C-43C3-A5C3-C7C6730394A9}" srcOrd="6" destOrd="0" presId="urn:microsoft.com/office/officeart/2005/8/layout/default"/>
    <dgm:cxn modelId="{7E2DA3BA-AB13-4388-8FC4-E6F7D7B066FD}" type="presParOf" srcId="{B7A4B869-7273-4CFE-BE18-25D9E040BBBF}" destId="{1A1AA90A-AC3E-4C71-8DB8-8FA3DFFA7A60}" srcOrd="7" destOrd="0" presId="urn:microsoft.com/office/officeart/2005/8/layout/default"/>
    <dgm:cxn modelId="{91158814-BFB2-4585-BAC3-EED110D29F53}" type="presParOf" srcId="{B7A4B869-7273-4CFE-BE18-25D9E040BBBF}" destId="{B6D6A04C-A463-42F3-A70A-DA5B014B9016}" srcOrd="8" destOrd="0" presId="urn:microsoft.com/office/officeart/2005/8/layout/default"/>
    <dgm:cxn modelId="{7D5E8361-5DCA-414D-A01F-0B7E297D88CF}" type="presParOf" srcId="{B7A4B869-7273-4CFE-BE18-25D9E040BBBF}" destId="{753ED12B-0500-4CE9-9F54-829871A865C9}" srcOrd="9" destOrd="0" presId="urn:microsoft.com/office/officeart/2005/8/layout/default"/>
    <dgm:cxn modelId="{1FFC710D-A699-4BA0-82A9-491FC4CFAA3F}" type="presParOf" srcId="{B7A4B869-7273-4CFE-BE18-25D9E040BBBF}" destId="{6C9A0274-07E8-48AC-BB0B-9A4953FD9D69}" srcOrd="10" destOrd="0" presId="urn:microsoft.com/office/officeart/2005/8/layout/default"/>
    <dgm:cxn modelId="{491D0203-E941-443D-B6CD-E8ABA1767AA0}" type="presParOf" srcId="{B7A4B869-7273-4CFE-BE18-25D9E040BBBF}" destId="{5E35BA89-1BF6-402E-929B-9C21A99E0442}" srcOrd="11" destOrd="0" presId="urn:microsoft.com/office/officeart/2005/8/layout/default"/>
    <dgm:cxn modelId="{1A240549-3E0A-4E9F-A5B2-253229FD6BB2}" type="presParOf" srcId="{B7A4B869-7273-4CFE-BE18-25D9E040BBBF}" destId="{0C1B5659-27D7-45D6-9A2E-4BBFCEC9E568}" srcOrd="12" destOrd="0" presId="urn:microsoft.com/office/officeart/2005/8/layout/default"/>
    <dgm:cxn modelId="{F9BE6D22-2E4C-4E9D-A3B5-3DDBD2B4E08F}" type="presParOf" srcId="{B7A4B869-7273-4CFE-BE18-25D9E040BBBF}" destId="{9BCA2EDD-F00D-472F-A660-5AF1DDFCB02F}" srcOrd="13" destOrd="0" presId="urn:microsoft.com/office/officeart/2005/8/layout/default"/>
    <dgm:cxn modelId="{4963BA3B-D2EF-4CFB-9A66-5B19DF7A0CDD}" type="presParOf" srcId="{B7A4B869-7273-4CFE-BE18-25D9E040BBBF}" destId="{82E80F3B-83C2-4F7F-8E03-33D7AEF23A32}" srcOrd="14" destOrd="0" presId="urn:microsoft.com/office/officeart/2005/8/layout/default"/>
    <dgm:cxn modelId="{F244CB42-B112-410B-AEB5-24FBB096DA18}" type="presParOf" srcId="{B7A4B869-7273-4CFE-BE18-25D9E040BBBF}" destId="{6DF9734A-08BF-422E-8374-9DCA63161783}" srcOrd="15" destOrd="0" presId="urn:microsoft.com/office/officeart/2005/8/layout/default"/>
    <dgm:cxn modelId="{4DCDEB4B-6EF7-4670-9C5A-3870A401BAA2}" type="presParOf" srcId="{B7A4B869-7273-4CFE-BE18-25D9E040BBBF}" destId="{42B6BB5D-67B3-4420-B01B-47F4F5397B1B}" srcOrd="16" destOrd="0" presId="urn:microsoft.com/office/officeart/2005/8/layout/default"/>
    <dgm:cxn modelId="{F8B0CD92-BCF7-4D67-9774-255ED51BAEE6}" type="presParOf" srcId="{B7A4B869-7273-4CFE-BE18-25D9E040BBBF}" destId="{3464FE0C-2694-45CC-85CA-033F6CDF9DD0}" srcOrd="17" destOrd="0" presId="urn:microsoft.com/office/officeart/2005/8/layout/default"/>
    <dgm:cxn modelId="{472D6409-6DE2-4A16-BE9D-F1507F045B1A}" type="presParOf" srcId="{B7A4B869-7273-4CFE-BE18-25D9E040BBBF}" destId="{67A43671-52CA-488A-B1FE-6F69D59460B8}" srcOrd="18" destOrd="0" presId="urn:microsoft.com/office/officeart/2005/8/layout/default"/>
    <dgm:cxn modelId="{5AD4D9A7-B843-4F6C-92D4-6C18B925D50B}" type="presParOf" srcId="{B7A4B869-7273-4CFE-BE18-25D9E040BBBF}" destId="{8C0D63DF-1E0E-44C5-9BAA-6364F998EF67}" srcOrd="19" destOrd="0" presId="urn:microsoft.com/office/officeart/2005/8/layout/default"/>
    <dgm:cxn modelId="{ADCB3D34-9588-4D74-BA0E-F64BA08BCA0C}" type="presParOf" srcId="{B7A4B869-7273-4CFE-BE18-25D9E040BBBF}" destId="{2708B4BD-53A6-44FB-A37E-27503190B1D3}" srcOrd="20" destOrd="0" presId="urn:microsoft.com/office/officeart/2005/8/layout/default"/>
    <dgm:cxn modelId="{1025F7DE-0B84-41D7-9445-D4973D420C2B}" type="presParOf" srcId="{B7A4B869-7273-4CFE-BE18-25D9E040BBBF}" destId="{60761D9B-01BF-48B9-B53F-B9CE7504D75C}" srcOrd="21" destOrd="0" presId="urn:microsoft.com/office/officeart/2005/8/layout/default"/>
    <dgm:cxn modelId="{DCF65858-D81F-48DF-9136-6EA1908F9668}" type="presParOf" srcId="{B7A4B869-7273-4CFE-BE18-25D9E040BBBF}" destId="{C5055618-EAA5-4419-85FD-763D24F0C907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A3EE4-B492-4DF0-8D1B-8827EB38B143}">
      <dsp:nvSpPr>
        <dsp:cNvPr id="0" name=""/>
        <dsp:cNvSpPr/>
      </dsp:nvSpPr>
      <dsp:spPr>
        <a:xfrm>
          <a:off x="713064" y="110"/>
          <a:ext cx="2016200" cy="12097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Емь - емь - емь</a:t>
          </a:r>
          <a:endParaRPr lang="ru-RU" sz="3000" kern="1200" dirty="0">
            <a:latin typeface="Calibri Light" panose="020F0302020204030204"/>
          </a:endParaRPr>
        </a:p>
      </dsp:txBody>
      <dsp:txXfrm>
        <a:off x="713064" y="110"/>
        <a:ext cx="2016200" cy="1209720"/>
      </dsp:txXfrm>
    </dsp:sp>
    <dsp:sp modelId="{1ECCC60E-CE66-4A5C-A250-ADEA3BF689D7}">
      <dsp:nvSpPr>
        <dsp:cNvPr id="0" name=""/>
        <dsp:cNvSpPr/>
      </dsp:nvSpPr>
      <dsp:spPr>
        <a:xfrm>
          <a:off x="2930884" y="110"/>
          <a:ext cx="2016200" cy="12097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Имь - имь - имь </a:t>
          </a:r>
          <a:endParaRPr lang="ru-RU" sz="3000" kern="1200" dirty="0">
            <a:latin typeface="Calibri Light" panose="020F0302020204030204"/>
          </a:endParaRPr>
        </a:p>
      </dsp:txBody>
      <dsp:txXfrm>
        <a:off x="2930884" y="110"/>
        <a:ext cx="2016200" cy="1209720"/>
      </dsp:txXfrm>
    </dsp:sp>
    <dsp:sp modelId="{BBDBCC5C-8910-4BA4-ADF1-EF92797E6F6B}">
      <dsp:nvSpPr>
        <dsp:cNvPr id="0" name=""/>
        <dsp:cNvSpPr/>
      </dsp:nvSpPr>
      <dsp:spPr>
        <a:xfrm>
          <a:off x="5148704" y="110"/>
          <a:ext cx="2016200" cy="12097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Ми - ми - ми </a:t>
          </a:r>
          <a:endParaRPr lang="ru-RU" sz="3000" kern="1200" dirty="0">
            <a:latin typeface="Calibri Light" panose="020F0302020204030204"/>
          </a:endParaRPr>
        </a:p>
      </dsp:txBody>
      <dsp:txXfrm>
        <a:off x="5148704" y="110"/>
        <a:ext cx="2016200" cy="1209720"/>
      </dsp:txXfrm>
    </dsp:sp>
    <dsp:sp modelId="{2276CFFC-0F3C-43C3-A5C3-C7C6730394A9}">
      <dsp:nvSpPr>
        <dsp:cNvPr id="0" name=""/>
        <dsp:cNvSpPr/>
      </dsp:nvSpPr>
      <dsp:spPr>
        <a:xfrm>
          <a:off x="7366524" y="110"/>
          <a:ext cx="2016200" cy="12097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Ямь - ямь - ямь </a:t>
          </a:r>
          <a:endParaRPr lang="ru-RU" sz="3000" kern="1200" dirty="0">
            <a:latin typeface="Calibri Light" panose="020F0302020204030204"/>
          </a:endParaRPr>
        </a:p>
      </dsp:txBody>
      <dsp:txXfrm>
        <a:off x="7366524" y="110"/>
        <a:ext cx="2016200" cy="1209720"/>
      </dsp:txXfrm>
    </dsp:sp>
    <dsp:sp modelId="{B6D6A04C-A463-42F3-A70A-DA5B014B9016}">
      <dsp:nvSpPr>
        <dsp:cNvPr id="0" name=""/>
        <dsp:cNvSpPr/>
      </dsp:nvSpPr>
      <dsp:spPr>
        <a:xfrm>
          <a:off x="713064" y="1411450"/>
          <a:ext cx="2016200" cy="12097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Ме - ме - ме </a:t>
          </a:r>
          <a:endParaRPr lang="ru-RU" sz="3000" kern="1200" dirty="0">
            <a:latin typeface="Calibri Light" panose="020F0302020204030204"/>
          </a:endParaRPr>
        </a:p>
      </dsp:txBody>
      <dsp:txXfrm>
        <a:off x="713064" y="1411450"/>
        <a:ext cx="2016200" cy="1209720"/>
      </dsp:txXfrm>
    </dsp:sp>
    <dsp:sp modelId="{6C9A0274-07E8-48AC-BB0B-9A4953FD9D69}">
      <dsp:nvSpPr>
        <dsp:cNvPr id="0" name=""/>
        <dsp:cNvSpPr/>
      </dsp:nvSpPr>
      <dsp:spPr>
        <a:xfrm>
          <a:off x="2930884" y="1411450"/>
          <a:ext cx="2016200" cy="12097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 err="1"/>
            <a:t>Мя</a:t>
          </a:r>
          <a:r>
            <a:rPr lang="ru-RU" sz="3000" kern="1200" dirty="0"/>
            <a:t> - ме – мю</a:t>
          </a:r>
          <a:endParaRPr lang="en-US" sz="3000" kern="1200" dirty="0"/>
        </a:p>
      </dsp:txBody>
      <dsp:txXfrm>
        <a:off x="2930884" y="1411450"/>
        <a:ext cx="2016200" cy="1209720"/>
      </dsp:txXfrm>
    </dsp:sp>
    <dsp:sp modelId="{0C1B5659-27D7-45D6-9A2E-4BBFCEC9E568}">
      <dsp:nvSpPr>
        <dsp:cNvPr id="0" name=""/>
        <dsp:cNvSpPr/>
      </dsp:nvSpPr>
      <dsp:spPr>
        <a:xfrm>
          <a:off x="5148704" y="1411450"/>
          <a:ext cx="2016200" cy="12097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 err="1"/>
            <a:t>Мя</a:t>
          </a:r>
          <a:r>
            <a:rPr lang="ru-RU" sz="3000" kern="1200" dirty="0"/>
            <a:t> - мю - ме</a:t>
          </a:r>
          <a:r>
            <a:rPr lang="ru-RU" sz="3000" kern="1200" dirty="0">
              <a:latin typeface="Calibri Light" panose="020F0302020204030204"/>
            </a:rPr>
            <a:t> </a:t>
          </a:r>
          <a:endParaRPr lang="en-US" sz="3000" kern="1200" dirty="0"/>
        </a:p>
      </dsp:txBody>
      <dsp:txXfrm>
        <a:off x="5148704" y="1411450"/>
        <a:ext cx="2016200" cy="1209720"/>
      </dsp:txXfrm>
    </dsp:sp>
    <dsp:sp modelId="{82E80F3B-83C2-4F7F-8E03-33D7AEF23A32}">
      <dsp:nvSpPr>
        <dsp:cNvPr id="0" name=""/>
        <dsp:cNvSpPr/>
      </dsp:nvSpPr>
      <dsp:spPr>
        <a:xfrm>
          <a:off x="7366524" y="1411450"/>
          <a:ext cx="2016200" cy="12097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Ми - </a:t>
          </a:r>
          <a:r>
            <a:rPr lang="ru-RU" sz="3000" kern="1200" dirty="0" err="1"/>
            <a:t>мя</a:t>
          </a:r>
          <a:r>
            <a:rPr lang="ru-RU" sz="3000" kern="1200" dirty="0"/>
            <a:t> - мю</a:t>
          </a:r>
          <a:r>
            <a:rPr lang="ru-RU" sz="3000" kern="1200" dirty="0">
              <a:latin typeface="Calibri Light" panose="020F0302020204030204"/>
            </a:rPr>
            <a:t> </a:t>
          </a:r>
          <a:endParaRPr lang="cs-CZ" sz="3000" kern="1200" dirty="0"/>
        </a:p>
      </dsp:txBody>
      <dsp:txXfrm>
        <a:off x="7366524" y="1411450"/>
        <a:ext cx="2016200" cy="1209720"/>
      </dsp:txXfrm>
    </dsp:sp>
    <dsp:sp modelId="{42B6BB5D-67B3-4420-B01B-47F4F5397B1B}">
      <dsp:nvSpPr>
        <dsp:cNvPr id="0" name=""/>
        <dsp:cNvSpPr/>
      </dsp:nvSpPr>
      <dsp:spPr>
        <a:xfrm>
          <a:off x="713064" y="2822790"/>
          <a:ext cx="2016200" cy="12097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Мю - ме - ми</a:t>
          </a:r>
          <a:r>
            <a:rPr lang="ru-RU" sz="3000" kern="1200" dirty="0">
              <a:latin typeface="Calibri Light" panose="020F0302020204030204"/>
            </a:rPr>
            <a:t> </a:t>
          </a:r>
          <a:endParaRPr lang="en-US" sz="3000" kern="1200"/>
        </a:p>
      </dsp:txBody>
      <dsp:txXfrm>
        <a:off x="713064" y="2822790"/>
        <a:ext cx="2016200" cy="1209720"/>
      </dsp:txXfrm>
    </dsp:sp>
    <dsp:sp modelId="{67A43671-52CA-488A-B1FE-6F69D59460B8}">
      <dsp:nvSpPr>
        <dsp:cNvPr id="0" name=""/>
        <dsp:cNvSpPr/>
      </dsp:nvSpPr>
      <dsp:spPr>
        <a:xfrm>
          <a:off x="2930884" y="2822790"/>
          <a:ext cx="2016200" cy="12097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 err="1"/>
            <a:t>Мё</a:t>
          </a:r>
          <a:r>
            <a:rPr lang="ru-RU" sz="3000" kern="1200" dirty="0"/>
            <a:t> - ми - </a:t>
          </a:r>
          <a:r>
            <a:rPr lang="ru-RU" sz="3000" kern="1200" dirty="0" err="1"/>
            <a:t>мя</a:t>
          </a:r>
          <a:r>
            <a:rPr lang="ru-RU" sz="3000" kern="1200" dirty="0">
              <a:latin typeface="Calibri Light" panose="020F0302020204030204"/>
            </a:rPr>
            <a:t> </a:t>
          </a:r>
          <a:endParaRPr lang="en-US" sz="3000" kern="1200" dirty="0"/>
        </a:p>
      </dsp:txBody>
      <dsp:txXfrm>
        <a:off x="2930884" y="2822790"/>
        <a:ext cx="2016200" cy="1209720"/>
      </dsp:txXfrm>
    </dsp:sp>
    <dsp:sp modelId="{2708B4BD-53A6-44FB-A37E-27503190B1D3}">
      <dsp:nvSpPr>
        <dsp:cNvPr id="0" name=""/>
        <dsp:cNvSpPr/>
      </dsp:nvSpPr>
      <dsp:spPr>
        <a:xfrm>
          <a:off x="5148704" y="2822790"/>
          <a:ext cx="2016200" cy="12097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Мю - мю - мю</a:t>
          </a:r>
          <a:r>
            <a:rPr lang="ru-RU" sz="3000" kern="1200" dirty="0">
              <a:latin typeface="Calibri Light" panose="020F0302020204030204"/>
            </a:rPr>
            <a:t> </a:t>
          </a:r>
          <a:endParaRPr lang="en-US" sz="3000" kern="1200" dirty="0">
            <a:latin typeface="Calibri Light" panose="020F0302020204030204"/>
          </a:endParaRPr>
        </a:p>
      </dsp:txBody>
      <dsp:txXfrm>
        <a:off x="5148704" y="2822790"/>
        <a:ext cx="2016200" cy="1209720"/>
      </dsp:txXfrm>
    </dsp:sp>
    <dsp:sp modelId="{C5055618-EAA5-4419-85FD-763D24F0C907}">
      <dsp:nvSpPr>
        <dsp:cNvPr id="0" name=""/>
        <dsp:cNvSpPr/>
      </dsp:nvSpPr>
      <dsp:spPr>
        <a:xfrm>
          <a:off x="7366524" y="2822790"/>
          <a:ext cx="2016200" cy="12097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Мя - мя - мя </a:t>
          </a:r>
        </a:p>
      </dsp:txBody>
      <dsp:txXfrm>
        <a:off x="7366524" y="2822790"/>
        <a:ext cx="2016200" cy="1209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56327-73FB-44DC-BBAF-4EC190CA9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542C06-1954-4EDC-8F75-588FEEF45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23C002-0C34-40B5-8698-FAF3F4B5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FFB5CC-299C-4CE5-9C0D-8AFEC513C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882D97-37CA-4A48-BEDA-385185FFD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F1C1D-80EA-4E26-86DA-68FC36CE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213256-DC7C-457A-925B-71959CBC6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8A046B-21A1-469D-8F45-584ED0C1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E4F240-BE88-4440-A00E-A9F3F6C4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971E8-7A1E-407E-944E-0AC56210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38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D6369DD-CA8C-4004-96F6-7E26A1E64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10CF37-1C5F-449A-BEA9-B7043F8BB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F65181-43E5-4B10-914C-EC419A28C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EF5E29-C1F8-4651-8FE8-EDBE087CD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A23E-11FF-4BA5-834D-CE70FC91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01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6157D-38E0-4EAD-AEDD-482417D1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0E25E6-CFEC-4576-BF62-45A04A3D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70DC12-8F6B-4BB5-AFD5-68636CC2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D08DC3-5E77-49E9-BE34-6E0765BB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1B3A11-802A-44ED-9ED5-5603D106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061C8-9ED3-4CB8-8EE0-ADCC71FEF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66746-EEA7-4FC5-AD26-7E9B1ADBE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D80A5-150D-401F-9C1C-4BCC2C527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4B2BD3-13B0-4860-BDE2-BB2520D4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844DE3-2B35-4784-9907-C222F2D9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2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F8833-BFD4-4B12-A13F-BEC78A98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29331-440E-4EAE-9472-00B00285A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A32DC4-6025-4DD0-A1E2-5B3089E40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773428-1370-4829-ABE4-EEDB0AE4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727D9F-2675-46B4-8ED9-8570426F5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A2F77D-EC4F-4816-920B-D0BFA7E3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2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7CEE9-33E0-45A4-B8B7-F8F01F68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22A107-4F24-451E-A5DA-5E20E98C4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20C42-52CD-4E58-A946-9B0FFE5BA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B1A47B-ADFD-4D75-8F81-B39E614C4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F9F658-BA97-44ED-A22A-D1D7C5536A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0521F26-2C83-40C8-9464-59712C73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0F3CB8C-F848-421B-8354-19043B4F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37BEC-0BA8-44E6-B38D-E640F65C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0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456F0-0B5C-475A-8889-BDAE241E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EBF648-88B1-4D3E-9395-FD12D406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66CE1C-C0FA-4E2F-A58D-91BBA4FB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542483-B328-43AC-ABA5-F44F5EF3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5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D65A9E-45B2-4CFD-804B-E0CF8698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26829A5-C9BE-467E-8D8B-E76723A3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4D4A2F-4F46-4D54-907C-50A3B73C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9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86CB8-08AD-4AC9-BF61-689AEFBD5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4F483-BF27-4DF8-8F1A-A39E70D6E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844B73-0983-4391-9AE0-5D4BAB7DF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9F31CA-4C96-49C5-8727-31D35C8A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9C195D-F9E4-4342-B0B0-02AC3ED2E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0094D0-E3CC-4B42-97F9-5F95AB8D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18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CDBF7-E95E-4EF4-B29A-42269A3F0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088A03-479E-4D53-A6CA-E985AB62A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F2E613-E36A-46DB-99A1-755E8CDAD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FB82A4-19A0-4301-911B-BBBB63B6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B2A8DF-0C8C-4FF3-AC10-6B3F2807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EFADD-59A2-4D0B-9481-C195EAFF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45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581AD3-107E-406A-A419-D61B8D6EC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0DB18D-9063-47DB-9353-D5A3507A0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187ED1-ED46-4951-B6C0-EEE7DF94C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9ED38-6FB6-4E92-91E1-DFF10C777C5C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0E4B93-9D2E-4BE0-92A0-7D2F16768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05691C-760B-409F-9094-2644BE80B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29CD2-1000-4CB8-93DE-A81166494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01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ectologiya.pro/zhurnal/norma,_pravilnoe_proiznoshenie_zvukov_m,_m/" TargetMode="External"/><Relationship Id="rId2" Type="http://schemas.openxmlformats.org/officeDocument/2006/relationships/hyperlink" Target="https://www.youtube.com/watch?v=29XUE-hXFn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Регуляторы громкости">
            <a:extLst>
              <a:ext uri="{FF2B5EF4-FFF2-40B4-BE49-F238E27FC236}">
                <a16:creationId xmlns:a16="http://schemas.microsoft.com/office/drawing/2014/main" id="{BE6EF57C-5E3E-0F34-A8BB-3DF2A3F20B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13000"/>
                    </a14:imgEffect>
                  </a14:imgLayer>
                </a14:imgProps>
              </a:ext>
            </a:extLst>
          </a:blip>
          <a:srcRect t="19529" b="10158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58F508-54A2-4931-8FD2-D510ABC70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694" y="100428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az-Cyrl-AZ" sz="15000" b="0" i="0">
                <a:solidFill>
                  <a:schemeClr val="bg1"/>
                </a:solidFill>
                <a:effectLst/>
                <a:latin typeface="-apple-system"/>
              </a:rPr>
              <a:t>Звук</a:t>
            </a:r>
            <a:r>
              <a:rPr lang="cs-CZ" sz="15000" b="0" i="0" dirty="0">
                <a:solidFill>
                  <a:schemeClr val="bg1"/>
                </a:solidFill>
                <a:effectLst/>
                <a:latin typeface="-apple-system"/>
              </a:rPr>
              <a:t> </a:t>
            </a:r>
            <a:r>
              <a:rPr lang="az-Cyrl-AZ" sz="15000" b="0" i="0">
                <a:solidFill>
                  <a:schemeClr val="bg1"/>
                </a:solidFill>
                <a:effectLst/>
                <a:latin typeface="-apple-system"/>
              </a:rPr>
              <a:t>м</a:t>
            </a:r>
            <a:r>
              <a:rPr lang="en-US" sz="15000" dirty="0">
                <a:solidFill>
                  <a:schemeClr val="bg1"/>
                </a:solidFill>
                <a:latin typeface="-apple-system"/>
              </a:rPr>
              <a:t>’</a:t>
            </a:r>
            <a:endParaRPr lang="cs-CZ" sz="15000">
              <a:solidFill>
                <a:schemeClr val="bg1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26907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B39492-90FC-4D49-8311-AE4D2B48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1172" y="2009531"/>
            <a:ext cx="5409655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3200" b="1">
                <a:solidFill>
                  <a:srgbClr val="FFFFFF"/>
                </a:solidFill>
              </a:rPr>
              <a:t>0:40 – 1:20</a:t>
            </a:r>
            <a:br>
              <a:rPr lang="cs-CZ" sz="3200" b="1">
                <a:solidFill>
                  <a:srgbClr val="FFFFFF"/>
                </a:solidFill>
              </a:rPr>
            </a:br>
            <a:br>
              <a:rPr lang="cs-CZ" sz="3200" b="1">
                <a:solidFill>
                  <a:srgbClr val="FFFFFF"/>
                </a:solidFill>
              </a:rPr>
            </a:br>
            <a:br>
              <a:rPr 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https://www.youtube.com/watch?v=29XUE-hXFnw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0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39492-90FC-4D49-8311-AE4D2B48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1172" y="2009531"/>
            <a:ext cx="5409655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3200" b="1">
                <a:solidFill>
                  <a:srgbClr val="FFFFFF"/>
                </a:solidFill>
              </a:rPr>
              <a:t>0:40 – 1:20</a:t>
            </a:r>
            <a:br>
              <a:rPr lang="cs-CZ" sz="3200" b="1">
                <a:solidFill>
                  <a:srgbClr val="FFFFFF"/>
                </a:solidFill>
              </a:rPr>
            </a:br>
            <a:br>
              <a:rPr lang="cs-CZ" sz="3200" b="1">
                <a:solidFill>
                  <a:srgbClr val="FFFFFF"/>
                </a:solidFill>
              </a:rPr>
            </a:br>
            <a:br>
              <a:rPr 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https://www.youtube.com/watch?v=29XUE-hXFnw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D10125DF-AE40-4F58-80AC-0F6E7EF37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D9C02F1-F5ED-409B-80E9-18452A90F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4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E7806C-D1B9-4553-9981-4167E382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Autofit/>
          </a:bodyPr>
          <a:lstStyle/>
          <a:p>
            <a:r>
              <a:rPr lang="ru-RU" sz="4800">
                <a:solidFill>
                  <a:srgbClr val="FFFFFF"/>
                </a:solidFill>
              </a:rPr>
              <a:t>1.</a:t>
            </a:r>
            <a:r>
              <a:rPr lang="cs-CZ" sz="4800">
                <a:solidFill>
                  <a:srgbClr val="FFFFFF"/>
                </a:solidFill>
              </a:rPr>
              <a:t> C</a:t>
            </a:r>
            <a:r>
              <a:rPr lang="ru-RU" sz="4800">
                <a:solidFill>
                  <a:srgbClr val="FFFFFF"/>
                </a:solidFill>
              </a:rPr>
              <a:t>логи</a:t>
            </a:r>
            <a:endParaRPr lang="cs-CZ" sz="4800">
              <a:solidFill>
                <a:srgbClr val="FFFFFF"/>
              </a:solidFill>
            </a:endParaRP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FE3AFF83-6184-BA33-680C-589F89A12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263021"/>
              </p:ext>
            </p:extLst>
          </p:nvPr>
        </p:nvGraphicFramePr>
        <p:xfrm>
          <a:off x="953335" y="2450623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795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FDFF91-364C-4E74-A7FF-8AE848CB8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508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5400">
                <a:solidFill>
                  <a:srgbClr val="FFFFFF"/>
                </a:solidFill>
              </a:rPr>
              <a:t>2.</a:t>
            </a:r>
            <a:r>
              <a:rPr lang="cs-CZ" sz="5400">
                <a:solidFill>
                  <a:srgbClr val="FFFFFF"/>
                </a:solidFill>
              </a:rPr>
              <a:t> C</a:t>
            </a:r>
            <a:r>
              <a:rPr lang="ru-RU" sz="5400">
                <a:solidFill>
                  <a:srgbClr val="FFFFFF"/>
                </a:solidFill>
              </a:rPr>
              <a:t>лова</a:t>
            </a:r>
            <a:endParaRPr lang="cs-CZ" sz="5400">
              <a:solidFill>
                <a:srgbClr val="FFFFFF"/>
              </a:solidFill>
            </a:endParaRPr>
          </a:p>
        </p:txBody>
      </p:sp>
      <p:sp>
        <p:nvSpPr>
          <p:cNvPr id="26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34546-7501-4553-A3BD-E02D06C3C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932" y="1613530"/>
            <a:ext cx="6362836" cy="49470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3200"/>
              <a:t>Мяу, мять, мяч, м</a:t>
            </a:r>
            <a:r>
              <a:rPr lang="ru-RU" sz="3200" u="sng"/>
              <a:t>я</a:t>
            </a:r>
            <a:r>
              <a:rPr lang="ru-RU" sz="3200"/>
              <a:t>та, м</a:t>
            </a:r>
            <a:r>
              <a:rPr lang="ru-RU" sz="3200" u="sng"/>
              <a:t>я</a:t>
            </a:r>
            <a:r>
              <a:rPr lang="ru-RU" sz="3200"/>
              <a:t>тный, м</a:t>
            </a:r>
            <a:r>
              <a:rPr lang="ru-RU" sz="3200" u="sng"/>
              <a:t>я</a:t>
            </a:r>
            <a:r>
              <a:rPr lang="ru-RU" sz="3200"/>
              <a:t>гкий, м</a:t>
            </a:r>
            <a:r>
              <a:rPr lang="ru-RU" sz="3200" u="sng"/>
              <a:t>я</a:t>
            </a:r>
            <a:r>
              <a:rPr lang="ru-RU" sz="3200"/>
              <a:t>коть, м</a:t>
            </a:r>
            <a:r>
              <a:rPr lang="ru-RU" sz="3200" u="sng"/>
              <a:t>я</a:t>
            </a:r>
            <a:r>
              <a:rPr lang="ru-RU" sz="3200"/>
              <a:t>со, мят</a:t>
            </a:r>
            <a:r>
              <a:rPr lang="ru-RU" sz="3200" u="sng"/>
              <a:t>е</a:t>
            </a:r>
            <a:r>
              <a:rPr lang="ru-RU" sz="3200"/>
              <a:t>ж, м</a:t>
            </a:r>
            <a:r>
              <a:rPr lang="ru-RU" sz="3200" u="sng"/>
              <a:t>я</a:t>
            </a:r>
            <a:r>
              <a:rPr lang="ru-RU" sz="3200"/>
              <a:t>мля, мясор</a:t>
            </a:r>
            <a:r>
              <a:rPr lang="ru-RU" sz="3200" u="sng"/>
              <a:t>у</a:t>
            </a:r>
            <a:r>
              <a:rPr lang="ru-RU" sz="3200"/>
              <a:t>бка</a:t>
            </a:r>
            <a:endParaRPr lang="cs-CZ" sz="3200"/>
          </a:p>
          <a:p>
            <a:pPr marL="0" indent="0">
              <a:buNone/>
            </a:pPr>
            <a:r>
              <a:rPr lang="ru-RU" sz="3200">
                <a:ea typeface="+mn-lt"/>
                <a:cs typeface="+mn-lt"/>
              </a:rPr>
              <a:t>м</a:t>
            </a:r>
            <a:r>
              <a:rPr lang="ru-RU" sz="3200" u="sng"/>
              <a:t>и</a:t>
            </a:r>
            <a:r>
              <a:rPr lang="ru-RU" sz="3200"/>
              <a:t>на, миг</a:t>
            </a:r>
            <a:r>
              <a:rPr lang="ru-RU" sz="3200" u="sng"/>
              <a:t>а</a:t>
            </a:r>
            <a:r>
              <a:rPr lang="ru-RU" sz="3200"/>
              <a:t>ть, мин</a:t>
            </a:r>
            <a:r>
              <a:rPr lang="ru-RU" sz="3200" u="sng"/>
              <a:t>у</a:t>
            </a:r>
            <a:r>
              <a:rPr lang="ru-RU" sz="3200"/>
              <a:t>та, м</a:t>
            </a:r>
            <a:r>
              <a:rPr lang="ru-RU" sz="3200" u="sng"/>
              <a:t>и</a:t>
            </a:r>
            <a:r>
              <a:rPr lang="ru-RU" sz="3200"/>
              <a:t>нус, м</a:t>
            </a:r>
            <a:r>
              <a:rPr lang="ru-RU" sz="3200" u="sng"/>
              <a:t>и</a:t>
            </a:r>
            <a:r>
              <a:rPr lang="ru-RU" sz="3200"/>
              <a:t>шка, м</a:t>
            </a:r>
            <a:r>
              <a:rPr lang="ru-RU" sz="3200" u="sng"/>
              <a:t>и</a:t>
            </a:r>
            <a:r>
              <a:rPr lang="ru-RU" sz="3200"/>
              <a:t>ля, М</a:t>
            </a:r>
            <a:r>
              <a:rPr lang="ru-RU" sz="3200" u="sng"/>
              <a:t>и</a:t>
            </a:r>
            <a:r>
              <a:rPr lang="ru-RU" sz="3200"/>
              <a:t>ла, м</a:t>
            </a:r>
            <a:r>
              <a:rPr lang="ru-RU" sz="3200" u="sng"/>
              <a:t>и</a:t>
            </a:r>
            <a:r>
              <a:rPr lang="ru-RU" sz="3200"/>
              <a:t>лый, мир, мин</a:t>
            </a:r>
            <a:r>
              <a:rPr lang="ru-RU" sz="3200" u="sng"/>
              <a:t>о</a:t>
            </a:r>
            <a:r>
              <a:rPr lang="ru-RU" sz="3200"/>
              <a:t>р</a:t>
            </a:r>
            <a:endParaRPr lang="cs-CZ" sz="3200">
              <a:cs typeface="Calibri"/>
            </a:endParaRPr>
          </a:p>
          <a:p>
            <a:pPr marL="0" indent="0">
              <a:buNone/>
            </a:pPr>
            <a:r>
              <a:rPr lang="ru-RU" sz="3200"/>
              <a:t>медь, м</a:t>
            </a:r>
            <a:r>
              <a:rPr lang="ru-RU" sz="3200" u="sng"/>
              <a:t>е</a:t>
            </a:r>
            <a:r>
              <a:rPr lang="ru-RU" sz="3200"/>
              <a:t>дик, мет</a:t>
            </a:r>
            <a:r>
              <a:rPr lang="ru-RU" sz="3200" u="sng"/>
              <a:t>а</a:t>
            </a:r>
            <a:r>
              <a:rPr lang="ru-RU" sz="3200"/>
              <a:t>ть, м</a:t>
            </a:r>
            <a:r>
              <a:rPr lang="ru-RU" sz="3200" u="sng"/>
              <a:t>е</a:t>
            </a:r>
            <a:r>
              <a:rPr lang="ru-RU" sz="3200"/>
              <a:t>тка, медв</a:t>
            </a:r>
            <a:r>
              <a:rPr lang="ru-RU" sz="3200" u="sng"/>
              <a:t>е</a:t>
            </a:r>
            <a:r>
              <a:rPr lang="ru-RU" sz="3200"/>
              <a:t>дь, м</a:t>
            </a:r>
            <a:r>
              <a:rPr lang="ru-RU" sz="3200" u="sng"/>
              <a:t>е</a:t>
            </a:r>
            <a:r>
              <a:rPr lang="ru-RU" sz="3200"/>
              <a:t>сто, мед</a:t>
            </a:r>
            <a:r>
              <a:rPr lang="ru-RU" sz="3200" u="sng"/>
              <a:t>у</a:t>
            </a:r>
            <a:r>
              <a:rPr lang="ru-RU" sz="3200"/>
              <a:t>за, меш</a:t>
            </a:r>
            <a:r>
              <a:rPr lang="ru-RU" sz="3200" u="sng"/>
              <a:t>о</a:t>
            </a:r>
            <a:r>
              <a:rPr lang="ru-RU" sz="3200"/>
              <a:t>к, мет</a:t>
            </a:r>
            <a:r>
              <a:rPr lang="ru-RU" sz="3200" u="sng"/>
              <a:t>е</a:t>
            </a:r>
            <a:r>
              <a:rPr lang="ru-RU" sz="3200"/>
              <a:t>ль, мед</a:t>
            </a:r>
            <a:r>
              <a:rPr lang="ru-RU" sz="3200" u="sng"/>
              <a:t>а</a:t>
            </a:r>
            <a:r>
              <a:rPr lang="ru-RU" sz="3200"/>
              <a:t>ль, м</a:t>
            </a:r>
            <a:r>
              <a:rPr lang="ru-RU" sz="3200" u="sng"/>
              <a:t>е</a:t>
            </a:r>
            <a:r>
              <a:rPr lang="ru-RU" sz="3200"/>
              <a:t>бель, мел</a:t>
            </a:r>
            <a:endParaRPr lang="cs-CZ" sz="3200"/>
          </a:p>
          <a:p>
            <a:pPr marL="0" indent="0">
              <a:buNone/>
            </a:pPr>
            <a:r>
              <a:rPr lang="ru-RU" sz="3200"/>
              <a:t>мёд, мёл</a:t>
            </a:r>
            <a:endParaRPr lang="cs-CZ" sz="32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7296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F8EF7B-37F9-437D-90BB-FE5E94E5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17" y="1363737"/>
            <a:ext cx="4132637" cy="4461163"/>
          </a:xfrm>
        </p:spPr>
        <p:txBody>
          <a:bodyPr>
            <a:normAutofit/>
          </a:bodyPr>
          <a:lstStyle/>
          <a:p>
            <a:r>
              <a:rPr lang="ru-RU" sz="3600" b="0" i="0">
                <a:solidFill>
                  <a:srgbClr val="FFFFFF"/>
                </a:solidFill>
                <a:effectLst/>
                <a:latin typeface="Calibri Light"/>
                <a:cs typeface="Calibri Light"/>
              </a:rPr>
              <a:t>3. Предложения</a:t>
            </a:r>
            <a:br>
              <a:rPr lang="ru-RU" sz="4000" b="0" i="0">
                <a:effectLst/>
                <a:latin typeface="Calibri Light"/>
              </a:rPr>
            </a:br>
            <a:endParaRPr lang="cs-CZ" sz="40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517A5-8E18-40F7-9F55-2F8F3AF63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259" y="223736"/>
            <a:ext cx="9490951" cy="6741167"/>
          </a:xfrm>
        </p:spPr>
        <p:txBody>
          <a:bodyPr anchor="ctr">
            <a:normAutofit fontScale="77500" lnSpcReduction="20000"/>
          </a:bodyPr>
          <a:lstStyle/>
          <a:p>
            <a:r>
              <a:rPr lang="ru-RU" b="0" i="0">
                <a:effectLst/>
                <a:latin typeface="Calibri"/>
                <a:cs typeface="Calibri Light"/>
              </a:rPr>
              <a:t>У 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лы мед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ль.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ла мет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ет мяч.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шка л</a:t>
            </a:r>
            <a:r>
              <a:rPr lang="ru-RU" b="0" i="0" u="sng">
                <a:effectLst/>
                <a:latin typeface="Calibri"/>
                <a:cs typeface="Calibri Light"/>
              </a:rPr>
              <a:t>ю</a:t>
            </a:r>
            <a:r>
              <a:rPr lang="ru-RU" b="0" i="0">
                <a:effectLst/>
                <a:latin typeface="Calibri"/>
                <a:cs typeface="Calibri Light"/>
              </a:rPr>
              <a:t>бит мёд.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ша миг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ет 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ле.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Мяч лет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 мин</a:t>
            </a:r>
            <a:r>
              <a:rPr lang="ru-RU" b="0" i="0" u="sng">
                <a:effectLst/>
                <a:latin typeface="Calibri"/>
                <a:cs typeface="Calibri Light"/>
              </a:rPr>
              <a:t>у</a:t>
            </a:r>
            <a:r>
              <a:rPr lang="ru-RU" b="0" i="0">
                <a:effectLst/>
                <a:latin typeface="Calibri"/>
                <a:cs typeface="Calibri Light"/>
              </a:rPr>
              <a:t>ту.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>
                <a:latin typeface="Calibri"/>
                <a:cs typeface="Calibri Light"/>
              </a:rPr>
              <a:t>М</a:t>
            </a:r>
            <a:r>
              <a:rPr lang="ru-RU" u="sng">
                <a:latin typeface="Calibri"/>
                <a:cs typeface="Calibri Light"/>
              </a:rPr>
              <a:t>и</a:t>
            </a:r>
            <a:r>
              <a:rPr lang="ru-RU">
                <a:latin typeface="Calibri"/>
                <a:cs typeface="Calibri Light"/>
              </a:rPr>
              <a:t>ла</a:t>
            </a:r>
            <a:r>
              <a:rPr lang="ru-RU" b="0" i="0">
                <a:effectLst/>
                <a:latin typeface="Calibri"/>
                <a:cs typeface="Calibri Light"/>
              </a:rPr>
              <a:t> бр</a:t>
            </a:r>
            <a:r>
              <a:rPr lang="ru-RU" b="0" i="0" u="sng">
                <a:effectLst/>
                <a:latin typeface="Calibri"/>
                <a:cs typeface="Calibri Light"/>
              </a:rPr>
              <a:t>о</a:t>
            </a:r>
            <a:r>
              <a:rPr lang="ru-RU" b="0" i="0">
                <a:effectLst/>
                <a:latin typeface="Calibri"/>
                <a:cs typeface="Calibri Light"/>
              </a:rPr>
              <a:t>сила мяч м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тко.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ша ест м</a:t>
            </a:r>
            <a:r>
              <a:rPr lang="ru-RU" b="0" i="0" u="sng">
                <a:effectLst/>
                <a:latin typeface="Calibri"/>
                <a:cs typeface="Calibri Light"/>
              </a:rPr>
              <a:t>я</a:t>
            </a:r>
            <a:r>
              <a:rPr lang="ru-RU" b="0" i="0">
                <a:effectLst/>
                <a:latin typeface="Calibri"/>
                <a:cs typeface="Calibri Light"/>
              </a:rPr>
              <a:t>со.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В д</a:t>
            </a:r>
            <a:r>
              <a:rPr lang="ru-RU" b="0" i="0" u="sng">
                <a:effectLst/>
                <a:latin typeface="Calibri"/>
                <a:cs typeface="Calibri Light"/>
              </a:rPr>
              <a:t>о</a:t>
            </a:r>
            <a:r>
              <a:rPr lang="ru-RU" b="0" i="0">
                <a:effectLst/>
                <a:latin typeface="Calibri"/>
                <a:cs typeface="Calibri Light"/>
              </a:rPr>
              <a:t>ме кам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н.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На д</a:t>
            </a:r>
            <a:r>
              <a:rPr lang="ru-RU" b="0" i="0" u="sng">
                <a:effectLst/>
                <a:latin typeface="Calibri"/>
                <a:cs typeface="Calibri Light"/>
              </a:rPr>
              <a:t>о</a:t>
            </a:r>
            <a:r>
              <a:rPr lang="ru-RU" b="0" i="0">
                <a:effectLst/>
                <a:latin typeface="Calibri"/>
                <a:cs typeface="Calibri Light"/>
              </a:rPr>
              <a:t>ме вис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 зн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мя.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Ком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та лет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 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мо д</a:t>
            </a:r>
            <a:r>
              <a:rPr lang="ru-RU" b="0" i="0" u="sng">
                <a:effectLst/>
                <a:latin typeface="Calibri"/>
                <a:cs typeface="Calibri Light"/>
              </a:rPr>
              <a:t>о</a:t>
            </a:r>
            <a:r>
              <a:rPr lang="ru-RU" b="0" i="0">
                <a:effectLst/>
                <a:latin typeface="Calibri"/>
                <a:cs typeface="Calibri Light"/>
              </a:rPr>
              <a:t>мика 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лы.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тя зам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тил к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мень.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К</a:t>
            </a:r>
            <a:r>
              <a:rPr lang="ru-RU" b="0" i="0" u="sng">
                <a:effectLst/>
                <a:latin typeface="Calibri"/>
                <a:cs typeface="Calibri Light"/>
              </a:rPr>
              <a:t>о</a:t>
            </a:r>
            <a:r>
              <a:rPr lang="ru-RU" b="0" i="0">
                <a:effectLst/>
                <a:latin typeface="Calibri"/>
                <a:cs typeface="Calibri Light"/>
              </a:rPr>
              <a:t>мик пон</a:t>
            </a:r>
            <a:r>
              <a:rPr lang="ru-RU" b="0" i="0" u="sng">
                <a:effectLst/>
                <a:latin typeface="Calibri"/>
                <a:cs typeface="Calibri Light"/>
              </a:rPr>
              <a:t>я</a:t>
            </a:r>
            <a:r>
              <a:rPr lang="ru-RU" b="0" i="0">
                <a:effectLst/>
                <a:latin typeface="Calibri"/>
                <a:cs typeface="Calibri Light"/>
              </a:rPr>
              <a:t>л </a:t>
            </a:r>
            <a:r>
              <a:rPr lang="ru-RU">
                <a:latin typeface="Calibri"/>
                <a:cs typeface="Calibri Light"/>
              </a:rPr>
              <a:t>намёк</a:t>
            </a:r>
            <a:r>
              <a:rPr lang="ru-RU" b="0" i="0">
                <a:effectLst/>
                <a:latin typeface="Calibri"/>
                <a:cs typeface="Calibri Light"/>
              </a:rPr>
              <a:t>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тя </a:t>
            </a:r>
            <a:r>
              <a:rPr lang="ru-RU">
                <a:latin typeface="Calibri"/>
                <a:cs typeface="Calibri Light"/>
              </a:rPr>
              <a:t>несёт</a:t>
            </a:r>
            <a:r>
              <a:rPr lang="ru-RU" b="0" i="0">
                <a:effectLst/>
                <a:latin typeface="Calibri"/>
                <a:cs typeface="Calibri Light"/>
              </a:rPr>
              <a:t> зн</a:t>
            </a:r>
            <a:r>
              <a:rPr lang="ru-RU" b="0" i="0" u="sng">
                <a:effectLst/>
                <a:latin typeface="Calibri"/>
                <a:cs typeface="Calibri Light"/>
              </a:rPr>
              <a:t>а</a:t>
            </a:r>
            <a:r>
              <a:rPr lang="ru-RU" b="0" i="0">
                <a:effectLst/>
                <a:latin typeface="Calibri"/>
                <a:cs typeface="Calibri Light"/>
              </a:rPr>
              <a:t>мя.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У м</a:t>
            </a:r>
            <a:r>
              <a:rPr lang="ru-RU" b="0" i="0" u="sng">
                <a:effectLst/>
                <a:latin typeface="Calibri"/>
                <a:cs typeface="Calibri Light"/>
              </a:rPr>
              <a:t>я</a:t>
            </a:r>
            <a:r>
              <a:rPr lang="ru-RU" b="0" i="0">
                <a:effectLst/>
                <a:latin typeface="Calibri"/>
                <a:cs typeface="Calibri Light"/>
              </a:rPr>
              <a:t>ты м</a:t>
            </a:r>
            <a:r>
              <a:rPr lang="ru-RU" b="0" i="0" u="sng">
                <a:effectLst/>
                <a:latin typeface="Calibri"/>
                <a:cs typeface="Calibri Light"/>
              </a:rPr>
              <a:t>я</a:t>
            </a:r>
            <a:r>
              <a:rPr lang="ru-RU" b="0" i="0">
                <a:effectLst/>
                <a:latin typeface="Calibri"/>
                <a:cs typeface="Calibri Light"/>
              </a:rPr>
              <a:t>тный вкус.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На </a:t>
            </a:r>
            <a:r>
              <a:rPr lang="ru-RU" b="0" i="0" u="sng">
                <a:effectLst/>
                <a:latin typeface="Calibri"/>
                <a:cs typeface="Calibri Light"/>
              </a:rPr>
              <a:t>у</a:t>
            </a:r>
            <a:r>
              <a:rPr lang="ru-RU" b="0" i="0">
                <a:effectLst/>
                <a:latin typeface="Calibri"/>
                <a:cs typeface="Calibri Light"/>
              </a:rPr>
              <a:t>лице метёт мет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ль.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ша пьёт витам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ны.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Медв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дь л</a:t>
            </a:r>
            <a:r>
              <a:rPr lang="ru-RU" b="0" i="0" u="sng">
                <a:effectLst/>
                <a:latin typeface="Calibri"/>
                <a:cs typeface="Calibri Light"/>
              </a:rPr>
              <a:t>ю</a:t>
            </a:r>
            <a:r>
              <a:rPr lang="ru-RU" b="0" i="0">
                <a:effectLst/>
                <a:latin typeface="Calibri"/>
                <a:cs typeface="Calibri Light"/>
              </a:rPr>
              <a:t>бит мёд.</a:t>
            </a:r>
            <a:r>
              <a:rPr lang="ru-RU">
                <a:latin typeface="Calibri"/>
                <a:cs typeface="Calibri Light"/>
              </a:rPr>
              <a:t> </a:t>
            </a:r>
            <a:endParaRPr lang="cs-CZ" b="0" i="0">
              <a:effectLst/>
              <a:latin typeface="Calibri"/>
              <a:cs typeface="Calibri Light"/>
            </a:endParaRPr>
          </a:p>
          <a:p>
            <a:r>
              <a:rPr lang="ru-RU" b="0" i="0">
                <a:effectLst/>
                <a:latin typeface="Calibri"/>
                <a:cs typeface="Calibri Light"/>
              </a:rPr>
              <a:t>М</a:t>
            </a:r>
            <a:r>
              <a:rPr lang="ru-RU" b="0" i="0" u="sng">
                <a:effectLst/>
                <a:latin typeface="Calibri"/>
                <a:cs typeface="Calibri Light"/>
              </a:rPr>
              <a:t>и</a:t>
            </a:r>
            <a:r>
              <a:rPr lang="ru-RU" b="0" i="0">
                <a:effectLst/>
                <a:latin typeface="Calibri"/>
                <a:cs typeface="Calibri Light"/>
              </a:rPr>
              <a:t>тя рис</a:t>
            </a:r>
            <a:r>
              <a:rPr lang="ru-RU" b="0" i="0" u="sng">
                <a:effectLst/>
                <a:latin typeface="Calibri"/>
                <a:cs typeface="Calibri Light"/>
              </a:rPr>
              <a:t>у</a:t>
            </a:r>
            <a:r>
              <a:rPr lang="ru-RU" b="0" i="0">
                <a:effectLst/>
                <a:latin typeface="Calibri"/>
                <a:cs typeface="Calibri Light"/>
              </a:rPr>
              <a:t>ет м</a:t>
            </a:r>
            <a:r>
              <a:rPr lang="ru-RU" b="0" i="0" u="sng">
                <a:effectLst/>
                <a:latin typeface="Calibri"/>
                <a:cs typeface="Calibri Light"/>
              </a:rPr>
              <a:t>е</a:t>
            </a:r>
            <a:r>
              <a:rPr lang="ru-RU" b="0" i="0">
                <a:effectLst/>
                <a:latin typeface="Calibri"/>
                <a:cs typeface="Calibri Light"/>
              </a:rPr>
              <a:t>лом</a:t>
            </a:r>
            <a:r>
              <a:rPr lang="ru-RU">
                <a:latin typeface="Calibri"/>
                <a:cs typeface="Calibri Light"/>
              </a:rPr>
              <a:t>.</a:t>
            </a:r>
            <a:endParaRPr lang="ru-RU" b="0" i="0">
              <a:effectLst/>
              <a:latin typeface="Calibri"/>
              <a:cs typeface="Calibri Light"/>
            </a:endParaRPr>
          </a:p>
          <a:p>
            <a:endParaRPr lang="cs-CZ">
              <a:latin typeface="Calibr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9748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F8EF7B-37F9-437D-90BB-FE5E94E5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17" y="1363737"/>
            <a:ext cx="4132637" cy="4461163"/>
          </a:xfrm>
        </p:spPr>
        <p:txBody>
          <a:bodyPr>
            <a:normAutofit/>
          </a:bodyPr>
          <a:lstStyle/>
          <a:p>
            <a:r>
              <a:rPr lang="ru-RU" sz="3600">
                <a:solidFill>
                  <a:schemeClr val="bg1"/>
                </a:solidFill>
                <a:latin typeface="Calibri Light"/>
                <a:cs typeface="Calibri Light"/>
              </a:rPr>
              <a:t>4</a:t>
            </a:r>
            <a:r>
              <a:rPr lang="ru-RU" sz="3600" b="0" i="0">
                <a:solidFill>
                  <a:schemeClr val="bg1"/>
                </a:solidFill>
                <a:effectLst/>
                <a:latin typeface="Calibri Light"/>
                <a:cs typeface="Calibri Light"/>
              </a:rPr>
              <a:t>. </a:t>
            </a:r>
            <a:r>
              <a:rPr lang="cs-CZ" sz="3600" b="0" i="0" err="1">
                <a:solidFill>
                  <a:schemeClr val="bg1"/>
                </a:solidFill>
                <a:effectLst/>
                <a:latin typeface="Calibri Light"/>
                <a:cs typeface="Calibri Light"/>
              </a:rPr>
              <a:t>Источники</a:t>
            </a:r>
            <a:endParaRPr lang="cs-CZ" sz="4000" err="1">
              <a:solidFill>
                <a:schemeClr val="bg1"/>
              </a:solidFill>
              <a:latin typeface="Calibri Light"/>
              <a:ea typeface="+mj-lt"/>
              <a:cs typeface="Calibri Light"/>
            </a:endParaRPr>
          </a:p>
          <a:p>
            <a:endParaRPr lang="ru-RU" sz="3600">
              <a:solidFill>
                <a:srgbClr val="FFFFFF"/>
              </a:solidFill>
              <a:latin typeface="Georgia"/>
              <a:cs typeface="Calibri Ligh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517A5-8E18-40F7-9F55-2F8F3AF63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354" y="319088"/>
            <a:ext cx="8805152" cy="6156967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600">
                <a:latin typeface="Calibri"/>
                <a:ea typeface="+mn-lt"/>
                <a:cs typeface="Calibri Light"/>
                <a:hlinkClick r:id="rId2"/>
              </a:rPr>
              <a:t>https://www.youtube.com/watch?v=29XUE-hXFnw</a:t>
            </a:r>
            <a:endParaRPr lang="ru-RU" sz="1600">
              <a:latin typeface="Calibri"/>
              <a:ea typeface="+mn-lt"/>
              <a:cs typeface="+mn-lt"/>
            </a:endParaRPr>
          </a:p>
          <a:p>
            <a:pPr>
              <a:buNone/>
            </a:pPr>
            <a:endParaRPr lang="en-US" sz="1600">
              <a:latin typeface="Calibri"/>
              <a:ea typeface="+mn-lt"/>
              <a:cs typeface="Calibri Light"/>
            </a:endParaRPr>
          </a:p>
          <a:p>
            <a:pPr marL="0" indent="0">
              <a:buNone/>
            </a:pPr>
            <a:r>
              <a:rPr lang="ru-RU" sz="1600">
                <a:latin typeface="Calibri"/>
                <a:ea typeface="+mn-lt"/>
                <a:cs typeface="+mn-lt"/>
                <a:hlinkClick r:id="rId3"/>
              </a:rPr>
              <a:t>https://www.defectologiya.pro/zhurnal/norma,_pravilnoe_proiznoshenie_zvukov_m,_m/</a:t>
            </a:r>
            <a:endParaRPr lang="cs-CZ" sz="160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endParaRPr lang="ru-RU" sz="1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75860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7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Звук м’</vt:lpstr>
      <vt:lpstr>0:40 – 1:20    https://www.youtube.com/watch?v=29XUE-hXFnw</vt:lpstr>
      <vt:lpstr>0:40 – 1:20    https://www.youtube.com/watch?v=29XUE-hXFnw</vt:lpstr>
      <vt:lpstr>1. Cлоги</vt:lpstr>
      <vt:lpstr>2. Cлова</vt:lpstr>
      <vt:lpstr>3. Предложения </vt:lpstr>
      <vt:lpstr>4. Источники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 м´</dc:title>
  <dc:creator>Sheila Černotová</dc:creator>
  <cp:revision>19</cp:revision>
  <dcterms:created xsi:type="dcterms:W3CDTF">2022-04-26T14:50:53Z</dcterms:created>
  <dcterms:modified xsi:type="dcterms:W3CDTF">2022-05-12T06:35:58Z</dcterms:modified>
</cp:coreProperties>
</file>