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b3dd9950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b3dd9950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b3dd9950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b3dd9950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- so sluchovým postihnutím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- so sluchovým  a viacnásobným postihnutím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 s narušenou komunikačnou schopnosťou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b3dd9950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b3dd9950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b3dd99501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b3dd99501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b3dd9950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b3dd9950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94cd71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94cd71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Spojená škola internátna, Hrdličkova 17, Bratislava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Lenka Stahlová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Popis zariadenia - organizačné zložky školy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Základná škola pre žiakov so sluchovým postihnutím Gejzu Slaninku internátna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Špeciálna základná škola pre žiakov so sluchovým postihnutím internátna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Základná škola pre žiakov s narušenou komunikačnou schopnosťou internátna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Špeciálna materská škola pre deti so sluchovým postihnutím internátna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Stredná odborná škola pre žiakov so sluchovým postihnutím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Odborné učilište pre žiakov so sluchovým postihnutím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Popis zariadenia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zriaďovateľ: Okresný úrad Bratislava, Bratislava - Staré Mesto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financovanie zo štátneho rozpočtu + OZ GALANT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150 - 200 žiakov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internát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cs">
                <a:solidFill>
                  <a:srgbClr val="000000"/>
                </a:solidFill>
              </a:rPr>
              <a:t>výchovno-vzdelávacie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zariadenie</a:t>
            </a:r>
            <a:endParaRPr sz="14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cs" sz="1700">
                <a:solidFill>
                  <a:srgbClr val="000000"/>
                </a:solidFill>
              </a:rPr>
              <a:t>veľa aktivít, no málo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700">
                <a:solidFill>
                  <a:srgbClr val="000000"/>
                </a:solidFill>
              </a:rPr>
              <a:t>	vonku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1787"/>
          <a:stretch/>
        </p:blipFill>
        <p:spPr>
          <a:xfrm>
            <a:off x="3192750" y="2191850"/>
            <a:ext cx="5951249" cy="28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Návrh prvkov záhradnej terapie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vyvýšené záhony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balančná špirála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senzorický záhon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zatienený priestor so stolmi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075" y="2306075"/>
            <a:ext cx="5114924" cy="273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Prínos pre klientov zariadenia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rozvoj jemnej a hrubej motoriky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posilnenie ostatných zmyslov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vyššia sebadôvera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vyššie vedomie zodpovednosti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</a:rPr>
              <a:t>lepšia schopnosť koncentrácie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Ďakujem za pozornosť!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