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3" r:id="rId5"/>
    <p:sldId id="257" r:id="rId6"/>
    <p:sldId id="258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4A9B9-D645-4AFC-9B80-53EAFF298EF9}" v="81" dt="2022-04-20T17:41:16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a Vočeluková" userId="7b4468d40a1beb76" providerId="LiveId" clId="{F564A9B9-D645-4AFC-9B80-53EAFF298EF9}"/>
    <pc:docChg chg="undo custSel addSld delSld modSld sldOrd modMainMaster">
      <pc:chgData name="Kamila Vočeluková" userId="7b4468d40a1beb76" providerId="LiveId" clId="{F564A9B9-D645-4AFC-9B80-53EAFF298EF9}" dt="2022-04-20T17:41:16.121" v="765" actId="1076"/>
      <pc:docMkLst>
        <pc:docMk/>
      </pc:docMkLst>
      <pc:sldChg chg="modSp new mod modTransition">
        <pc:chgData name="Kamila Vočeluková" userId="7b4468d40a1beb76" providerId="LiveId" clId="{F564A9B9-D645-4AFC-9B80-53EAFF298EF9}" dt="2022-04-20T10:19:13.008" v="427"/>
        <pc:sldMkLst>
          <pc:docMk/>
          <pc:sldMk cId="2934586753" sldId="256"/>
        </pc:sldMkLst>
        <pc:spChg chg="mod">
          <ac:chgData name="Kamila Vočeluková" userId="7b4468d40a1beb76" providerId="LiveId" clId="{F564A9B9-D645-4AFC-9B80-53EAFF298EF9}" dt="2022-04-20T07:12:54.690" v="53" actId="404"/>
          <ac:spMkLst>
            <pc:docMk/>
            <pc:sldMk cId="2934586753" sldId="256"/>
            <ac:spMk id="2" creationId="{B6F27F67-55FE-4D10-98C9-9BD430D59035}"/>
          </ac:spMkLst>
        </pc:spChg>
        <pc:spChg chg="mod">
          <ac:chgData name="Kamila Vočeluková" userId="7b4468d40a1beb76" providerId="LiveId" clId="{F564A9B9-D645-4AFC-9B80-53EAFF298EF9}" dt="2022-04-20T07:12:43.373" v="51"/>
          <ac:spMkLst>
            <pc:docMk/>
            <pc:sldMk cId="2934586753" sldId="256"/>
            <ac:spMk id="3" creationId="{D832ADBF-DF9F-401C-96B9-E0E9581AC601}"/>
          </ac:spMkLst>
        </pc:spChg>
      </pc:sldChg>
      <pc:sldChg chg="addSp delSp modSp new mod modTransition setBg setClrOvrMap">
        <pc:chgData name="Kamila Vočeluková" userId="7b4468d40a1beb76" providerId="LiveId" clId="{F564A9B9-D645-4AFC-9B80-53EAFF298EF9}" dt="2022-04-20T15:52:40.929" v="499" actId="20577"/>
        <pc:sldMkLst>
          <pc:docMk/>
          <pc:sldMk cId="1655284566" sldId="257"/>
        </pc:sldMkLst>
        <pc:spChg chg="mod">
          <ac:chgData name="Kamila Vočeluková" userId="7b4468d40a1beb76" providerId="LiveId" clId="{F564A9B9-D645-4AFC-9B80-53EAFF298EF9}" dt="2022-04-20T09:16:52.217" v="316" actId="26606"/>
          <ac:spMkLst>
            <pc:docMk/>
            <pc:sldMk cId="1655284566" sldId="257"/>
            <ac:spMk id="2" creationId="{9F7CFDEE-03D1-405A-ADA3-4E30F909BC50}"/>
          </ac:spMkLst>
        </pc:spChg>
        <pc:spChg chg="mod">
          <ac:chgData name="Kamila Vočeluková" userId="7b4468d40a1beb76" providerId="LiveId" clId="{F564A9B9-D645-4AFC-9B80-53EAFF298EF9}" dt="2022-04-20T15:52:40.929" v="499" actId="20577"/>
          <ac:spMkLst>
            <pc:docMk/>
            <pc:sldMk cId="1655284566" sldId="257"/>
            <ac:spMk id="3" creationId="{43B31C1F-05C7-4956-AF74-B3949B849401}"/>
          </ac:spMkLst>
        </pc:spChg>
        <pc:spChg chg="add del">
          <ac:chgData name="Kamila Vočeluková" userId="7b4468d40a1beb76" providerId="LiveId" clId="{F564A9B9-D645-4AFC-9B80-53EAFF298EF9}" dt="2022-04-20T09:16:06.010" v="307" actId="26606"/>
          <ac:spMkLst>
            <pc:docMk/>
            <pc:sldMk cId="1655284566" sldId="257"/>
            <ac:spMk id="71" creationId="{E192707B-B929-41A7-9B41-E959A1C689E4}"/>
          </ac:spMkLst>
        </pc:spChg>
        <pc:spChg chg="add del">
          <ac:chgData name="Kamila Vočeluková" userId="7b4468d40a1beb76" providerId="LiveId" clId="{F564A9B9-D645-4AFC-9B80-53EAFF298EF9}" dt="2022-04-20T09:16:06.010" v="307" actId="26606"/>
          <ac:spMkLst>
            <pc:docMk/>
            <pc:sldMk cId="1655284566" sldId="257"/>
            <ac:spMk id="73" creationId="{8FB4235C-4505-46C7-AD8F-8769A1972FC1}"/>
          </ac:spMkLst>
        </pc:spChg>
        <pc:spChg chg="add del">
          <ac:chgData name="Kamila Vočeluková" userId="7b4468d40a1beb76" providerId="LiveId" clId="{F564A9B9-D645-4AFC-9B80-53EAFF298EF9}" dt="2022-04-20T09:16:12.298" v="309" actId="26606"/>
          <ac:spMkLst>
            <pc:docMk/>
            <pc:sldMk cId="1655284566" sldId="257"/>
            <ac:spMk id="75" creationId="{89D35CC7-2F55-4CD1-8570-56ADF4255842}"/>
          </ac:spMkLst>
        </pc:spChg>
        <pc:spChg chg="add del">
          <ac:chgData name="Kamila Vočeluková" userId="7b4468d40a1beb76" providerId="LiveId" clId="{F564A9B9-D645-4AFC-9B80-53EAFF298EF9}" dt="2022-04-20T09:16:52.217" v="316" actId="26606"/>
          <ac:spMkLst>
            <pc:docMk/>
            <pc:sldMk cId="1655284566" sldId="257"/>
            <ac:spMk id="77" creationId="{AE4554BC-F110-4CAC-AC41-7F4F119197E7}"/>
          </ac:spMkLst>
        </pc:spChg>
        <pc:spChg chg="add del">
          <ac:chgData name="Kamila Vočeluková" userId="7b4468d40a1beb76" providerId="LiveId" clId="{F564A9B9-D645-4AFC-9B80-53EAFF298EF9}" dt="2022-04-20T09:16:52.217" v="316" actId="26606"/>
          <ac:spMkLst>
            <pc:docMk/>
            <pc:sldMk cId="1655284566" sldId="257"/>
            <ac:spMk id="79" creationId="{48026B1E-D396-41C7-B5B1-36FBE7118A66}"/>
          </ac:spMkLst>
        </pc:spChg>
        <pc:spChg chg="add del">
          <ac:chgData name="Kamila Vočeluková" userId="7b4468d40a1beb76" providerId="LiveId" clId="{F564A9B9-D645-4AFC-9B80-53EAFF298EF9}" dt="2022-04-20T09:16:52.217" v="316" actId="26606"/>
          <ac:spMkLst>
            <pc:docMk/>
            <pc:sldMk cId="1655284566" sldId="257"/>
            <ac:spMk id="81" creationId="{6FF1969D-5C2E-4843-BCD1-DB3EB3FFF4B0}"/>
          </ac:spMkLst>
        </pc:spChg>
        <pc:spChg chg="add del">
          <ac:chgData name="Kamila Vočeluková" userId="7b4468d40a1beb76" providerId="LiveId" clId="{F564A9B9-D645-4AFC-9B80-53EAFF298EF9}" dt="2022-04-20T09:16:52.178" v="315" actId="26606"/>
          <ac:spMkLst>
            <pc:docMk/>
            <pc:sldMk cId="1655284566" sldId="257"/>
            <ac:spMk id="135" creationId="{F9C9470D-F677-4F4D-91C6-DDAAFB41E39B}"/>
          </ac:spMkLst>
        </pc:spChg>
        <pc:spChg chg="add del">
          <ac:chgData name="Kamila Vočeluková" userId="7b4468d40a1beb76" providerId="LiveId" clId="{F564A9B9-D645-4AFC-9B80-53EAFF298EF9}" dt="2022-04-20T09:16:52.178" v="315" actId="26606"/>
          <ac:spMkLst>
            <pc:docMk/>
            <pc:sldMk cId="1655284566" sldId="257"/>
            <ac:spMk id="137" creationId="{BF9DC97C-B63C-41D6-923D-44FF13CF20D5}"/>
          </ac:spMkLst>
        </pc:spChg>
        <pc:spChg chg="add del">
          <ac:chgData name="Kamila Vočeluková" userId="7b4468d40a1beb76" providerId="LiveId" clId="{F564A9B9-D645-4AFC-9B80-53EAFF298EF9}" dt="2022-04-20T09:16:52.178" v="315" actId="26606"/>
          <ac:spMkLst>
            <pc:docMk/>
            <pc:sldMk cId="1655284566" sldId="257"/>
            <ac:spMk id="139" creationId="{89D35CC7-2F55-4CD1-8570-56ADF4255842}"/>
          </ac:spMkLst>
        </pc:spChg>
        <pc:spChg chg="add del">
          <ac:chgData name="Kamila Vočeluková" userId="7b4468d40a1beb76" providerId="LiveId" clId="{F564A9B9-D645-4AFC-9B80-53EAFF298EF9}" dt="2022-04-20T09:16:12.298" v="309" actId="26606"/>
          <ac:spMkLst>
            <pc:docMk/>
            <pc:sldMk cId="1655284566" sldId="257"/>
            <ac:spMk id="2052" creationId="{F9C9470D-F677-4F4D-91C6-DDAAFB41E39B}"/>
          </ac:spMkLst>
        </pc:spChg>
        <pc:spChg chg="add del">
          <ac:chgData name="Kamila Vočeluková" userId="7b4468d40a1beb76" providerId="LiveId" clId="{F564A9B9-D645-4AFC-9B80-53EAFF298EF9}" dt="2022-04-20T09:16:12.298" v="309" actId="26606"/>
          <ac:spMkLst>
            <pc:docMk/>
            <pc:sldMk cId="1655284566" sldId="257"/>
            <ac:spMk id="2053" creationId="{BF9DC97C-B63C-41D6-923D-44FF13CF20D5}"/>
          </ac:spMkLst>
        </pc:spChg>
        <pc:spChg chg="add">
          <ac:chgData name="Kamila Vočeluková" userId="7b4468d40a1beb76" providerId="LiveId" clId="{F564A9B9-D645-4AFC-9B80-53EAFF298EF9}" dt="2022-04-20T09:16:52.217" v="316" actId="26606"/>
          <ac:spMkLst>
            <pc:docMk/>
            <pc:sldMk cId="1655284566" sldId="257"/>
            <ac:spMk id="2054" creationId="{BE0DA36C-7BCD-4019-A13D-C01824BDDAAD}"/>
          </ac:spMkLst>
        </pc:spChg>
        <pc:spChg chg="add del">
          <ac:chgData name="Kamila Vočeluková" userId="7b4468d40a1beb76" providerId="LiveId" clId="{F564A9B9-D645-4AFC-9B80-53EAFF298EF9}" dt="2022-04-20T09:16:31.192" v="311" actId="26606"/>
          <ac:spMkLst>
            <pc:docMk/>
            <pc:sldMk cId="1655284566" sldId="257"/>
            <ac:spMk id="2055" creationId="{E192707B-B929-41A7-9B41-E959A1C689E4}"/>
          </ac:spMkLst>
        </pc:spChg>
        <pc:spChg chg="add del">
          <ac:chgData name="Kamila Vočeluková" userId="7b4468d40a1beb76" providerId="LiveId" clId="{F564A9B9-D645-4AFC-9B80-53EAFF298EF9}" dt="2022-04-20T09:16:31.192" v="311" actId="26606"/>
          <ac:spMkLst>
            <pc:docMk/>
            <pc:sldMk cId="1655284566" sldId="257"/>
            <ac:spMk id="2056" creationId="{8FB4235C-4505-46C7-AD8F-8769A1972FC1}"/>
          </ac:spMkLst>
        </pc:spChg>
        <pc:picChg chg="add mod ord">
          <ac:chgData name="Kamila Vočeluková" userId="7b4468d40a1beb76" providerId="LiveId" clId="{F564A9B9-D645-4AFC-9B80-53EAFF298EF9}" dt="2022-04-20T09:16:52.217" v="316" actId="26606"/>
          <ac:picMkLst>
            <pc:docMk/>
            <pc:sldMk cId="1655284566" sldId="257"/>
            <ac:picMk id="2050" creationId="{C01F63A0-8F17-4291-8AEB-965D455A14CA}"/>
          </ac:picMkLst>
        </pc:picChg>
      </pc:sldChg>
      <pc:sldChg chg="addSp delSp modSp new mod modTransition setBg">
        <pc:chgData name="Kamila Vočeluková" userId="7b4468d40a1beb76" providerId="LiveId" clId="{F564A9B9-D645-4AFC-9B80-53EAFF298EF9}" dt="2022-04-20T16:17:30.129" v="763"/>
        <pc:sldMkLst>
          <pc:docMk/>
          <pc:sldMk cId="3479995847" sldId="258"/>
        </pc:sldMkLst>
        <pc:spChg chg="mod ord">
          <ac:chgData name="Kamila Vočeluková" userId="7b4468d40a1beb76" providerId="LiveId" clId="{F564A9B9-D645-4AFC-9B80-53EAFF298EF9}" dt="2022-04-20T09:27:09.712" v="397" actId="26606"/>
          <ac:spMkLst>
            <pc:docMk/>
            <pc:sldMk cId="3479995847" sldId="258"/>
            <ac:spMk id="2" creationId="{2F2F05D2-0702-477B-9A87-2235F6737F74}"/>
          </ac:spMkLst>
        </pc:spChg>
        <pc:spChg chg="mod ord">
          <ac:chgData name="Kamila Vočeluková" userId="7b4468d40a1beb76" providerId="LiveId" clId="{F564A9B9-D645-4AFC-9B80-53EAFF298EF9}" dt="2022-04-20T16:17:30.129" v="763"/>
          <ac:spMkLst>
            <pc:docMk/>
            <pc:sldMk cId="3479995847" sldId="258"/>
            <ac:spMk id="3" creationId="{445A1AC7-7CCB-42DD-9EF4-7EEA34211133}"/>
          </ac:spMkLst>
        </pc:spChg>
        <pc:spChg chg="add del">
          <ac:chgData name="Kamila Vočeluková" userId="7b4468d40a1beb76" providerId="LiveId" clId="{F564A9B9-D645-4AFC-9B80-53EAFF298EF9}" dt="2022-04-20T09:15:17.658" v="298" actId="26606"/>
          <ac:spMkLst>
            <pc:docMk/>
            <pc:sldMk cId="3479995847" sldId="258"/>
            <ac:spMk id="71" creationId="{5F416BC6-45D9-42E2-812E-8642852FBABE}"/>
          </ac:spMkLst>
        </pc:spChg>
        <pc:spChg chg="add del">
          <ac:chgData name="Kamila Vočeluková" userId="7b4468d40a1beb76" providerId="LiveId" clId="{F564A9B9-D645-4AFC-9B80-53EAFF298EF9}" dt="2022-04-20T09:15:17.658" v="298" actId="26606"/>
          <ac:spMkLst>
            <pc:docMk/>
            <pc:sldMk cId="3479995847" sldId="258"/>
            <ac:spMk id="73" creationId="{7D8FFABA-35FF-4824-A828-AF70682C1714}"/>
          </ac:spMkLst>
        </pc:spChg>
        <pc:spChg chg="add del">
          <ac:chgData name="Kamila Vočeluková" userId="7b4468d40a1beb76" providerId="LiveId" clId="{F564A9B9-D645-4AFC-9B80-53EAFF298EF9}" dt="2022-04-20T09:15:17.658" v="298" actId="26606"/>
          <ac:spMkLst>
            <pc:docMk/>
            <pc:sldMk cId="3479995847" sldId="258"/>
            <ac:spMk id="75" creationId="{C36AA63B-9EE1-4A5A-ABD7-4BA42FEF4152}"/>
          </ac:spMkLst>
        </pc:spChg>
        <pc:spChg chg="add del">
          <ac:chgData name="Kamila Vočeluková" userId="7b4468d40a1beb76" providerId="LiveId" clId="{F564A9B9-D645-4AFC-9B80-53EAFF298EF9}" dt="2022-04-20T09:15:17.658" v="298" actId="26606"/>
          <ac:spMkLst>
            <pc:docMk/>
            <pc:sldMk cId="3479995847" sldId="258"/>
            <ac:spMk id="77" creationId="{4D89016A-FD6A-409F-BD59-281B82AF3EFF}"/>
          </ac:spMkLst>
        </pc:spChg>
        <pc:spChg chg="add del">
          <ac:chgData name="Kamila Vočeluková" userId="7b4468d40a1beb76" providerId="LiveId" clId="{F564A9B9-D645-4AFC-9B80-53EAFF298EF9}" dt="2022-04-20T09:26:53.592" v="392" actId="26606"/>
          <ac:spMkLst>
            <pc:docMk/>
            <pc:sldMk cId="3479995847" sldId="258"/>
            <ac:spMk id="78" creationId="{026C0509-8068-4BED-B344-2468DFDB8C45}"/>
          </ac:spMkLst>
        </pc:spChg>
        <pc:spChg chg="add del">
          <ac:chgData name="Kamila Vočeluková" userId="7b4468d40a1beb76" providerId="LiveId" clId="{F564A9B9-D645-4AFC-9B80-53EAFF298EF9}" dt="2022-04-20T09:26:53.592" v="392" actId="26606"/>
          <ac:spMkLst>
            <pc:docMk/>
            <pc:sldMk cId="3479995847" sldId="258"/>
            <ac:spMk id="80" creationId="{768990D3-F7C5-49C4-9ECF-2583C17390A4}"/>
          </ac:spMkLst>
        </pc:spChg>
        <pc:spChg chg="add del">
          <ac:chgData name="Kamila Vočeluková" userId="7b4468d40a1beb76" providerId="LiveId" clId="{F564A9B9-D645-4AFC-9B80-53EAFF298EF9}" dt="2022-04-20T09:26:53.592" v="392" actId="26606"/>
          <ac:spMkLst>
            <pc:docMk/>
            <pc:sldMk cId="3479995847" sldId="258"/>
            <ac:spMk id="82" creationId="{CAEA4965-81C7-47A5-995B-578B0D2E6D79}"/>
          </ac:spMkLst>
        </pc:spChg>
        <pc:spChg chg="add del">
          <ac:chgData name="Kamila Vočeluková" userId="7b4468d40a1beb76" providerId="LiveId" clId="{F564A9B9-D645-4AFC-9B80-53EAFF298EF9}" dt="2022-04-20T09:26:53.592" v="392" actId="26606"/>
          <ac:spMkLst>
            <pc:docMk/>
            <pc:sldMk cId="3479995847" sldId="258"/>
            <ac:spMk id="84" creationId="{D8910CA9-AB26-4474-A34E-485FD388286B}"/>
          </ac:spMkLst>
        </pc:spChg>
        <pc:spChg chg="add del">
          <ac:chgData name="Kamila Vočeluková" userId="7b4468d40a1beb76" providerId="LiveId" clId="{F564A9B9-D645-4AFC-9B80-53EAFF298EF9}" dt="2022-04-20T09:24:24.216" v="385" actId="26606"/>
          <ac:spMkLst>
            <pc:docMk/>
            <pc:sldMk cId="3479995847" sldId="258"/>
            <ac:spMk id="3076" creationId="{EFF5D5D3-8E5C-431F-8A46-4EC7333E6D5A}"/>
          </ac:spMkLst>
        </pc:spChg>
        <pc:spChg chg="add del">
          <ac:chgData name="Kamila Vočeluková" userId="7b4468d40a1beb76" providerId="LiveId" clId="{F564A9B9-D645-4AFC-9B80-53EAFF298EF9}" dt="2022-04-20T09:24:24.216" v="385" actId="26606"/>
          <ac:spMkLst>
            <pc:docMk/>
            <pc:sldMk cId="3479995847" sldId="258"/>
            <ac:spMk id="3077" creationId="{2EED4FE5-E011-48EB-BF16-B127FDB76290}"/>
          </ac:spMkLst>
        </pc:spChg>
        <pc:spChg chg="add del">
          <ac:chgData name="Kamila Vočeluková" userId="7b4468d40a1beb76" providerId="LiveId" clId="{F564A9B9-D645-4AFC-9B80-53EAFF298EF9}" dt="2022-04-20T09:24:24.216" v="385" actId="26606"/>
          <ac:spMkLst>
            <pc:docMk/>
            <pc:sldMk cId="3479995847" sldId="258"/>
            <ac:spMk id="3078" creationId="{7D1D3795-2AE3-4E10-B3E0-8C87DE95B9D2}"/>
          </ac:spMkLst>
        </pc:spChg>
        <pc:spChg chg="add del">
          <ac:chgData name="Kamila Vočeluková" userId="7b4468d40a1beb76" providerId="LiveId" clId="{F564A9B9-D645-4AFC-9B80-53EAFF298EF9}" dt="2022-04-20T09:27:09.712" v="397" actId="26606"/>
          <ac:spMkLst>
            <pc:docMk/>
            <pc:sldMk cId="3479995847" sldId="258"/>
            <ac:spMk id="3080" creationId="{9BC3E364-5A48-4567-B65D-0880753EE87B}"/>
          </ac:spMkLst>
        </pc:spChg>
        <pc:spChg chg="add del">
          <ac:chgData name="Kamila Vočeluková" userId="7b4468d40a1beb76" providerId="LiveId" clId="{F564A9B9-D645-4AFC-9B80-53EAFF298EF9}" dt="2022-04-20T09:27:09.712" v="397" actId="26606"/>
          <ac:spMkLst>
            <pc:docMk/>
            <pc:sldMk cId="3479995847" sldId="258"/>
            <ac:spMk id="3081" creationId="{0B80BFB4-DA7E-4E98-BE01-534889F415C1}"/>
          </ac:spMkLst>
        </pc:spChg>
        <pc:spChg chg="add del">
          <ac:chgData name="Kamila Vočeluková" userId="7b4468d40a1beb76" providerId="LiveId" clId="{F564A9B9-D645-4AFC-9B80-53EAFF298EF9}" dt="2022-04-20T09:27:06.408" v="394" actId="26606"/>
          <ac:spMkLst>
            <pc:docMk/>
            <pc:sldMk cId="3479995847" sldId="258"/>
            <ac:spMk id="3083" creationId="{D6C29703-E88B-4977-9180-79D41260511D}"/>
          </ac:spMkLst>
        </pc:spChg>
        <pc:spChg chg="add del">
          <ac:chgData name="Kamila Vočeluková" userId="7b4468d40a1beb76" providerId="LiveId" clId="{F564A9B9-D645-4AFC-9B80-53EAFF298EF9}" dt="2022-04-20T09:27:09.696" v="396" actId="26606"/>
          <ac:spMkLst>
            <pc:docMk/>
            <pc:sldMk cId="3479995847" sldId="258"/>
            <ac:spMk id="3085" creationId="{026C0509-8068-4BED-B344-2468DFDB8C45}"/>
          </ac:spMkLst>
        </pc:spChg>
        <pc:spChg chg="add del">
          <ac:chgData name="Kamila Vočeluková" userId="7b4468d40a1beb76" providerId="LiveId" clId="{F564A9B9-D645-4AFC-9B80-53EAFF298EF9}" dt="2022-04-20T09:27:09.696" v="396" actId="26606"/>
          <ac:spMkLst>
            <pc:docMk/>
            <pc:sldMk cId="3479995847" sldId="258"/>
            <ac:spMk id="3086" creationId="{768990D3-F7C5-49C4-9ECF-2583C17390A4}"/>
          </ac:spMkLst>
        </pc:spChg>
        <pc:spChg chg="add del">
          <ac:chgData name="Kamila Vočeluková" userId="7b4468d40a1beb76" providerId="LiveId" clId="{F564A9B9-D645-4AFC-9B80-53EAFF298EF9}" dt="2022-04-20T09:27:09.696" v="396" actId="26606"/>
          <ac:spMkLst>
            <pc:docMk/>
            <pc:sldMk cId="3479995847" sldId="258"/>
            <ac:spMk id="3087" creationId="{CAEA4965-81C7-47A5-995B-578B0D2E6D79}"/>
          </ac:spMkLst>
        </pc:spChg>
        <pc:spChg chg="add del">
          <ac:chgData name="Kamila Vočeluková" userId="7b4468d40a1beb76" providerId="LiveId" clId="{F564A9B9-D645-4AFC-9B80-53EAFF298EF9}" dt="2022-04-20T09:27:09.696" v="396" actId="26606"/>
          <ac:spMkLst>
            <pc:docMk/>
            <pc:sldMk cId="3479995847" sldId="258"/>
            <ac:spMk id="3088" creationId="{D8910CA9-AB26-4474-A34E-485FD388286B}"/>
          </ac:spMkLst>
        </pc:spChg>
        <pc:spChg chg="add">
          <ac:chgData name="Kamila Vočeluková" userId="7b4468d40a1beb76" providerId="LiveId" clId="{F564A9B9-D645-4AFC-9B80-53EAFF298EF9}" dt="2022-04-20T09:27:09.712" v="397" actId="26606"/>
          <ac:spMkLst>
            <pc:docMk/>
            <pc:sldMk cId="3479995847" sldId="258"/>
            <ac:spMk id="3090" creationId="{D6C29703-E88B-4977-9180-79D41260511D}"/>
          </ac:spMkLst>
        </pc:spChg>
        <pc:picChg chg="add mod ord">
          <ac:chgData name="Kamila Vočeluková" userId="7b4468d40a1beb76" providerId="LiveId" clId="{F564A9B9-D645-4AFC-9B80-53EAFF298EF9}" dt="2022-04-20T09:27:09.712" v="397" actId="26606"/>
          <ac:picMkLst>
            <pc:docMk/>
            <pc:sldMk cId="3479995847" sldId="258"/>
            <ac:picMk id="4" creationId="{7538F5F4-636E-4A32-A373-8E1A93075AF2}"/>
          </ac:picMkLst>
        </pc:picChg>
        <pc:picChg chg="add mod ord">
          <ac:chgData name="Kamila Vočeluková" userId="7b4468d40a1beb76" providerId="LiveId" clId="{F564A9B9-D645-4AFC-9B80-53EAFF298EF9}" dt="2022-04-20T09:27:09.712" v="397" actId="26606"/>
          <ac:picMkLst>
            <pc:docMk/>
            <pc:sldMk cId="3479995847" sldId="258"/>
            <ac:picMk id="3074" creationId="{1D20A3CB-93F1-43B3-A0B9-B917BE7C9C06}"/>
          </ac:picMkLst>
        </pc:picChg>
      </pc:sldChg>
      <pc:sldChg chg="addSp delSp modSp new mod ord modTransition setBg modAnim setClrOvrMap">
        <pc:chgData name="Kamila Vočeluková" userId="7b4468d40a1beb76" providerId="LiveId" clId="{F564A9B9-D645-4AFC-9B80-53EAFF298EF9}" dt="2022-04-20T10:19:13.008" v="427"/>
        <pc:sldMkLst>
          <pc:docMk/>
          <pc:sldMk cId="940012762" sldId="259"/>
        </pc:sldMkLst>
        <pc:spChg chg="del mod">
          <ac:chgData name="Kamila Vočeluková" userId="7b4468d40a1beb76" providerId="LiveId" clId="{F564A9B9-D645-4AFC-9B80-53EAFF298EF9}" dt="2022-04-20T09:04:59.114" v="240" actId="478"/>
          <ac:spMkLst>
            <pc:docMk/>
            <pc:sldMk cId="940012762" sldId="259"/>
            <ac:spMk id="2" creationId="{0BBE41C0-FB4A-4217-B256-313EEB7BFF1F}"/>
          </ac:spMkLst>
        </pc:spChg>
        <pc:spChg chg="del">
          <ac:chgData name="Kamila Vočeluková" userId="7b4468d40a1beb76" providerId="LiveId" clId="{F564A9B9-D645-4AFC-9B80-53EAFF298EF9}" dt="2022-04-20T07:13:51.110" v="74" actId="478"/>
          <ac:spMkLst>
            <pc:docMk/>
            <pc:sldMk cId="940012762" sldId="259"/>
            <ac:spMk id="3" creationId="{B31A50E5-D7D2-41CF-AB4E-4200A900797E}"/>
          </ac:spMkLst>
        </pc:spChg>
        <pc:spChg chg="add del mod">
          <ac:chgData name="Kamila Vočeluková" userId="7b4468d40a1beb76" providerId="LiveId" clId="{F564A9B9-D645-4AFC-9B80-53EAFF298EF9}" dt="2022-04-20T09:05:01.399" v="241" actId="478"/>
          <ac:spMkLst>
            <pc:docMk/>
            <pc:sldMk cId="940012762" sldId="259"/>
            <ac:spMk id="7" creationId="{CCB6A973-DFEB-4F89-8C7C-EA24F31E9D3F}"/>
          </ac:spMkLst>
        </pc:spChg>
        <pc:spChg chg="add">
          <ac:chgData name="Kamila Vočeluková" userId="7b4468d40a1beb76" providerId="LiveId" clId="{F564A9B9-D645-4AFC-9B80-53EAFF298EF9}" dt="2022-04-20T09:05:28.307" v="243" actId="26606"/>
          <ac:spMkLst>
            <pc:docMk/>
            <pc:sldMk cId="940012762" sldId="259"/>
            <ac:spMk id="73" creationId="{01EA411D-6E28-4C57-A156-E765F96CA223}"/>
          </ac:spMkLst>
        </pc:spChg>
        <pc:spChg chg="add">
          <ac:chgData name="Kamila Vočeluková" userId="7b4468d40a1beb76" providerId="LiveId" clId="{F564A9B9-D645-4AFC-9B80-53EAFF298EF9}" dt="2022-04-20T09:05:28.307" v="243" actId="26606"/>
          <ac:spMkLst>
            <pc:docMk/>
            <pc:sldMk cId="940012762" sldId="259"/>
            <ac:spMk id="75" creationId="{3BC15C52-D417-4C89-A5E9-6EB5E2B62637}"/>
          </ac:spMkLst>
        </pc:spChg>
        <pc:spChg chg="add">
          <ac:chgData name="Kamila Vočeluková" userId="7b4468d40a1beb76" providerId="LiveId" clId="{F564A9B9-D645-4AFC-9B80-53EAFF298EF9}" dt="2022-04-20T09:05:28.307" v="243" actId="26606"/>
          <ac:spMkLst>
            <pc:docMk/>
            <pc:sldMk cId="940012762" sldId="259"/>
            <ac:spMk id="77" creationId="{A8CE539E-6A40-42A5-B2FC-9A333971590F}"/>
          </ac:spMkLst>
        </pc:spChg>
        <pc:spChg chg="add">
          <ac:chgData name="Kamila Vočeluková" userId="7b4468d40a1beb76" providerId="LiveId" clId="{F564A9B9-D645-4AFC-9B80-53EAFF298EF9}" dt="2022-04-20T09:05:28.307" v="243" actId="26606"/>
          <ac:spMkLst>
            <pc:docMk/>
            <pc:sldMk cId="940012762" sldId="259"/>
            <ac:spMk id="79" creationId="{487BBB86-A47A-41C4-8740-DE01B44A79EB}"/>
          </ac:spMkLst>
        </pc:spChg>
        <pc:picChg chg="add del mod">
          <ac:chgData name="Kamila Vočeluková" userId="7b4468d40a1beb76" providerId="LiveId" clId="{F564A9B9-D645-4AFC-9B80-53EAFF298EF9}" dt="2022-04-20T09:05:15.145" v="242" actId="21"/>
          <ac:picMkLst>
            <pc:docMk/>
            <pc:sldMk cId="940012762" sldId="259"/>
            <ac:picMk id="5" creationId="{83A21B5F-97CE-4826-B36B-6B11D76EA6A4}"/>
          </ac:picMkLst>
        </pc:picChg>
        <pc:picChg chg="add mod">
          <ac:chgData name="Kamila Vočeluková" userId="7b4468d40a1beb76" providerId="LiveId" clId="{F564A9B9-D645-4AFC-9B80-53EAFF298EF9}" dt="2022-04-20T09:05:56.915" v="249" actId="1076"/>
          <ac:picMkLst>
            <pc:docMk/>
            <pc:sldMk cId="940012762" sldId="259"/>
            <ac:picMk id="14" creationId="{4CD94448-C3C8-4ADC-8EE6-605FE05599C1}"/>
          </ac:picMkLst>
        </pc:picChg>
        <pc:picChg chg="add mod">
          <ac:chgData name="Kamila Vočeluková" userId="7b4468d40a1beb76" providerId="LiveId" clId="{F564A9B9-D645-4AFC-9B80-53EAFF298EF9}" dt="2022-04-20T09:05:28.307" v="243" actId="26606"/>
          <ac:picMkLst>
            <pc:docMk/>
            <pc:sldMk cId="940012762" sldId="259"/>
            <ac:picMk id="1026" creationId="{56A722CC-7D64-4753-AA9F-8C6B530F0619}"/>
          </ac:picMkLst>
        </pc:picChg>
        <pc:picChg chg="add mod">
          <ac:chgData name="Kamila Vočeluková" userId="7b4468d40a1beb76" providerId="LiveId" clId="{F564A9B9-D645-4AFC-9B80-53EAFF298EF9}" dt="2022-04-20T09:05:28.307" v="243" actId="26606"/>
          <ac:picMkLst>
            <pc:docMk/>
            <pc:sldMk cId="940012762" sldId="259"/>
            <ac:picMk id="1028" creationId="{DB0462B2-BB67-4F13-BC8D-F23243D7D4C5}"/>
          </ac:picMkLst>
        </pc:picChg>
      </pc:sldChg>
      <pc:sldChg chg="addSp delSp modSp new mod modTransition setBg">
        <pc:chgData name="Kamila Vočeluková" userId="7b4468d40a1beb76" providerId="LiveId" clId="{F564A9B9-D645-4AFC-9B80-53EAFF298EF9}" dt="2022-04-20T10:19:13.008" v="427"/>
        <pc:sldMkLst>
          <pc:docMk/>
          <pc:sldMk cId="2261978623" sldId="260"/>
        </pc:sldMkLst>
        <pc:spChg chg="del mod">
          <ac:chgData name="Kamila Vočeluková" userId="7b4468d40a1beb76" providerId="LiveId" clId="{F564A9B9-D645-4AFC-9B80-53EAFF298EF9}" dt="2022-04-20T09:04:32.818" v="238" actId="478"/>
          <ac:spMkLst>
            <pc:docMk/>
            <pc:sldMk cId="2261978623" sldId="260"/>
            <ac:spMk id="2" creationId="{1931E262-20EE-4FEA-A6A7-5A5222F3C9AF}"/>
          </ac:spMkLst>
        </pc:spChg>
        <pc:spChg chg="del">
          <ac:chgData name="Kamila Vočeluková" userId="7b4468d40a1beb76" providerId="LiveId" clId="{F564A9B9-D645-4AFC-9B80-53EAFF298EF9}" dt="2022-04-20T09:02:22.950" v="225" actId="478"/>
          <ac:spMkLst>
            <pc:docMk/>
            <pc:sldMk cId="2261978623" sldId="260"/>
            <ac:spMk id="3" creationId="{DD3F9B54-70AC-4774-811A-2F2404DF77F6}"/>
          </ac:spMkLst>
        </pc:spChg>
        <pc:spChg chg="add del">
          <ac:chgData name="Kamila Vočeluková" userId="7b4468d40a1beb76" providerId="LiveId" clId="{F564A9B9-D645-4AFC-9B80-53EAFF298EF9}" dt="2022-04-20T09:04:17.707" v="233" actId="26606"/>
          <ac:spMkLst>
            <pc:docMk/>
            <pc:sldMk cId="2261978623" sldId="260"/>
            <ac:spMk id="10" creationId="{B77F478D-A773-43B4-80DF-A229B5A0FBDF}"/>
          </ac:spMkLst>
        </pc:spChg>
        <pc:spChg chg="add del">
          <ac:chgData name="Kamila Vočeluková" userId="7b4468d40a1beb76" providerId="LiveId" clId="{F564A9B9-D645-4AFC-9B80-53EAFF298EF9}" dt="2022-04-20T09:04:17.707" v="233" actId="26606"/>
          <ac:spMkLst>
            <pc:docMk/>
            <pc:sldMk cId="2261978623" sldId="260"/>
            <ac:spMk id="12" creationId="{F34668B3-D82D-4011-810E-1D47D3FC0C6C}"/>
          </ac:spMkLst>
        </pc:spChg>
        <pc:spChg chg="add del">
          <ac:chgData name="Kamila Vočeluková" userId="7b4468d40a1beb76" providerId="LiveId" clId="{F564A9B9-D645-4AFC-9B80-53EAFF298EF9}" dt="2022-04-20T09:04:17.707" v="233" actId="26606"/>
          <ac:spMkLst>
            <pc:docMk/>
            <pc:sldMk cId="2261978623" sldId="260"/>
            <ac:spMk id="14" creationId="{CF756813-AFA6-4588-BE17-2C5032F07AB8}"/>
          </ac:spMkLst>
        </pc:spChg>
        <pc:spChg chg="add del">
          <ac:chgData name="Kamila Vočeluková" userId="7b4468d40a1beb76" providerId="LiveId" clId="{F564A9B9-D645-4AFC-9B80-53EAFF298EF9}" dt="2022-04-20T09:04:17.707" v="233" actId="26606"/>
          <ac:spMkLst>
            <pc:docMk/>
            <pc:sldMk cId="2261978623" sldId="260"/>
            <ac:spMk id="16" creationId="{BE1F3C65-2218-406A-8F6B-425015920681}"/>
          </ac:spMkLst>
        </pc:spChg>
        <pc:spChg chg="add del">
          <ac:chgData name="Kamila Vočeluková" userId="7b4468d40a1beb76" providerId="LiveId" clId="{F564A9B9-D645-4AFC-9B80-53EAFF298EF9}" dt="2022-04-20T09:04:17.707" v="233" actId="26606"/>
          <ac:spMkLst>
            <pc:docMk/>
            <pc:sldMk cId="2261978623" sldId="260"/>
            <ac:spMk id="23" creationId="{4375FAEF-4B90-4F87-A88C-3820FC6D9D42}"/>
          </ac:spMkLst>
        </pc:spChg>
        <pc:spChg chg="add del">
          <ac:chgData name="Kamila Vočeluková" userId="7b4468d40a1beb76" providerId="LiveId" clId="{F564A9B9-D645-4AFC-9B80-53EAFF298EF9}" dt="2022-04-20T09:04:17.707" v="233" actId="26606"/>
          <ac:spMkLst>
            <pc:docMk/>
            <pc:sldMk cId="2261978623" sldId="260"/>
            <ac:spMk id="25" creationId="{24D1BC95-A991-4DD9-A1A4-AD07963B49E4}"/>
          </ac:spMkLst>
        </pc:spChg>
        <pc:spChg chg="add del">
          <ac:chgData name="Kamila Vočeluková" userId="7b4468d40a1beb76" providerId="LiveId" clId="{F564A9B9-D645-4AFC-9B80-53EAFF298EF9}" dt="2022-04-20T09:04:17.707" v="233" actId="26606"/>
          <ac:spMkLst>
            <pc:docMk/>
            <pc:sldMk cId="2261978623" sldId="260"/>
            <ac:spMk id="27" creationId="{8AABD9A0-BBB1-4904-AEF7-5271AA2FF944}"/>
          </ac:spMkLst>
        </pc:spChg>
        <pc:spChg chg="add del">
          <ac:chgData name="Kamila Vočeluková" userId="7b4468d40a1beb76" providerId="LiveId" clId="{F564A9B9-D645-4AFC-9B80-53EAFF298EF9}" dt="2022-04-20T09:04:17.707" v="233" actId="26606"/>
          <ac:spMkLst>
            <pc:docMk/>
            <pc:sldMk cId="2261978623" sldId="260"/>
            <ac:spMk id="29" creationId="{211491E1-F714-45DF-8FB3-1949FFB137D5}"/>
          </ac:spMkLst>
        </pc:spChg>
        <pc:spChg chg="add del">
          <ac:chgData name="Kamila Vočeluková" userId="7b4468d40a1beb76" providerId="LiveId" clId="{F564A9B9-D645-4AFC-9B80-53EAFF298EF9}" dt="2022-04-20T09:04:17.707" v="233" actId="26606"/>
          <ac:spMkLst>
            <pc:docMk/>
            <pc:sldMk cId="2261978623" sldId="260"/>
            <ac:spMk id="31" creationId="{990A2D82-98AD-4736-95EB-C800712CECFE}"/>
          </ac:spMkLst>
        </pc:spChg>
        <pc:spChg chg="add del">
          <ac:chgData name="Kamila Vočeluková" userId="7b4468d40a1beb76" providerId="LiveId" clId="{F564A9B9-D645-4AFC-9B80-53EAFF298EF9}" dt="2022-04-20T09:04:24.700" v="235" actId="26606"/>
          <ac:spMkLst>
            <pc:docMk/>
            <pc:sldMk cId="2261978623" sldId="260"/>
            <ac:spMk id="39" creationId="{B77F478D-A773-43B4-80DF-A229B5A0FBDF}"/>
          </ac:spMkLst>
        </pc:spChg>
        <pc:spChg chg="add del">
          <ac:chgData name="Kamila Vočeluková" userId="7b4468d40a1beb76" providerId="LiveId" clId="{F564A9B9-D645-4AFC-9B80-53EAFF298EF9}" dt="2022-04-20T09:04:24.700" v="235" actId="26606"/>
          <ac:spMkLst>
            <pc:docMk/>
            <pc:sldMk cId="2261978623" sldId="260"/>
            <ac:spMk id="40" creationId="{F34668B3-D82D-4011-810E-1D47D3FC0C6C}"/>
          </ac:spMkLst>
        </pc:spChg>
        <pc:spChg chg="add del">
          <ac:chgData name="Kamila Vočeluková" userId="7b4468d40a1beb76" providerId="LiveId" clId="{F564A9B9-D645-4AFC-9B80-53EAFF298EF9}" dt="2022-04-20T09:04:24.700" v="235" actId="26606"/>
          <ac:spMkLst>
            <pc:docMk/>
            <pc:sldMk cId="2261978623" sldId="260"/>
            <ac:spMk id="41" creationId="{CF756813-AFA6-4588-BE17-2C5032F07AB8}"/>
          </ac:spMkLst>
        </pc:spChg>
        <pc:spChg chg="add del">
          <ac:chgData name="Kamila Vočeluková" userId="7b4468d40a1beb76" providerId="LiveId" clId="{F564A9B9-D645-4AFC-9B80-53EAFF298EF9}" dt="2022-04-20T09:04:24.700" v="235" actId="26606"/>
          <ac:spMkLst>
            <pc:docMk/>
            <pc:sldMk cId="2261978623" sldId="260"/>
            <ac:spMk id="42" creationId="{BE1F3C65-2218-406A-8F6B-425015920681}"/>
          </ac:spMkLst>
        </pc:spChg>
        <pc:spChg chg="add del">
          <ac:chgData name="Kamila Vočeluková" userId="7b4468d40a1beb76" providerId="LiveId" clId="{F564A9B9-D645-4AFC-9B80-53EAFF298EF9}" dt="2022-04-20T09:04:24.700" v="235" actId="26606"/>
          <ac:spMkLst>
            <pc:docMk/>
            <pc:sldMk cId="2261978623" sldId="260"/>
            <ac:spMk id="44" creationId="{5D377F6A-7E62-4A93-AA39-C9CD43ABE890}"/>
          </ac:spMkLst>
        </pc:spChg>
        <pc:spChg chg="add del">
          <ac:chgData name="Kamila Vočeluková" userId="7b4468d40a1beb76" providerId="LiveId" clId="{F564A9B9-D645-4AFC-9B80-53EAFF298EF9}" dt="2022-04-20T09:04:24.700" v="235" actId="26606"/>
          <ac:spMkLst>
            <pc:docMk/>
            <pc:sldMk cId="2261978623" sldId="260"/>
            <ac:spMk id="45" creationId="{7BDCDB79-973A-437B-B115-985DE2F89B1B}"/>
          </ac:spMkLst>
        </pc:spChg>
        <pc:spChg chg="add del">
          <ac:chgData name="Kamila Vočeluková" userId="7b4468d40a1beb76" providerId="LiveId" clId="{F564A9B9-D645-4AFC-9B80-53EAFF298EF9}" dt="2022-04-20T09:04:24.700" v="235" actId="26606"/>
          <ac:spMkLst>
            <pc:docMk/>
            <pc:sldMk cId="2261978623" sldId="260"/>
            <ac:spMk id="46" creationId="{15C7B93C-50D9-4318-A3FD-A06FF828F82E}"/>
          </ac:spMkLst>
        </pc:spChg>
        <pc:spChg chg="add del">
          <ac:chgData name="Kamila Vočeluková" userId="7b4468d40a1beb76" providerId="LiveId" clId="{F564A9B9-D645-4AFC-9B80-53EAFF298EF9}" dt="2022-04-20T09:04:47.019" v="239" actId="26606"/>
          <ac:spMkLst>
            <pc:docMk/>
            <pc:sldMk cId="2261978623" sldId="260"/>
            <ac:spMk id="51" creationId="{B77F478D-A773-43B4-80DF-A229B5A0FBDF}"/>
          </ac:spMkLst>
        </pc:spChg>
        <pc:spChg chg="add del">
          <ac:chgData name="Kamila Vočeluková" userId="7b4468d40a1beb76" providerId="LiveId" clId="{F564A9B9-D645-4AFC-9B80-53EAFF298EF9}" dt="2022-04-20T09:04:47.019" v="239" actId="26606"/>
          <ac:spMkLst>
            <pc:docMk/>
            <pc:sldMk cId="2261978623" sldId="260"/>
            <ac:spMk id="52" creationId="{F34668B3-D82D-4011-810E-1D47D3FC0C6C}"/>
          </ac:spMkLst>
        </pc:spChg>
        <pc:spChg chg="add del">
          <ac:chgData name="Kamila Vočeluková" userId="7b4468d40a1beb76" providerId="LiveId" clId="{F564A9B9-D645-4AFC-9B80-53EAFF298EF9}" dt="2022-04-20T09:04:47.019" v="239" actId="26606"/>
          <ac:spMkLst>
            <pc:docMk/>
            <pc:sldMk cId="2261978623" sldId="260"/>
            <ac:spMk id="53" creationId="{CF756813-AFA6-4588-BE17-2C5032F07AB8}"/>
          </ac:spMkLst>
        </pc:spChg>
        <pc:spChg chg="add del">
          <ac:chgData name="Kamila Vočeluková" userId="7b4468d40a1beb76" providerId="LiveId" clId="{F564A9B9-D645-4AFC-9B80-53EAFF298EF9}" dt="2022-04-20T09:04:47.019" v="239" actId="26606"/>
          <ac:spMkLst>
            <pc:docMk/>
            <pc:sldMk cId="2261978623" sldId="260"/>
            <ac:spMk id="54" creationId="{BE1F3C65-2218-406A-8F6B-425015920681}"/>
          </ac:spMkLst>
        </pc:spChg>
        <pc:spChg chg="add del">
          <ac:chgData name="Kamila Vočeluková" userId="7b4468d40a1beb76" providerId="LiveId" clId="{F564A9B9-D645-4AFC-9B80-53EAFF298EF9}" dt="2022-04-20T09:04:47.019" v="239" actId="26606"/>
          <ac:spMkLst>
            <pc:docMk/>
            <pc:sldMk cId="2261978623" sldId="260"/>
            <ac:spMk id="56" creationId="{F23E821C-E8C0-4E5A-8342-177A51DAF776}"/>
          </ac:spMkLst>
        </pc:spChg>
        <pc:spChg chg="add del">
          <ac:chgData name="Kamila Vočeluková" userId="7b4468d40a1beb76" providerId="LiveId" clId="{F564A9B9-D645-4AFC-9B80-53EAFF298EF9}" dt="2022-04-20T09:04:47.019" v="239" actId="26606"/>
          <ac:spMkLst>
            <pc:docMk/>
            <pc:sldMk cId="2261978623" sldId="260"/>
            <ac:spMk id="57" creationId="{8F815A8D-5191-4017-B1B7-89775A734E43}"/>
          </ac:spMkLst>
        </pc:spChg>
        <pc:spChg chg="add del">
          <ac:chgData name="Kamila Vočeluková" userId="7b4468d40a1beb76" providerId="LiveId" clId="{F564A9B9-D645-4AFC-9B80-53EAFF298EF9}" dt="2022-04-20T09:04:47.019" v="239" actId="26606"/>
          <ac:spMkLst>
            <pc:docMk/>
            <pc:sldMk cId="2261978623" sldId="260"/>
            <ac:spMk id="58" creationId="{50EC44A0-58D8-41D9-AA59-2FA38495C7C1}"/>
          </ac:spMkLst>
        </pc:spChg>
        <pc:spChg chg="add del">
          <ac:chgData name="Kamila Vočeluková" userId="7b4468d40a1beb76" providerId="LiveId" clId="{F564A9B9-D645-4AFC-9B80-53EAFF298EF9}" dt="2022-04-20T09:04:47.019" v="239" actId="26606"/>
          <ac:spMkLst>
            <pc:docMk/>
            <pc:sldMk cId="2261978623" sldId="260"/>
            <ac:spMk id="59" creationId="{14B9EB45-EDCA-45F1-B98D-ED318F15C01B}"/>
          </ac:spMkLst>
        </pc:spChg>
        <pc:spChg chg="add del">
          <ac:chgData name="Kamila Vočeluková" userId="7b4468d40a1beb76" providerId="LiveId" clId="{F564A9B9-D645-4AFC-9B80-53EAFF298EF9}" dt="2022-04-20T09:04:47.019" v="239" actId="26606"/>
          <ac:spMkLst>
            <pc:docMk/>
            <pc:sldMk cId="2261978623" sldId="260"/>
            <ac:spMk id="60" creationId="{147B9CAC-F7FF-4813-87FC-F13CADBD4AA8}"/>
          </ac:spMkLst>
        </pc:spChg>
        <pc:spChg chg="add del">
          <ac:chgData name="Kamila Vočeluková" userId="7b4468d40a1beb76" providerId="LiveId" clId="{F564A9B9-D645-4AFC-9B80-53EAFF298EF9}" dt="2022-04-20T09:04:47.019" v="239" actId="26606"/>
          <ac:spMkLst>
            <pc:docMk/>
            <pc:sldMk cId="2261978623" sldId="260"/>
            <ac:spMk id="61" creationId="{B57AD764-CDC1-4EB6-AE94-27F0A915A9AA}"/>
          </ac:spMkLst>
        </pc:spChg>
        <pc:spChg chg="add del">
          <ac:chgData name="Kamila Vočeluková" userId="7b4468d40a1beb76" providerId="LiveId" clId="{F564A9B9-D645-4AFC-9B80-53EAFF298EF9}" dt="2022-04-20T09:15:50.794" v="305" actId="26606"/>
          <ac:spMkLst>
            <pc:docMk/>
            <pc:sldMk cId="2261978623" sldId="260"/>
            <ac:spMk id="69" creationId="{1463B9A0-C42E-402C-9AD1-9DAE5336136E}"/>
          </ac:spMkLst>
        </pc:spChg>
        <pc:spChg chg="add del">
          <ac:chgData name="Kamila Vočeluková" userId="7b4468d40a1beb76" providerId="LiveId" clId="{F564A9B9-D645-4AFC-9B80-53EAFF298EF9}" dt="2022-04-20T09:15:50.794" v="305" actId="26606"/>
          <ac:spMkLst>
            <pc:docMk/>
            <pc:sldMk cId="2261978623" sldId="260"/>
            <ac:spMk id="71" creationId="{9664D085-C814-4D74-BCE0-2059F0DC0434}"/>
          </ac:spMkLst>
        </pc:spChg>
        <pc:spChg chg="add del">
          <ac:chgData name="Kamila Vočeluková" userId="7b4468d40a1beb76" providerId="LiveId" clId="{F564A9B9-D645-4AFC-9B80-53EAFF298EF9}" dt="2022-04-20T09:15:50.794" v="305" actId="26606"/>
          <ac:spMkLst>
            <pc:docMk/>
            <pc:sldMk cId="2261978623" sldId="260"/>
            <ac:spMk id="73" creationId="{DDA5539E-D8B4-4F5A-B46F-C304F5D7A847}"/>
          </ac:spMkLst>
        </pc:spChg>
        <pc:spChg chg="add del">
          <ac:chgData name="Kamila Vočeluková" userId="7b4468d40a1beb76" providerId="LiveId" clId="{F564A9B9-D645-4AFC-9B80-53EAFF298EF9}" dt="2022-04-20T09:15:50.090" v="302" actId="26606"/>
          <ac:spMkLst>
            <pc:docMk/>
            <pc:sldMk cId="2261978623" sldId="260"/>
            <ac:spMk id="78" creationId="{1463B9A0-C42E-402C-9AD1-9DAE5336136E}"/>
          </ac:spMkLst>
        </pc:spChg>
        <pc:spChg chg="add del">
          <ac:chgData name="Kamila Vočeluková" userId="7b4468d40a1beb76" providerId="LiveId" clId="{F564A9B9-D645-4AFC-9B80-53EAFF298EF9}" dt="2022-04-20T09:15:50.794" v="304" actId="26606"/>
          <ac:spMkLst>
            <pc:docMk/>
            <pc:sldMk cId="2261978623" sldId="260"/>
            <ac:spMk id="80" creationId="{9664D085-C814-4D74-BCE0-2059F0DC0434}"/>
          </ac:spMkLst>
        </pc:spChg>
        <pc:spChg chg="add del">
          <ac:chgData name="Kamila Vočeluková" userId="7b4468d40a1beb76" providerId="LiveId" clId="{F564A9B9-D645-4AFC-9B80-53EAFF298EF9}" dt="2022-04-20T09:15:50.794" v="304" actId="26606"/>
          <ac:spMkLst>
            <pc:docMk/>
            <pc:sldMk cId="2261978623" sldId="260"/>
            <ac:spMk id="81" creationId="{1463B9A0-C42E-402C-9AD1-9DAE5336136E}"/>
          </ac:spMkLst>
        </pc:spChg>
        <pc:spChg chg="add del">
          <ac:chgData name="Kamila Vočeluková" userId="7b4468d40a1beb76" providerId="LiveId" clId="{F564A9B9-D645-4AFC-9B80-53EAFF298EF9}" dt="2022-04-20T09:15:50.794" v="304" actId="26606"/>
          <ac:spMkLst>
            <pc:docMk/>
            <pc:sldMk cId="2261978623" sldId="260"/>
            <ac:spMk id="82" creationId="{DDA5539E-D8B4-4F5A-B46F-C304F5D7A847}"/>
          </ac:spMkLst>
        </pc:spChg>
        <pc:spChg chg="add del">
          <ac:chgData name="Kamila Vočeluková" userId="7b4468d40a1beb76" providerId="LiveId" clId="{F564A9B9-D645-4AFC-9B80-53EAFF298EF9}" dt="2022-04-20T09:17:34.362" v="329" actId="26606"/>
          <ac:spMkLst>
            <pc:docMk/>
            <pc:sldMk cId="2261978623" sldId="260"/>
            <ac:spMk id="84" creationId="{1463B9A0-C42E-402C-9AD1-9DAE5336136E}"/>
          </ac:spMkLst>
        </pc:spChg>
        <pc:spChg chg="add del">
          <ac:chgData name="Kamila Vočeluková" userId="7b4468d40a1beb76" providerId="LiveId" clId="{F564A9B9-D645-4AFC-9B80-53EAFF298EF9}" dt="2022-04-20T09:17:28.179" v="320" actId="26606"/>
          <ac:spMkLst>
            <pc:docMk/>
            <pc:sldMk cId="2261978623" sldId="260"/>
            <ac:spMk id="89" creationId="{CF9A2BAF-0F59-46A1-ADAE-18D87454937F}"/>
          </ac:spMkLst>
        </pc:spChg>
        <pc:spChg chg="add del">
          <ac:chgData name="Kamila Vočeluková" userId="7b4468d40a1beb76" providerId="LiveId" clId="{F564A9B9-D645-4AFC-9B80-53EAFF298EF9}" dt="2022-04-20T09:17:28.179" v="320" actId="26606"/>
          <ac:spMkLst>
            <pc:docMk/>
            <pc:sldMk cId="2261978623" sldId="260"/>
            <ac:spMk id="91" creationId="{ABFA8CD2-9DD1-463F-94B6-F2A390BC9FD0}"/>
          </ac:spMkLst>
        </pc:spChg>
        <pc:spChg chg="add del">
          <ac:chgData name="Kamila Vočeluková" userId="7b4468d40a1beb76" providerId="LiveId" clId="{F564A9B9-D645-4AFC-9B80-53EAFF298EF9}" dt="2022-04-20T09:17:28.179" v="320" actId="26606"/>
          <ac:spMkLst>
            <pc:docMk/>
            <pc:sldMk cId="2261978623" sldId="260"/>
            <ac:spMk id="93" creationId="{92B53684-2A8B-4C6B-8F55-3B5CE3994312}"/>
          </ac:spMkLst>
        </pc:spChg>
        <pc:spChg chg="add del">
          <ac:chgData name="Kamila Vočeluková" userId="7b4468d40a1beb76" providerId="LiveId" clId="{F564A9B9-D645-4AFC-9B80-53EAFF298EF9}" dt="2022-04-20T09:17:29.426" v="322" actId="26606"/>
          <ac:spMkLst>
            <pc:docMk/>
            <pc:sldMk cId="2261978623" sldId="260"/>
            <ac:spMk id="95" creationId="{1463B9A0-C42E-402C-9AD1-9DAE5336136E}"/>
          </ac:spMkLst>
        </pc:spChg>
        <pc:spChg chg="add del">
          <ac:chgData name="Kamila Vočeluková" userId="7b4468d40a1beb76" providerId="LiveId" clId="{F564A9B9-D645-4AFC-9B80-53EAFF298EF9}" dt="2022-04-20T09:17:30.498" v="324" actId="26606"/>
          <ac:spMkLst>
            <pc:docMk/>
            <pc:sldMk cId="2261978623" sldId="260"/>
            <ac:spMk id="97" creationId="{1463B9A0-C42E-402C-9AD1-9DAE5336136E}"/>
          </ac:spMkLst>
        </pc:spChg>
        <pc:spChg chg="add del">
          <ac:chgData name="Kamila Vočeluková" userId="7b4468d40a1beb76" providerId="LiveId" clId="{F564A9B9-D645-4AFC-9B80-53EAFF298EF9}" dt="2022-04-20T09:17:30.498" v="324" actId="26606"/>
          <ac:spMkLst>
            <pc:docMk/>
            <pc:sldMk cId="2261978623" sldId="260"/>
            <ac:spMk id="98" creationId="{A069235B-22DB-4231-8291-D64DA2CDEB4E}"/>
          </ac:spMkLst>
        </pc:spChg>
        <pc:spChg chg="add del">
          <ac:chgData name="Kamila Vočeluková" userId="7b4468d40a1beb76" providerId="LiveId" clId="{F564A9B9-D645-4AFC-9B80-53EAFF298EF9}" dt="2022-04-20T09:17:30.498" v="324" actId="26606"/>
          <ac:spMkLst>
            <pc:docMk/>
            <pc:sldMk cId="2261978623" sldId="260"/>
            <ac:spMk id="99" creationId="{7AAE40DA-1F5A-4A1A-89CA-2BC620DCDB96}"/>
          </ac:spMkLst>
        </pc:spChg>
        <pc:spChg chg="add del">
          <ac:chgData name="Kamila Vočeluková" userId="7b4468d40a1beb76" providerId="LiveId" clId="{F564A9B9-D645-4AFC-9B80-53EAFF298EF9}" dt="2022-04-20T09:17:33.306" v="326" actId="26606"/>
          <ac:spMkLst>
            <pc:docMk/>
            <pc:sldMk cId="2261978623" sldId="260"/>
            <ac:spMk id="101" creationId="{CF9A2BAF-0F59-46A1-ADAE-18D87454937F}"/>
          </ac:spMkLst>
        </pc:spChg>
        <pc:spChg chg="add del">
          <ac:chgData name="Kamila Vočeluková" userId="7b4468d40a1beb76" providerId="LiveId" clId="{F564A9B9-D645-4AFC-9B80-53EAFF298EF9}" dt="2022-04-20T09:17:33.306" v="326" actId="26606"/>
          <ac:spMkLst>
            <pc:docMk/>
            <pc:sldMk cId="2261978623" sldId="260"/>
            <ac:spMk id="102" creationId="{48E0FBF5-F1B5-4711-AFDD-A39FF34BCA6E}"/>
          </ac:spMkLst>
        </pc:spChg>
        <pc:spChg chg="add del">
          <ac:chgData name="Kamila Vočeluková" userId="7b4468d40a1beb76" providerId="LiveId" clId="{F564A9B9-D645-4AFC-9B80-53EAFF298EF9}" dt="2022-04-20T09:17:33.306" v="326" actId="26606"/>
          <ac:spMkLst>
            <pc:docMk/>
            <pc:sldMk cId="2261978623" sldId="260"/>
            <ac:spMk id="103" creationId="{048C101B-4757-46DF-AB0F-72AE1AD2DB88}"/>
          </ac:spMkLst>
        </pc:spChg>
        <pc:spChg chg="add del">
          <ac:chgData name="Kamila Vočeluková" userId="7b4468d40a1beb76" providerId="LiveId" clId="{F564A9B9-D645-4AFC-9B80-53EAFF298EF9}" dt="2022-04-20T09:17:34.354" v="328" actId="26606"/>
          <ac:spMkLst>
            <pc:docMk/>
            <pc:sldMk cId="2261978623" sldId="260"/>
            <ac:spMk id="105" creationId="{1463B9A0-C42E-402C-9AD1-9DAE5336136E}"/>
          </ac:spMkLst>
        </pc:spChg>
        <pc:spChg chg="add del">
          <ac:chgData name="Kamila Vočeluková" userId="7b4468d40a1beb76" providerId="LiveId" clId="{F564A9B9-D645-4AFC-9B80-53EAFF298EF9}" dt="2022-04-20T09:17:34.354" v="328" actId="26606"/>
          <ac:spMkLst>
            <pc:docMk/>
            <pc:sldMk cId="2261978623" sldId="260"/>
            <ac:spMk id="106" creationId="{A069235B-22DB-4231-8291-D64DA2CDEB4E}"/>
          </ac:spMkLst>
        </pc:spChg>
        <pc:spChg chg="add del">
          <ac:chgData name="Kamila Vočeluková" userId="7b4468d40a1beb76" providerId="LiveId" clId="{F564A9B9-D645-4AFC-9B80-53EAFF298EF9}" dt="2022-04-20T09:17:34.354" v="328" actId="26606"/>
          <ac:spMkLst>
            <pc:docMk/>
            <pc:sldMk cId="2261978623" sldId="260"/>
            <ac:spMk id="107" creationId="{7AAE40DA-1F5A-4A1A-89CA-2BC620DCDB96}"/>
          </ac:spMkLst>
        </pc:spChg>
        <pc:spChg chg="add">
          <ac:chgData name="Kamila Vočeluková" userId="7b4468d40a1beb76" providerId="LiveId" clId="{F564A9B9-D645-4AFC-9B80-53EAFF298EF9}" dt="2022-04-20T09:17:34.362" v="329" actId="26606"/>
          <ac:spMkLst>
            <pc:docMk/>
            <pc:sldMk cId="2261978623" sldId="260"/>
            <ac:spMk id="109" creationId="{1463B9A0-C42E-402C-9AD1-9DAE5336136E}"/>
          </ac:spMkLst>
        </pc:spChg>
        <pc:grpChg chg="add del">
          <ac:chgData name="Kamila Vočeluková" userId="7b4468d40a1beb76" providerId="LiveId" clId="{F564A9B9-D645-4AFC-9B80-53EAFF298EF9}" dt="2022-04-20T09:04:17.707" v="233" actId="26606"/>
          <ac:grpSpMkLst>
            <pc:docMk/>
            <pc:sldMk cId="2261978623" sldId="260"/>
            <ac:grpSpMk id="18" creationId="{FEADC416-2CB9-42D8-B647-6B83826E2BE8}"/>
          </ac:grpSpMkLst>
        </pc:grpChg>
        <pc:grpChg chg="add del">
          <ac:chgData name="Kamila Vočeluková" userId="7b4468d40a1beb76" providerId="LiveId" clId="{F564A9B9-D645-4AFC-9B80-53EAFF298EF9}" dt="2022-04-20T09:04:24.700" v="235" actId="26606"/>
          <ac:grpSpMkLst>
            <pc:docMk/>
            <pc:sldMk cId="2261978623" sldId="260"/>
            <ac:grpSpMk id="43" creationId="{FEADC416-2CB9-42D8-B647-6B83826E2BE8}"/>
          </ac:grpSpMkLst>
        </pc:grpChg>
        <pc:grpChg chg="add del">
          <ac:chgData name="Kamila Vočeluková" userId="7b4468d40a1beb76" providerId="LiveId" clId="{F564A9B9-D645-4AFC-9B80-53EAFF298EF9}" dt="2022-04-20T09:04:47.019" v="239" actId="26606"/>
          <ac:grpSpMkLst>
            <pc:docMk/>
            <pc:sldMk cId="2261978623" sldId="260"/>
            <ac:grpSpMk id="55" creationId="{FEADC416-2CB9-42D8-B647-6B83826E2BE8}"/>
          </ac:grpSpMkLst>
        </pc:grpChg>
        <pc:picChg chg="add del mod modCrop">
          <ac:chgData name="Kamila Vočeluková" userId="7b4468d40a1beb76" providerId="LiveId" clId="{F564A9B9-D645-4AFC-9B80-53EAFF298EF9}" dt="2022-04-20T09:17:17.432" v="317" actId="478"/>
          <ac:picMkLst>
            <pc:docMk/>
            <pc:sldMk cId="2261978623" sldId="260"/>
            <ac:picMk id="5" creationId="{FE7D6735-182F-436F-83CE-FF18625B90E9}"/>
          </ac:picMkLst>
        </pc:picChg>
        <pc:picChg chg="add mod">
          <ac:chgData name="Kamila Vočeluková" userId="7b4468d40a1beb76" providerId="LiveId" clId="{F564A9B9-D645-4AFC-9B80-53EAFF298EF9}" dt="2022-04-20T09:17:38.023" v="331" actId="962"/>
          <ac:picMkLst>
            <pc:docMk/>
            <pc:sldMk cId="2261978623" sldId="260"/>
            <ac:picMk id="65" creationId="{4B9C35F0-1B49-4EDA-B299-AE8C36494790}"/>
          </ac:picMkLst>
        </pc:picChg>
        <pc:cxnChg chg="add del">
          <ac:chgData name="Kamila Vočeluková" userId="7b4468d40a1beb76" providerId="LiveId" clId="{F564A9B9-D645-4AFC-9B80-53EAFF298EF9}" dt="2022-04-20T09:04:17.707" v="233" actId="26606"/>
          <ac:cxnSpMkLst>
            <pc:docMk/>
            <pc:sldMk cId="2261978623" sldId="260"/>
            <ac:cxnSpMk id="33" creationId="{73846EB6-EEDE-4217-9577-80275588797E}"/>
          </ac:cxnSpMkLst>
        </pc:cxnChg>
        <pc:cxnChg chg="add del">
          <ac:chgData name="Kamila Vočeluková" userId="7b4468d40a1beb76" providerId="LiveId" clId="{F564A9B9-D645-4AFC-9B80-53EAFF298EF9}" dt="2022-04-20T09:04:17.707" v="233" actId="26606"/>
          <ac:cxnSpMkLst>
            <pc:docMk/>
            <pc:sldMk cId="2261978623" sldId="260"/>
            <ac:cxnSpMk id="35" creationId="{2E7A9610-6EAC-44C1-9CC9-AC733EC68CF2}"/>
          </ac:cxnSpMkLst>
        </pc:cxnChg>
        <pc:cxnChg chg="add del">
          <ac:chgData name="Kamila Vočeluková" userId="7b4468d40a1beb76" providerId="LiveId" clId="{F564A9B9-D645-4AFC-9B80-53EAFF298EF9}" dt="2022-04-20T09:04:17.707" v="233" actId="26606"/>
          <ac:cxnSpMkLst>
            <pc:docMk/>
            <pc:sldMk cId="2261978623" sldId="260"/>
            <ac:cxnSpMk id="37" creationId="{40E19303-DA3E-4430-9090-CAC728E0DCA7}"/>
          </ac:cxnSpMkLst>
        </pc:cxnChg>
        <pc:cxnChg chg="add del">
          <ac:chgData name="Kamila Vočeluková" userId="7b4468d40a1beb76" providerId="LiveId" clId="{F564A9B9-D645-4AFC-9B80-53EAFF298EF9}" dt="2022-04-20T09:04:24.700" v="235" actId="26606"/>
          <ac:cxnSpMkLst>
            <pc:docMk/>
            <pc:sldMk cId="2261978623" sldId="260"/>
            <ac:cxnSpMk id="47" creationId="{62FE939F-1168-4607-A22A-75DFD70B54B5}"/>
          </ac:cxnSpMkLst>
        </pc:cxnChg>
        <pc:cxnChg chg="add del">
          <ac:chgData name="Kamila Vočeluková" userId="7b4468d40a1beb76" providerId="LiveId" clId="{F564A9B9-D645-4AFC-9B80-53EAFF298EF9}" dt="2022-04-20T09:04:24.700" v="235" actId="26606"/>
          <ac:cxnSpMkLst>
            <pc:docMk/>
            <pc:sldMk cId="2261978623" sldId="260"/>
            <ac:cxnSpMk id="48" creationId="{189208C5-AB46-4313-AF29-84F6C1AE2276}"/>
          </ac:cxnSpMkLst>
        </pc:cxnChg>
        <pc:cxnChg chg="add del">
          <ac:chgData name="Kamila Vočeluková" userId="7b4468d40a1beb76" providerId="LiveId" clId="{F564A9B9-D645-4AFC-9B80-53EAFF298EF9}" dt="2022-04-20T09:04:24.700" v="235" actId="26606"/>
          <ac:cxnSpMkLst>
            <pc:docMk/>
            <pc:sldMk cId="2261978623" sldId="260"/>
            <ac:cxnSpMk id="49" creationId="{16BE47C8-6AB2-4A9D-9E30-253802F65DCE}"/>
          </ac:cxnSpMkLst>
        </pc:cxnChg>
        <pc:cxnChg chg="add del">
          <ac:chgData name="Kamila Vočeluková" userId="7b4468d40a1beb76" providerId="LiveId" clId="{F564A9B9-D645-4AFC-9B80-53EAFF298EF9}" dt="2022-04-20T09:04:47.019" v="239" actId="26606"/>
          <ac:cxnSpMkLst>
            <pc:docMk/>
            <pc:sldMk cId="2261978623" sldId="260"/>
            <ac:cxnSpMk id="62" creationId="{692ED634-B604-4E52-A004-DFF37380B6CB}"/>
          </ac:cxnSpMkLst>
        </pc:cxnChg>
        <pc:cxnChg chg="add del">
          <ac:chgData name="Kamila Vočeluková" userId="7b4468d40a1beb76" providerId="LiveId" clId="{F564A9B9-D645-4AFC-9B80-53EAFF298EF9}" dt="2022-04-20T09:04:47.019" v="239" actId="26606"/>
          <ac:cxnSpMkLst>
            <pc:docMk/>
            <pc:sldMk cId="2261978623" sldId="260"/>
            <ac:cxnSpMk id="63" creationId="{FA5E55E0-8949-4593-A017-E3672F3D0720}"/>
          </ac:cxnSpMkLst>
        </pc:cxnChg>
        <pc:cxnChg chg="add del">
          <ac:chgData name="Kamila Vočeluková" userId="7b4468d40a1beb76" providerId="LiveId" clId="{F564A9B9-D645-4AFC-9B80-53EAFF298EF9}" dt="2022-04-20T09:04:47.019" v="239" actId="26606"/>
          <ac:cxnSpMkLst>
            <pc:docMk/>
            <pc:sldMk cId="2261978623" sldId="260"/>
            <ac:cxnSpMk id="64" creationId="{CBE18EF7-8164-4564-B79F-EEEAE7C41A73}"/>
          </ac:cxnSpMkLst>
        </pc:cxnChg>
      </pc:sldChg>
      <pc:sldChg chg="addSp delSp modSp new mod modTransition setBg setClrOvrMap">
        <pc:chgData name="Kamila Vočeluková" userId="7b4468d40a1beb76" providerId="LiveId" clId="{F564A9B9-D645-4AFC-9B80-53EAFF298EF9}" dt="2022-04-20T17:41:16.121" v="765" actId="1076"/>
        <pc:sldMkLst>
          <pc:docMk/>
          <pc:sldMk cId="2482892960" sldId="261"/>
        </pc:sldMkLst>
        <pc:spChg chg="del">
          <ac:chgData name="Kamila Vočeluková" userId="7b4468d40a1beb76" providerId="LiveId" clId="{F564A9B9-D645-4AFC-9B80-53EAFF298EF9}" dt="2022-04-20T10:05:49.905" v="399" actId="478"/>
          <ac:spMkLst>
            <pc:docMk/>
            <pc:sldMk cId="2482892960" sldId="261"/>
            <ac:spMk id="2" creationId="{8E06F165-B86D-43D5-B27A-BDBBF44B85E4}"/>
          </ac:spMkLst>
        </pc:spChg>
        <pc:spChg chg="del">
          <ac:chgData name="Kamila Vočeluková" userId="7b4468d40a1beb76" providerId="LiveId" clId="{F564A9B9-D645-4AFC-9B80-53EAFF298EF9}" dt="2022-04-20T10:05:52.168" v="400" actId="478"/>
          <ac:spMkLst>
            <pc:docMk/>
            <pc:sldMk cId="2482892960" sldId="261"/>
            <ac:spMk id="3" creationId="{1F05C49D-C426-4E9B-B92A-8795B289A480}"/>
          </ac:spMkLst>
        </pc:spChg>
        <pc:spChg chg="add del">
          <ac:chgData name="Kamila Vočeluková" userId="7b4468d40a1beb76" providerId="LiveId" clId="{F564A9B9-D645-4AFC-9B80-53EAFF298EF9}" dt="2022-04-20T10:08:18.129" v="406" actId="26606"/>
          <ac:spMkLst>
            <pc:docMk/>
            <pc:sldMk cId="2482892960" sldId="261"/>
            <ac:spMk id="73" creationId="{01EA411D-6E28-4C57-A156-E765F96CA223}"/>
          </ac:spMkLst>
        </pc:spChg>
        <pc:spChg chg="add del">
          <ac:chgData name="Kamila Vočeluková" userId="7b4468d40a1beb76" providerId="LiveId" clId="{F564A9B9-D645-4AFC-9B80-53EAFF298EF9}" dt="2022-04-20T10:08:18.129" v="406" actId="26606"/>
          <ac:spMkLst>
            <pc:docMk/>
            <pc:sldMk cId="2482892960" sldId="261"/>
            <ac:spMk id="75" creationId="{47762EC7-CEDE-41D1-8C8D-0BCCDC28702B}"/>
          </ac:spMkLst>
        </pc:spChg>
        <pc:spChg chg="add del">
          <ac:chgData name="Kamila Vočeluková" userId="7b4468d40a1beb76" providerId="LiveId" clId="{F564A9B9-D645-4AFC-9B80-53EAFF298EF9}" dt="2022-04-20T10:08:18.129" v="406" actId="26606"/>
          <ac:spMkLst>
            <pc:docMk/>
            <pc:sldMk cId="2482892960" sldId="261"/>
            <ac:spMk id="77" creationId="{32B3B3EC-7313-4CE0-8C5B-C1A3232A6094}"/>
          </ac:spMkLst>
        </pc:spChg>
        <pc:spChg chg="add del">
          <ac:chgData name="Kamila Vočeluková" userId="7b4468d40a1beb76" providerId="LiveId" clId="{F564A9B9-D645-4AFC-9B80-53EAFF298EF9}" dt="2022-04-20T10:08:33.266" v="410" actId="26606"/>
          <ac:spMkLst>
            <pc:docMk/>
            <pc:sldMk cId="2482892960" sldId="261"/>
            <ac:spMk id="79" creationId="{1487778C-E680-4DB2-99A9-876F40CD61FB}"/>
          </ac:spMkLst>
        </pc:spChg>
        <pc:spChg chg="add del">
          <ac:chgData name="Kamila Vočeluková" userId="7b4468d40a1beb76" providerId="LiveId" clId="{F564A9B9-D645-4AFC-9B80-53EAFF298EF9}" dt="2022-04-20T10:08:24.058" v="408" actId="26606"/>
          <ac:spMkLst>
            <pc:docMk/>
            <pc:sldMk cId="2482892960" sldId="261"/>
            <ac:spMk id="4102" creationId="{EF35BF45-CCB5-4261-9CB3-98487052A860}"/>
          </ac:spMkLst>
        </pc:spChg>
        <pc:spChg chg="add del">
          <ac:chgData name="Kamila Vočeluková" userId="7b4468d40a1beb76" providerId="LiveId" clId="{F564A9B9-D645-4AFC-9B80-53EAFF298EF9}" dt="2022-04-20T10:08:33.266" v="410" actId="26606"/>
          <ac:spMkLst>
            <pc:docMk/>
            <pc:sldMk cId="2482892960" sldId="261"/>
            <ac:spMk id="4104" creationId="{EF35BF45-CCB5-4261-9CB3-98487052A860}"/>
          </ac:spMkLst>
        </pc:spChg>
        <pc:spChg chg="add del">
          <ac:chgData name="Kamila Vočeluková" userId="7b4468d40a1beb76" providerId="LiveId" clId="{F564A9B9-D645-4AFC-9B80-53EAFF298EF9}" dt="2022-04-20T10:08:33.266" v="410" actId="26606"/>
          <ac:spMkLst>
            <pc:docMk/>
            <pc:sldMk cId="2482892960" sldId="261"/>
            <ac:spMk id="4105" creationId="{5C2ACDD3-1C0D-4973-A7BA-E0870483C162}"/>
          </ac:spMkLst>
        </pc:spChg>
        <pc:spChg chg="add del">
          <ac:chgData name="Kamila Vočeluková" userId="7b4468d40a1beb76" providerId="LiveId" clId="{F564A9B9-D645-4AFC-9B80-53EAFF298EF9}" dt="2022-04-20T10:08:33.266" v="410" actId="26606"/>
          <ac:spMkLst>
            <pc:docMk/>
            <pc:sldMk cId="2482892960" sldId="261"/>
            <ac:spMk id="4106" creationId="{44D7B12E-4F12-4C02-B0DB-0D7ADF3C3206}"/>
          </ac:spMkLst>
        </pc:spChg>
        <pc:spChg chg="add del">
          <ac:chgData name="Kamila Vočeluková" userId="7b4468d40a1beb76" providerId="LiveId" clId="{F564A9B9-D645-4AFC-9B80-53EAFF298EF9}" dt="2022-04-20T10:08:33.977" v="412" actId="26606"/>
          <ac:spMkLst>
            <pc:docMk/>
            <pc:sldMk cId="2482892960" sldId="261"/>
            <ac:spMk id="4108" creationId="{01EA411D-6E28-4C57-A156-E765F96CA223}"/>
          </ac:spMkLst>
        </pc:spChg>
        <pc:spChg chg="add del">
          <ac:chgData name="Kamila Vočeluková" userId="7b4468d40a1beb76" providerId="LiveId" clId="{F564A9B9-D645-4AFC-9B80-53EAFF298EF9}" dt="2022-04-20T10:08:33.977" v="412" actId="26606"/>
          <ac:spMkLst>
            <pc:docMk/>
            <pc:sldMk cId="2482892960" sldId="261"/>
            <ac:spMk id="4109" creationId="{419C08F7-5C9F-4B0E-B456-7D65B36148F5}"/>
          </ac:spMkLst>
        </pc:spChg>
        <pc:spChg chg="add del">
          <ac:chgData name="Kamila Vočeluková" userId="7b4468d40a1beb76" providerId="LiveId" clId="{F564A9B9-D645-4AFC-9B80-53EAFF298EF9}" dt="2022-04-20T10:08:38.513" v="414" actId="26606"/>
          <ac:spMkLst>
            <pc:docMk/>
            <pc:sldMk cId="2482892960" sldId="261"/>
            <ac:spMk id="4111" creationId="{01EA411D-6E28-4C57-A156-E765F96CA223}"/>
          </ac:spMkLst>
        </pc:spChg>
        <pc:spChg chg="add del">
          <ac:chgData name="Kamila Vočeluková" userId="7b4468d40a1beb76" providerId="LiveId" clId="{F564A9B9-D645-4AFC-9B80-53EAFF298EF9}" dt="2022-04-20T10:08:38.513" v="414" actId="26606"/>
          <ac:spMkLst>
            <pc:docMk/>
            <pc:sldMk cId="2482892960" sldId="261"/>
            <ac:spMk id="4112" creationId="{47762EC7-CEDE-41D1-8C8D-0BCCDC28702B}"/>
          </ac:spMkLst>
        </pc:spChg>
        <pc:spChg chg="add del">
          <ac:chgData name="Kamila Vočeluková" userId="7b4468d40a1beb76" providerId="LiveId" clId="{F564A9B9-D645-4AFC-9B80-53EAFF298EF9}" dt="2022-04-20T10:08:38.513" v="414" actId="26606"/>
          <ac:spMkLst>
            <pc:docMk/>
            <pc:sldMk cId="2482892960" sldId="261"/>
            <ac:spMk id="4113" creationId="{32B3B3EC-7313-4CE0-8C5B-C1A3232A6094}"/>
          </ac:spMkLst>
        </pc:spChg>
        <pc:spChg chg="add">
          <ac:chgData name="Kamila Vočeluková" userId="7b4468d40a1beb76" providerId="LiveId" clId="{F564A9B9-D645-4AFC-9B80-53EAFF298EF9}" dt="2022-04-20T10:08:38.529" v="415" actId="26606"/>
          <ac:spMkLst>
            <pc:docMk/>
            <pc:sldMk cId="2482892960" sldId="261"/>
            <ac:spMk id="4115" creationId="{01EA411D-6E28-4C57-A156-E765F96CA223}"/>
          </ac:spMkLst>
        </pc:spChg>
        <pc:spChg chg="add">
          <ac:chgData name="Kamila Vočeluková" userId="7b4468d40a1beb76" providerId="LiveId" clId="{F564A9B9-D645-4AFC-9B80-53EAFF298EF9}" dt="2022-04-20T10:08:38.529" v="415" actId="26606"/>
          <ac:spMkLst>
            <pc:docMk/>
            <pc:sldMk cId="2482892960" sldId="261"/>
            <ac:spMk id="4116" creationId="{3BC15C52-D417-4C89-A5E9-6EB5E2B62637}"/>
          </ac:spMkLst>
        </pc:spChg>
        <pc:spChg chg="add">
          <ac:chgData name="Kamila Vočeluková" userId="7b4468d40a1beb76" providerId="LiveId" clId="{F564A9B9-D645-4AFC-9B80-53EAFF298EF9}" dt="2022-04-20T10:08:38.529" v="415" actId="26606"/>
          <ac:spMkLst>
            <pc:docMk/>
            <pc:sldMk cId="2482892960" sldId="261"/>
            <ac:spMk id="4117" creationId="{A8CE539E-6A40-42A5-B2FC-9A333971590F}"/>
          </ac:spMkLst>
        </pc:spChg>
        <pc:spChg chg="add">
          <ac:chgData name="Kamila Vočeluková" userId="7b4468d40a1beb76" providerId="LiveId" clId="{F564A9B9-D645-4AFC-9B80-53EAFF298EF9}" dt="2022-04-20T10:08:38.529" v="415" actId="26606"/>
          <ac:spMkLst>
            <pc:docMk/>
            <pc:sldMk cId="2482892960" sldId="261"/>
            <ac:spMk id="4118" creationId="{487BBB86-A47A-41C4-8740-DE01B44A79EB}"/>
          </ac:spMkLst>
        </pc:spChg>
        <pc:picChg chg="add mod ord">
          <ac:chgData name="Kamila Vočeluková" userId="7b4468d40a1beb76" providerId="LiveId" clId="{F564A9B9-D645-4AFC-9B80-53EAFF298EF9}" dt="2022-04-20T10:08:38.529" v="415" actId="26606"/>
          <ac:picMkLst>
            <pc:docMk/>
            <pc:sldMk cId="2482892960" sldId="261"/>
            <ac:picMk id="4098" creationId="{4EE34681-4FBE-47B5-B45C-E608A5B2E49A}"/>
          </ac:picMkLst>
        </pc:picChg>
        <pc:picChg chg="add mod">
          <ac:chgData name="Kamila Vočeluková" userId="7b4468d40a1beb76" providerId="LiveId" clId="{F564A9B9-D645-4AFC-9B80-53EAFF298EF9}" dt="2022-04-20T17:41:16.121" v="765" actId="1076"/>
          <ac:picMkLst>
            <pc:docMk/>
            <pc:sldMk cId="2482892960" sldId="261"/>
            <ac:picMk id="4100" creationId="{53921BDD-AD35-4229-8A88-4A95603AEA67}"/>
          </ac:picMkLst>
        </pc:picChg>
      </pc:sldChg>
      <pc:sldChg chg="addSp delSp modSp new mod setBg addAnim modAnim chgLayout">
        <pc:chgData name="Kamila Vočeluková" userId="7b4468d40a1beb76" providerId="LiveId" clId="{F564A9B9-D645-4AFC-9B80-53EAFF298EF9}" dt="2022-04-20T16:09:33.331" v="589" actId="20577"/>
        <pc:sldMkLst>
          <pc:docMk/>
          <pc:sldMk cId="2518325083" sldId="262"/>
        </pc:sldMkLst>
        <pc:spChg chg="del mod">
          <ac:chgData name="Kamila Vočeluková" userId="7b4468d40a1beb76" providerId="LiveId" clId="{F564A9B9-D645-4AFC-9B80-53EAFF298EF9}" dt="2022-04-20T16:07:13.446" v="535" actId="478"/>
          <ac:spMkLst>
            <pc:docMk/>
            <pc:sldMk cId="2518325083" sldId="262"/>
            <ac:spMk id="2" creationId="{66715773-B3D5-4B02-8D33-A5C1039D50C7}"/>
          </ac:spMkLst>
        </pc:spChg>
        <pc:spChg chg="del">
          <ac:chgData name="Kamila Vočeluková" userId="7b4468d40a1beb76" providerId="LiveId" clId="{F564A9B9-D645-4AFC-9B80-53EAFF298EF9}" dt="2022-04-20T16:05:13.082" v="525" actId="478"/>
          <ac:spMkLst>
            <pc:docMk/>
            <pc:sldMk cId="2518325083" sldId="262"/>
            <ac:spMk id="3" creationId="{4B8F6D26-3BD1-4274-923D-7296AD8A9650}"/>
          </ac:spMkLst>
        </pc:spChg>
        <pc:spChg chg="add del mod">
          <ac:chgData name="Kamila Vočeluková" userId="7b4468d40a1beb76" providerId="LiveId" clId="{F564A9B9-D645-4AFC-9B80-53EAFF298EF9}" dt="2022-04-20T16:07:16.872" v="536" actId="478"/>
          <ac:spMkLst>
            <pc:docMk/>
            <pc:sldMk cId="2518325083" sldId="262"/>
            <ac:spMk id="9" creationId="{56611338-D364-40A9-AB35-0732C78775D7}"/>
          </ac:spMkLst>
        </pc:spChg>
        <pc:spChg chg="add mod ord">
          <ac:chgData name="Kamila Vočeluková" userId="7b4468d40a1beb76" providerId="LiveId" clId="{F564A9B9-D645-4AFC-9B80-53EAFF298EF9}" dt="2022-04-20T16:09:33.331" v="589" actId="20577"/>
          <ac:spMkLst>
            <pc:docMk/>
            <pc:sldMk cId="2518325083" sldId="262"/>
            <ac:spMk id="10" creationId="{780D9A80-51C9-41BE-9FF8-9E2B372F7C01}"/>
          </ac:spMkLst>
        </pc:spChg>
        <pc:spChg chg="add del mod">
          <ac:chgData name="Kamila Vočeluková" userId="7b4468d40a1beb76" providerId="LiveId" clId="{F564A9B9-D645-4AFC-9B80-53EAFF298EF9}" dt="2022-04-20T16:07:56.578" v="548" actId="478"/>
          <ac:spMkLst>
            <pc:docMk/>
            <pc:sldMk cId="2518325083" sldId="262"/>
            <ac:spMk id="11" creationId="{1A13A40F-048F-4F9E-A17C-AC8225C5E4AA}"/>
          </ac:spMkLst>
        </pc:spChg>
        <pc:spChg chg="add">
          <ac:chgData name="Kamila Vočeluková" userId="7b4468d40a1beb76" providerId="LiveId" clId="{F564A9B9-D645-4AFC-9B80-53EAFF298EF9}" dt="2022-04-20T16:08:57.658" v="554" actId="26606"/>
          <ac:spMkLst>
            <pc:docMk/>
            <pc:sldMk cId="2518325083" sldId="262"/>
            <ac:spMk id="20" creationId="{06FF3823-BBAD-4D28-B6DB-E416E24090B1}"/>
          </ac:spMkLst>
        </pc:spChg>
        <pc:spChg chg="add">
          <ac:chgData name="Kamila Vočeluková" userId="7b4468d40a1beb76" providerId="LiveId" clId="{F564A9B9-D645-4AFC-9B80-53EAFF298EF9}" dt="2022-04-20T16:08:57.658" v="554" actId="26606"/>
          <ac:spMkLst>
            <pc:docMk/>
            <pc:sldMk cId="2518325083" sldId="262"/>
            <ac:spMk id="22" creationId="{0E20F056-0FFD-4EE9-BDCB-8963C7F8BAB4}"/>
          </ac:spMkLst>
        </pc:spChg>
        <pc:spChg chg="add">
          <ac:chgData name="Kamila Vočeluková" userId="7b4468d40a1beb76" providerId="LiveId" clId="{F564A9B9-D645-4AFC-9B80-53EAFF298EF9}" dt="2022-04-20T16:08:57.658" v="554" actId="26606"/>
          <ac:spMkLst>
            <pc:docMk/>
            <pc:sldMk cId="2518325083" sldId="262"/>
            <ac:spMk id="24" creationId="{87507ED7-71D7-4B95-8D4F-7B3E186238E1}"/>
          </ac:spMkLst>
        </pc:spChg>
        <pc:spChg chg="add">
          <ac:chgData name="Kamila Vočeluková" userId="7b4468d40a1beb76" providerId="LiveId" clId="{F564A9B9-D645-4AFC-9B80-53EAFF298EF9}" dt="2022-04-20T16:08:57.658" v="554" actId="26606"/>
          <ac:spMkLst>
            <pc:docMk/>
            <pc:sldMk cId="2518325083" sldId="262"/>
            <ac:spMk id="33" creationId="{6F40FBDA-CEB1-40F0-9AB9-BD9C402D70FE}"/>
          </ac:spMkLst>
        </pc:spChg>
        <pc:spChg chg="add">
          <ac:chgData name="Kamila Vočeluková" userId="7b4468d40a1beb76" providerId="LiveId" clId="{F564A9B9-D645-4AFC-9B80-53EAFF298EF9}" dt="2022-04-20T16:08:57.658" v="554" actId="26606"/>
          <ac:spMkLst>
            <pc:docMk/>
            <pc:sldMk cId="2518325083" sldId="262"/>
            <ac:spMk id="35" creationId="{0344D4FE-ABEF-4230-9E4E-AD5782FC78AC}"/>
          </ac:spMkLst>
        </pc:spChg>
        <pc:spChg chg="add">
          <ac:chgData name="Kamila Vočeluková" userId="7b4468d40a1beb76" providerId="LiveId" clId="{F564A9B9-D645-4AFC-9B80-53EAFF298EF9}" dt="2022-04-20T16:08:57.658" v="554" actId="26606"/>
          <ac:spMkLst>
            <pc:docMk/>
            <pc:sldMk cId="2518325083" sldId="262"/>
            <ac:spMk id="37" creationId="{9325F979-D3F9-4926-81B7-7ACCB31A501B}"/>
          </ac:spMkLst>
        </pc:spChg>
        <pc:grpChg chg="add">
          <ac:chgData name="Kamila Vočeluková" userId="7b4468d40a1beb76" providerId="LiveId" clId="{F564A9B9-D645-4AFC-9B80-53EAFF298EF9}" dt="2022-04-20T16:08:57.658" v="554" actId="26606"/>
          <ac:grpSpMkLst>
            <pc:docMk/>
            <pc:sldMk cId="2518325083" sldId="262"/>
            <ac:grpSpMk id="26" creationId="{AA38E6D2-F0D9-4B69-ABEB-EB70412E8C74}"/>
          </ac:grpSpMkLst>
        </pc:grpChg>
        <pc:picChg chg="add del mod">
          <ac:chgData name="Kamila Vočeluková" userId="7b4468d40a1beb76" providerId="LiveId" clId="{F564A9B9-D645-4AFC-9B80-53EAFF298EF9}" dt="2022-04-20T16:06:24.595" v="532" actId="478"/>
          <ac:picMkLst>
            <pc:docMk/>
            <pc:sldMk cId="2518325083" sldId="262"/>
            <ac:picMk id="5" creationId="{C1800AB2-2FED-40D4-8DB6-CDCDA2D1FEFF}"/>
          </ac:picMkLst>
        </pc:picChg>
        <pc:picChg chg="add del mod">
          <ac:chgData name="Kamila Vočeluková" userId="7b4468d40a1beb76" providerId="LiveId" clId="{F564A9B9-D645-4AFC-9B80-53EAFF298EF9}" dt="2022-04-20T16:07:27.648" v="537" actId="478"/>
          <ac:picMkLst>
            <pc:docMk/>
            <pc:sldMk cId="2518325083" sldId="262"/>
            <ac:picMk id="7" creationId="{E46B109D-07A0-4FEA-9F03-34AA1B47F44B}"/>
          </ac:picMkLst>
        </pc:picChg>
        <pc:picChg chg="add del mod">
          <ac:chgData name="Kamila Vočeluková" userId="7b4468d40a1beb76" providerId="LiveId" clId="{F564A9B9-D645-4AFC-9B80-53EAFF298EF9}" dt="2022-04-20T16:08:03.530" v="550" actId="478"/>
          <ac:picMkLst>
            <pc:docMk/>
            <pc:sldMk cId="2518325083" sldId="262"/>
            <ac:picMk id="13" creationId="{A34CDF3D-2545-4DE2-9332-2D19DB0916F1}"/>
          </ac:picMkLst>
        </pc:picChg>
        <pc:picChg chg="add mod">
          <ac:chgData name="Kamila Vočeluková" userId="7b4468d40a1beb76" providerId="LiveId" clId="{F564A9B9-D645-4AFC-9B80-53EAFF298EF9}" dt="2022-04-20T16:08:57.658" v="554" actId="26606"/>
          <ac:picMkLst>
            <pc:docMk/>
            <pc:sldMk cId="2518325083" sldId="262"/>
            <ac:picMk id="15" creationId="{C877A438-0861-4C2E-8902-8E81A405232E}"/>
          </ac:picMkLst>
        </pc:picChg>
      </pc:sldChg>
      <pc:sldChg chg="addSp delSp modSp new mod setBg setClrOvrMap">
        <pc:chgData name="Kamila Vočeluková" userId="7b4468d40a1beb76" providerId="LiveId" clId="{F564A9B9-D645-4AFC-9B80-53EAFF298EF9}" dt="2022-04-20T16:04:43.440" v="524" actId="26606"/>
        <pc:sldMkLst>
          <pc:docMk/>
          <pc:sldMk cId="2706106039" sldId="263"/>
        </pc:sldMkLst>
        <pc:spChg chg="del">
          <ac:chgData name="Kamila Vočeluková" userId="7b4468d40a1beb76" providerId="LiveId" clId="{F564A9B9-D645-4AFC-9B80-53EAFF298EF9}" dt="2022-04-20T16:03:50.264" v="511" actId="478"/>
          <ac:spMkLst>
            <pc:docMk/>
            <pc:sldMk cId="2706106039" sldId="263"/>
            <ac:spMk id="2" creationId="{48575F04-5667-443F-990A-8306B346DFC7}"/>
          </ac:spMkLst>
        </pc:spChg>
        <pc:spChg chg="del">
          <ac:chgData name="Kamila Vočeluková" userId="7b4468d40a1beb76" providerId="LiveId" clId="{F564A9B9-D645-4AFC-9B80-53EAFF298EF9}" dt="2022-04-20T16:03:51.947" v="512" actId="478"/>
          <ac:spMkLst>
            <pc:docMk/>
            <pc:sldMk cId="2706106039" sldId="263"/>
            <ac:spMk id="3" creationId="{757A4106-DC9E-427F-BFB6-093D89AABCE2}"/>
          </ac:spMkLst>
        </pc:spChg>
        <pc:spChg chg="add del">
          <ac:chgData name="Kamila Vočeluková" userId="7b4468d40a1beb76" providerId="LiveId" clId="{F564A9B9-D645-4AFC-9B80-53EAFF298EF9}" dt="2022-04-20T16:04:43.424" v="523" actId="26606"/>
          <ac:spMkLst>
            <pc:docMk/>
            <pc:sldMk cId="2706106039" sldId="263"/>
            <ac:spMk id="12" creationId="{01EA411D-6E28-4C57-A156-E765F96CA223}"/>
          </ac:spMkLst>
        </pc:spChg>
        <pc:spChg chg="add">
          <ac:chgData name="Kamila Vočeluková" userId="7b4468d40a1beb76" providerId="LiveId" clId="{F564A9B9-D645-4AFC-9B80-53EAFF298EF9}" dt="2022-04-20T16:04:43.440" v="524" actId="26606"/>
          <ac:spMkLst>
            <pc:docMk/>
            <pc:sldMk cId="2706106039" sldId="263"/>
            <ac:spMk id="14" creationId="{3BC15C52-D417-4C89-A5E9-6EB5E2B62637}"/>
          </ac:spMkLst>
        </pc:spChg>
        <pc:spChg chg="add">
          <ac:chgData name="Kamila Vočeluková" userId="7b4468d40a1beb76" providerId="LiveId" clId="{F564A9B9-D645-4AFC-9B80-53EAFF298EF9}" dt="2022-04-20T16:04:43.440" v="524" actId="26606"/>
          <ac:spMkLst>
            <pc:docMk/>
            <pc:sldMk cId="2706106039" sldId="263"/>
            <ac:spMk id="15" creationId="{01EA411D-6E28-4C57-A156-E765F96CA223}"/>
          </ac:spMkLst>
        </pc:spChg>
        <pc:spChg chg="add">
          <ac:chgData name="Kamila Vočeluková" userId="7b4468d40a1beb76" providerId="LiveId" clId="{F564A9B9-D645-4AFC-9B80-53EAFF298EF9}" dt="2022-04-20T16:04:43.440" v="524" actId="26606"/>
          <ac:spMkLst>
            <pc:docMk/>
            <pc:sldMk cId="2706106039" sldId="263"/>
            <ac:spMk id="16" creationId="{A8CE539E-6A40-42A5-B2FC-9A333971590F}"/>
          </ac:spMkLst>
        </pc:spChg>
        <pc:spChg chg="add">
          <ac:chgData name="Kamila Vočeluková" userId="7b4468d40a1beb76" providerId="LiveId" clId="{F564A9B9-D645-4AFC-9B80-53EAFF298EF9}" dt="2022-04-20T16:04:43.440" v="524" actId="26606"/>
          <ac:spMkLst>
            <pc:docMk/>
            <pc:sldMk cId="2706106039" sldId="263"/>
            <ac:spMk id="18" creationId="{487BBB86-A47A-41C4-8740-DE01B44A79EB}"/>
          </ac:spMkLst>
        </pc:spChg>
        <pc:picChg chg="add mod">
          <ac:chgData name="Kamila Vočeluková" userId="7b4468d40a1beb76" providerId="LiveId" clId="{F564A9B9-D645-4AFC-9B80-53EAFF298EF9}" dt="2022-04-20T16:04:43.440" v="524" actId="26606"/>
          <ac:picMkLst>
            <pc:docMk/>
            <pc:sldMk cId="2706106039" sldId="263"/>
            <ac:picMk id="5" creationId="{507F23DD-9F0D-478F-AE45-2004445FAC47}"/>
          </ac:picMkLst>
        </pc:picChg>
        <pc:picChg chg="add mod modCrop">
          <ac:chgData name="Kamila Vočeluková" userId="7b4468d40a1beb76" providerId="LiveId" clId="{F564A9B9-D645-4AFC-9B80-53EAFF298EF9}" dt="2022-04-20T16:04:43.440" v="524" actId="26606"/>
          <ac:picMkLst>
            <pc:docMk/>
            <pc:sldMk cId="2706106039" sldId="263"/>
            <ac:picMk id="7" creationId="{D239693C-5035-4ED0-B932-CFD86CAFADDA}"/>
          </ac:picMkLst>
        </pc:picChg>
      </pc:sldChg>
      <pc:sldChg chg="addSp modSp new mod setBg">
        <pc:chgData name="Kamila Vočeluková" userId="7b4468d40a1beb76" providerId="LiveId" clId="{F564A9B9-D645-4AFC-9B80-53EAFF298EF9}" dt="2022-04-20T16:10:23.689" v="600" actId="26606"/>
        <pc:sldMkLst>
          <pc:docMk/>
          <pc:sldMk cId="4277806677" sldId="264"/>
        </pc:sldMkLst>
        <pc:picChg chg="add mod">
          <ac:chgData name="Kamila Vočeluková" userId="7b4468d40a1beb76" providerId="LiveId" clId="{F564A9B9-D645-4AFC-9B80-53EAFF298EF9}" dt="2022-04-20T16:10:23.689" v="600" actId="26606"/>
          <ac:picMkLst>
            <pc:docMk/>
            <pc:sldMk cId="4277806677" sldId="264"/>
            <ac:picMk id="3" creationId="{D01459C8-DF08-4D71-A045-6B98353034EA}"/>
          </ac:picMkLst>
        </pc:picChg>
      </pc:sldChg>
      <pc:sldChg chg="addSp delSp modSp new mod setBg">
        <pc:chgData name="Kamila Vočeluková" userId="7b4468d40a1beb76" providerId="LiveId" clId="{F564A9B9-D645-4AFC-9B80-53EAFF298EF9}" dt="2022-04-20T16:11:00.721" v="609" actId="26606"/>
        <pc:sldMkLst>
          <pc:docMk/>
          <pc:sldMk cId="3849392685" sldId="265"/>
        </pc:sldMkLst>
        <pc:spChg chg="add del">
          <ac:chgData name="Kamila Vočeluková" userId="7b4468d40a1beb76" providerId="LiveId" clId="{F564A9B9-D645-4AFC-9B80-53EAFF298EF9}" dt="2022-04-20T16:11:00.721" v="608" actId="26606"/>
          <ac:spMkLst>
            <pc:docMk/>
            <pc:sldMk cId="3849392685" sldId="265"/>
            <ac:spMk id="8" creationId="{A069235B-22DB-4231-8291-D64DA2CDEB4E}"/>
          </ac:spMkLst>
        </pc:spChg>
        <pc:spChg chg="add del">
          <ac:chgData name="Kamila Vočeluková" userId="7b4468d40a1beb76" providerId="LiveId" clId="{F564A9B9-D645-4AFC-9B80-53EAFF298EF9}" dt="2022-04-20T16:11:00.721" v="608" actId="26606"/>
          <ac:spMkLst>
            <pc:docMk/>
            <pc:sldMk cId="3849392685" sldId="265"/>
            <ac:spMk id="10" creationId="{7AAE40DA-1F5A-4A1A-89CA-2BC620DCDB96}"/>
          </ac:spMkLst>
        </pc:spChg>
        <pc:picChg chg="add mod">
          <ac:chgData name="Kamila Vočeluková" userId="7b4468d40a1beb76" providerId="LiveId" clId="{F564A9B9-D645-4AFC-9B80-53EAFF298EF9}" dt="2022-04-20T16:11:00.721" v="609" actId="26606"/>
          <ac:picMkLst>
            <pc:docMk/>
            <pc:sldMk cId="3849392685" sldId="265"/>
            <ac:picMk id="3" creationId="{CFEE25AE-8BFD-47FB-80FD-3460F7D5F382}"/>
          </ac:picMkLst>
        </pc:picChg>
      </pc:sldChg>
      <pc:sldChg chg="new del">
        <pc:chgData name="Kamila Vočeluková" userId="7b4468d40a1beb76" providerId="LiveId" clId="{F564A9B9-D645-4AFC-9B80-53EAFF298EF9}" dt="2022-04-20T16:17:59.053" v="764" actId="47"/>
        <pc:sldMkLst>
          <pc:docMk/>
          <pc:sldMk cId="2396440518" sldId="266"/>
        </pc:sldMkLst>
      </pc:sldChg>
      <pc:sldMasterChg chg="modTransition modSldLayout">
        <pc:chgData name="Kamila Vočeluková" userId="7b4468d40a1beb76" providerId="LiveId" clId="{F564A9B9-D645-4AFC-9B80-53EAFF298EF9}" dt="2022-04-20T10:19:13.008" v="427"/>
        <pc:sldMasterMkLst>
          <pc:docMk/>
          <pc:sldMasterMk cId="2508843839" sldId="2147483672"/>
        </pc:sldMasterMkLst>
        <pc:sldLayoutChg chg="modTransition">
          <pc:chgData name="Kamila Vočeluková" userId="7b4468d40a1beb76" providerId="LiveId" clId="{F564A9B9-D645-4AFC-9B80-53EAFF298EF9}" dt="2022-04-20T10:19:13.008" v="427"/>
          <pc:sldLayoutMkLst>
            <pc:docMk/>
            <pc:sldMasterMk cId="2508843839" sldId="2147483672"/>
            <pc:sldLayoutMk cId="3320646203" sldId="2147483673"/>
          </pc:sldLayoutMkLst>
        </pc:sldLayoutChg>
        <pc:sldLayoutChg chg="modTransition">
          <pc:chgData name="Kamila Vočeluková" userId="7b4468d40a1beb76" providerId="LiveId" clId="{F564A9B9-D645-4AFC-9B80-53EAFF298EF9}" dt="2022-04-20T10:19:13.008" v="427"/>
          <pc:sldLayoutMkLst>
            <pc:docMk/>
            <pc:sldMasterMk cId="2508843839" sldId="2147483672"/>
            <pc:sldLayoutMk cId="3397441349" sldId="2147483674"/>
          </pc:sldLayoutMkLst>
        </pc:sldLayoutChg>
        <pc:sldLayoutChg chg="modTransition">
          <pc:chgData name="Kamila Vočeluková" userId="7b4468d40a1beb76" providerId="LiveId" clId="{F564A9B9-D645-4AFC-9B80-53EAFF298EF9}" dt="2022-04-20T10:19:13.008" v="427"/>
          <pc:sldLayoutMkLst>
            <pc:docMk/>
            <pc:sldMasterMk cId="2508843839" sldId="2147483672"/>
            <pc:sldLayoutMk cId="679000610" sldId="2147483675"/>
          </pc:sldLayoutMkLst>
        </pc:sldLayoutChg>
        <pc:sldLayoutChg chg="modTransition">
          <pc:chgData name="Kamila Vočeluková" userId="7b4468d40a1beb76" providerId="LiveId" clId="{F564A9B9-D645-4AFC-9B80-53EAFF298EF9}" dt="2022-04-20T10:19:13.008" v="427"/>
          <pc:sldLayoutMkLst>
            <pc:docMk/>
            <pc:sldMasterMk cId="2508843839" sldId="2147483672"/>
            <pc:sldLayoutMk cId="2407737350" sldId="2147483676"/>
          </pc:sldLayoutMkLst>
        </pc:sldLayoutChg>
        <pc:sldLayoutChg chg="modTransition">
          <pc:chgData name="Kamila Vočeluková" userId="7b4468d40a1beb76" providerId="LiveId" clId="{F564A9B9-D645-4AFC-9B80-53EAFF298EF9}" dt="2022-04-20T10:19:13.008" v="427"/>
          <pc:sldLayoutMkLst>
            <pc:docMk/>
            <pc:sldMasterMk cId="2508843839" sldId="2147483672"/>
            <pc:sldLayoutMk cId="2162324310" sldId="2147483677"/>
          </pc:sldLayoutMkLst>
        </pc:sldLayoutChg>
        <pc:sldLayoutChg chg="modTransition">
          <pc:chgData name="Kamila Vočeluková" userId="7b4468d40a1beb76" providerId="LiveId" clId="{F564A9B9-D645-4AFC-9B80-53EAFF298EF9}" dt="2022-04-20T10:19:13.008" v="427"/>
          <pc:sldLayoutMkLst>
            <pc:docMk/>
            <pc:sldMasterMk cId="2508843839" sldId="2147483672"/>
            <pc:sldLayoutMk cId="3175345195" sldId="2147483678"/>
          </pc:sldLayoutMkLst>
        </pc:sldLayoutChg>
        <pc:sldLayoutChg chg="modTransition">
          <pc:chgData name="Kamila Vočeluková" userId="7b4468d40a1beb76" providerId="LiveId" clId="{F564A9B9-D645-4AFC-9B80-53EAFF298EF9}" dt="2022-04-20T10:19:13.008" v="427"/>
          <pc:sldLayoutMkLst>
            <pc:docMk/>
            <pc:sldMasterMk cId="2508843839" sldId="2147483672"/>
            <pc:sldLayoutMk cId="4014916006" sldId="2147483679"/>
          </pc:sldLayoutMkLst>
        </pc:sldLayoutChg>
        <pc:sldLayoutChg chg="modTransition">
          <pc:chgData name="Kamila Vočeluková" userId="7b4468d40a1beb76" providerId="LiveId" clId="{F564A9B9-D645-4AFC-9B80-53EAFF298EF9}" dt="2022-04-20T10:19:13.008" v="427"/>
          <pc:sldLayoutMkLst>
            <pc:docMk/>
            <pc:sldMasterMk cId="2508843839" sldId="2147483672"/>
            <pc:sldLayoutMk cId="2763368882" sldId="2147483680"/>
          </pc:sldLayoutMkLst>
        </pc:sldLayoutChg>
        <pc:sldLayoutChg chg="modTransition">
          <pc:chgData name="Kamila Vočeluková" userId="7b4468d40a1beb76" providerId="LiveId" clId="{F564A9B9-D645-4AFC-9B80-53EAFF298EF9}" dt="2022-04-20T10:19:13.008" v="427"/>
          <pc:sldLayoutMkLst>
            <pc:docMk/>
            <pc:sldMasterMk cId="2508843839" sldId="2147483672"/>
            <pc:sldLayoutMk cId="3396466516" sldId="2147483681"/>
          </pc:sldLayoutMkLst>
        </pc:sldLayoutChg>
        <pc:sldLayoutChg chg="modTransition">
          <pc:chgData name="Kamila Vočeluková" userId="7b4468d40a1beb76" providerId="LiveId" clId="{F564A9B9-D645-4AFC-9B80-53EAFF298EF9}" dt="2022-04-20T10:19:13.008" v="427"/>
          <pc:sldLayoutMkLst>
            <pc:docMk/>
            <pc:sldMasterMk cId="2508843839" sldId="2147483672"/>
            <pc:sldLayoutMk cId="3949985721" sldId="2147483682"/>
          </pc:sldLayoutMkLst>
        </pc:sldLayoutChg>
        <pc:sldLayoutChg chg="modTransition">
          <pc:chgData name="Kamila Vočeluková" userId="7b4468d40a1beb76" providerId="LiveId" clId="{F564A9B9-D645-4AFC-9B80-53EAFF298EF9}" dt="2022-04-20T10:19:13.008" v="427"/>
          <pc:sldLayoutMkLst>
            <pc:docMk/>
            <pc:sldMasterMk cId="2508843839" sldId="2147483672"/>
            <pc:sldLayoutMk cId="1332355385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C62904A-34F2-4F57-8257-E4FB0D965A81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9F759-1CA2-484C-A19D-E559CFC3C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6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2904A-34F2-4F57-8257-E4FB0D965A81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9F759-1CA2-484C-A19D-E559CFC3C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9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2904A-34F2-4F57-8257-E4FB0D965A81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9F759-1CA2-484C-A19D-E559CFC3C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35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2904A-34F2-4F57-8257-E4FB0D965A81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9F759-1CA2-484C-A19D-E559CFC3C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4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C62904A-34F2-4F57-8257-E4FB0D965A81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9F759-1CA2-484C-A19D-E559CFC3C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0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2904A-34F2-4F57-8257-E4FB0D965A81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9F759-1CA2-484C-A19D-E559CFC3C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2904A-34F2-4F57-8257-E4FB0D965A81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9F759-1CA2-484C-A19D-E559CFC3C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3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2904A-34F2-4F57-8257-E4FB0D965A81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9F759-1CA2-484C-A19D-E559CFC3C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3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2904A-34F2-4F57-8257-E4FB0D965A81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9F759-1CA2-484C-A19D-E559CFC3C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9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2904A-34F2-4F57-8257-E4FB0D965A81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B9F759-1CA2-484C-A19D-E559CFC3C2E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33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C62904A-34F2-4F57-8257-E4FB0D965A81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B9F759-1CA2-484C-A19D-E559CFC3C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2C62904A-34F2-4F57-8257-E4FB0D965A81}" type="datetimeFigureOut">
              <a:rPr lang="cs-CZ" smtClean="0"/>
              <a:t>20.04.2022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B5B9F759-1CA2-484C-A19D-E559CFC3C2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843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27F67-55FE-4D10-98C9-9BD430D59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b="0" i="0" dirty="0" err="1">
                <a:effectLst/>
                <a:latin typeface="Trebuchet MS" panose="020B0603020202020204" pitchFamily="34" charset="0"/>
              </a:rPr>
              <a:t>Bezirksseniorenheim</a:t>
            </a:r>
            <a:r>
              <a:rPr lang="cs-CZ" sz="6600" b="0" i="0" dirty="0">
                <a:effectLst/>
                <a:latin typeface="Trebuchet MS" panose="020B0603020202020204" pitchFamily="34" charset="0"/>
              </a:rPr>
              <a:t> </a:t>
            </a:r>
            <a:r>
              <a:rPr lang="cs-CZ" sz="6600" b="0" i="0" dirty="0" err="1">
                <a:effectLst/>
                <a:latin typeface="Trebuchet MS" panose="020B0603020202020204" pitchFamily="34" charset="0"/>
              </a:rPr>
              <a:t>Freistadt</a:t>
            </a:r>
            <a:r>
              <a:rPr lang="cs-CZ" sz="6600" b="0" i="0" dirty="0">
                <a:effectLst/>
                <a:latin typeface="Trebuchet MS" panose="020B0603020202020204" pitchFamily="34" charset="0"/>
              </a:rPr>
              <a:t> </a:t>
            </a:r>
            <a:endParaRPr lang="cs-CZ" sz="6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32ADBF-DF9F-401C-96B9-E0E9581AC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Kamila Vočeluková</a:t>
            </a:r>
          </a:p>
        </p:txBody>
      </p:sp>
    </p:spTree>
    <p:extLst>
      <p:ext uri="{BB962C8B-B14F-4D97-AF65-F5344CB8AC3E}">
        <p14:creationId xmlns:p14="http://schemas.microsoft.com/office/powerpoint/2010/main" val="293458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lot, obloha, tráva, exteriér&#10;&#10;Popis byl vytvořen automaticky">
            <a:extLst>
              <a:ext uri="{FF2B5EF4-FFF2-40B4-BE49-F238E27FC236}">
                <a16:creationId xmlns:a16="http://schemas.microsoft.com/office/drawing/2014/main" id="{CFEE25AE-8BFD-47FB-80FD-3460F7D5F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5" r="1" b="1176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1EA411D-6E28-4C57-A156-E765F96C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BC15C52-D417-4C89-A5E9-6EB5E2B62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CE539E-6A40-42A5-B2FC-9A3339715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A722CC-7D64-4753-AA9F-8C6B530F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5" y="1971997"/>
            <a:ext cx="4814655" cy="28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87BBB86-A47A-41C4-8740-DE01B44A7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B0462B2-BB67-4F13-BC8D-F23243D7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187" y="878628"/>
            <a:ext cx="4809067" cy="50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cký objekt 13" descr="Domov se souvislou výplní">
            <a:extLst>
              <a:ext uri="{FF2B5EF4-FFF2-40B4-BE49-F238E27FC236}">
                <a16:creationId xmlns:a16="http://schemas.microsoft.com/office/drawing/2014/main" id="{4CD94448-C3C8-4ADC-8EE6-605FE0559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4951" y="2247899"/>
            <a:ext cx="255883" cy="2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12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88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65" name="Obrázek 64" descr="Obsah obrázku mapa&#10;&#10;Popis byl vytvořen automaticky">
            <a:extLst>
              <a:ext uri="{FF2B5EF4-FFF2-40B4-BE49-F238E27FC236}">
                <a16:creationId xmlns:a16="http://schemas.microsoft.com/office/drawing/2014/main" id="{4B9C35F0-1B49-4EDA-B299-AE8C36494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65" t="21444" r="4728" b="12482"/>
          <a:stretch/>
        </p:blipFill>
        <p:spPr>
          <a:xfrm>
            <a:off x="1748541" y="643467"/>
            <a:ext cx="86949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01EA411D-6E28-4C57-A156-E765F96C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BC15C52-D417-4C89-A5E9-6EB5E2B62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CE539E-6A40-42A5-B2FC-9A3339715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Obrázek 4" descr="Obsah obrázku exteriér, obloha, tráva&#10;&#10;Popis byl vytvořen automaticky">
            <a:extLst>
              <a:ext uri="{FF2B5EF4-FFF2-40B4-BE49-F238E27FC236}">
                <a16:creationId xmlns:a16="http://schemas.microsoft.com/office/drawing/2014/main" id="{507F23DD-9F0D-478F-AE45-2004445FA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24" y="781663"/>
            <a:ext cx="3952096" cy="526946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87BBB86-A47A-41C4-8740-DE01B44A7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Obrázek 6" descr="Obsah obrázku obloha, exteriér, tráva, oblast&#10;&#10;Popis byl vytvořen automaticky">
            <a:extLst>
              <a:ext uri="{FF2B5EF4-FFF2-40B4-BE49-F238E27FC236}">
                <a16:creationId xmlns:a16="http://schemas.microsoft.com/office/drawing/2014/main" id="{D239693C-5035-4ED0-B932-CFD86CAFA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0"/>
          <a:stretch/>
        </p:blipFill>
        <p:spPr>
          <a:xfrm>
            <a:off x="7012672" y="781663"/>
            <a:ext cx="3952096" cy="526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06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zialhilfeverband Freistadt">
            <a:extLst>
              <a:ext uri="{FF2B5EF4-FFF2-40B4-BE49-F238E27FC236}">
                <a16:creationId xmlns:a16="http://schemas.microsoft.com/office/drawing/2014/main" id="{C01F63A0-8F17-4291-8AEB-965D455A1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9" b="77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134">
            <a:extLst>
              <a:ext uri="{FF2B5EF4-FFF2-40B4-BE49-F238E27FC236}">
                <a16:creationId xmlns:a16="http://schemas.microsoft.com/office/drawing/2014/main" id="{BE0DA36C-7BCD-4019-A13D-C01824BDD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558" y="291830"/>
            <a:ext cx="11595370" cy="6264613"/>
          </a:xfrm>
          <a:prstGeom prst="rect">
            <a:avLst/>
          </a:prstGeom>
          <a:noFill/>
          <a:ln w="1587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7CFDEE-03D1-405A-ADA3-4E30F909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Obecné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B31C1F-05C7-4956-AF74-B3949B849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r>
              <a:rPr lang="cs-CZ" dirty="0"/>
              <a:t>Otevřeno v květnu 2019</a:t>
            </a:r>
          </a:p>
          <a:p>
            <a:r>
              <a:rPr lang="cs-CZ" dirty="0"/>
              <a:t>Spravuje </a:t>
            </a:r>
            <a:r>
              <a:rPr lang="cs-CZ" dirty="0" err="1"/>
              <a:t>Sozialhilfeverband</a:t>
            </a:r>
            <a:r>
              <a:rPr lang="cs-CZ" dirty="0"/>
              <a:t> </a:t>
            </a:r>
            <a:r>
              <a:rPr lang="cs-CZ" dirty="0" err="1"/>
              <a:t>Freistadt</a:t>
            </a:r>
            <a:endParaRPr lang="cs-CZ" dirty="0"/>
          </a:p>
          <a:p>
            <a:pPr lvl="1"/>
            <a:r>
              <a:rPr lang="cs-CZ" dirty="0"/>
              <a:t>Příspěvky z místních administrativních skupin</a:t>
            </a:r>
          </a:p>
          <a:p>
            <a:r>
              <a:rPr lang="cs-CZ" dirty="0"/>
              <a:t>120 pokojů</a:t>
            </a:r>
          </a:p>
          <a:p>
            <a:pPr lvl="1"/>
            <a:r>
              <a:rPr lang="cs-CZ" dirty="0"/>
              <a:t>117 pro dlouhodobý pobyt</a:t>
            </a:r>
          </a:p>
          <a:p>
            <a:pPr lvl="1"/>
            <a:r>
              <a:rPr lang="cs-CZ" dirty="0"/>
              <a:t>3 pro dočasný pobyt</a:t>
            </a:r>
          </a:p>
          <a:p>
            <a:r>
              <a:rPr lang="cs-CZ" dirty="0"/>
              <a:t>9 skupin po 13 obyvatelích</a:t>
            </a:r>
          </a:p>
          <a:p>
            <a:pPr lvl="1"/>
            <a:r>
              <a:rPr lang="pt-BR" dirty="0"/>
              <a:t>provozovány na principu domovního společenství</a:t>
            </a:r>
            <a:endParaRPr lang="cs-CZ" dirty="0"/>
          </a:p>
          <a:p>
            <a:r>
              <a:rPr lang="cs-CZ" dirty="0"/>
              <a:t>Motto </a:t>
            </a:r>
            <a:r>
              <a:rPr lang="de-DE" b="1" dirty="0"/>
              <a:t>"Den Tag Leben geben - nicht nur dem Leben Tage"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552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77">
            <a:extLst>
              <a:ext uri="{FF2B5EF4-FFF2-40B4-BE49-F238E27FC236}">
                <a16:creationId xmlns:a16="http://schemas.microsoft.com/office/drawing/2014/main" id="{D6C29703-E88B-4977-9180-79D41260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2F05D2-0702-477B-9A87-2235F673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603538" cy="1744183"/>
          </a:xfrm>
        </p:spPr>
        <p:txBody>
          <a:bodyPr>
            <a:normAutofit/>
          </a:bodyPr>
          <a:lstStyle/>
          <a:p>
            <a:r>
              <a:rPr lang="cs-CZ"/>
              <a:t>Zahrady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A1AC7-7CCB-42DD-9EF4-7EEA3421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603538" cy="3648456"/>
          </a:xfrm>
        </p:spPr>
        <p:txBody>
          <a:bodyPr>
            <a:normAutofit/>
          </a:bodyPr>
          <a:lstStyle/>
          <a:p>
            <a:r>
              <a:rPr lang="cs-CZ" dirty="0" err="1"/>
              <a:t>Demenzgarten</a:t>
            </a:r>
            <a:endParaRPr lang="cs-CZ" dirty="0"/>
          </a:p>
          <a:p>
            <a:pPr lvl="1"/>
            <a:r>
              <a:rPr lang="cs-CZ" dirty="0"/>
              <a:t>stimulace smyslů (zvířata)</a:t>
            </a:r>
          </a:p>
          <a:p>
            <a:pPr lvl="1"/>
            <a:r>
              <a:rPr lang="cs-CZ" dirty="0"/>
              <a:t>pocit nezávislosti</a:t>
            </a:r>
          </a:p>
          <a:p>
            <a:pPr lvl="1"/>
            <a:r>
              <a:rPr lang="cs-CZ" dirty="0"/>
              <a:t>potřeba pohybu</a:t>
            </a:r>
          </a:p>
          <a:p>
            <a:pPr lvl="1"/>
            <a:r>
              <a:rPr lang="cs-CZ" dirty="0"/>
              <a:t>použití rostlin, které lidé znají z dřívějška</a:t>
            </a:r>
          </a:p>
          <a:p>
            <a:pPr lvl="1"/>
            <a:r>
              <a:rPr lang="cs-CZ" dirty="0"/>
              <a:t>široká škála rostlin</a:t>
            </a:r>
          </a:p>
          <a:p>
            <a:r>
              <a:rPr lang="cs-CZ" dirty="0"/>
              <a:t>Koncipovaná jako prohlídková s vyvýšenými záhony</a:t>
            </a:r>
          </a:p>
          <a:p>
            <a:r>
              <a:rPr lang="cs-CZ" dirty="0"/>
              <a:t>Keře maliníků a borůvek, ořechy a ovocné stromy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D20A3CB-93F1-43B3-A0B9-B917BE7C9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5" r="2341"/>
          <a:stretch/>
        </p:blipFill>
        <p:spPr bwMode="auto">
          <a:xfrm>
            <a:off x="7903029" y="374903"/>
            <a:ext cx="3917113" cy="30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538F5F4-636E-4A32-A373-8E1A93075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-5" b="-5"/>
          <a:stretch/>
        </p:blipFill>
        <p:spPr bwMode="auto">
          <a:xfrm>
            <a:off x="7903028" y="3429002"/>
            <a:ext cx="3917115" cy="305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72">
            <a:extLst>
              <a:ext uri="{FF2B5EF4-FFF2-40B4-BE49-F238E27FC236}">
                <a16:creationId xmlns:a16="http://schemas.microsoft.com/office/drawing/2014/main" id="{01EA411D-6E28-4C57-A156-E765F96C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4116" name="Rectangle 74">
            <a:extLst>
              <a:ext uri="{FF2B5EF4-FFF2-40B4-BE49-F238E27FC236}">
                <a16:creationId xmlns:a16="http://schemas.microsoft.com/office/drawing/2014/main" id="{3BC15C52-D417-4C89-A5E9-6EB5E2B62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76">
            <a:extLst>
              <a:ext uri="{FF2B5EF4-FFF2-40B4-BE49-F238E27FC236}">
                <a16:creationId xmlns:a16="http://schemas.microsoft.com/office/drawing/2014/main" id="{A8CE539E-6A40-42A5-B2FC-9A3339715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0" name="Picture 4" descr="ABZ HAGENBERG: Hochbeete für Seniorenheim angefertigt - Freistadt">
            <a:extLst>
              <a:ext uri="{FF2B5EF4-FFF2-40B4-BE49-F238E27FC236}">
                <a16:creationId xmlns:a16="http://schemas.microsoft.com/office/drawing/2014/main" id="{53921BDD-AD35-4229-8A88-4A95603AE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746" y="1623504"/>
            <a:ext cx="4814655" cy="36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8" name="Rectangle 78">
            <a:extLst>
              <a:ext uri="{FF2B5EF4-FFF2-40B4-BE49-F238E27FC236}">
                <a16:creationId xmlns:a16="http://schemas.microsoft.com/office/drawing/2014/main" id="{487BBB86-A47A-41C4-8740-DE01B44A7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E34681-4FBE-47B5-B45C-E608A5B2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187" y="1612994"/>
            <a:ext cx="4809067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92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6FF3823-BBAD-4D28-B6DB-E416E2409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20F056-0FFD-4EE9-BDCB-8963C7F8B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507ED7-71D7-4B95-8D4F-7B3E18623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38E6D2-F0D9-4B69-ABEB-EB70412E8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2227748" cy="731520"/>
            <a:chOff x="4828372" y="1267730"/>
            <a:chExt cx="2227748" cy="73152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5EA075-7728-48F3-B18E-92389160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15E6AD-1E2A-40FE-B424-56271D8A8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2CFBBA0-D70F-4068-8385-B020EA21AA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963F62F-FFD6-43CD-BE0D-00770BB97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75688F4-0BFA-49D0-92B0-84CBE5508B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ek 14" descr="Obsah obrázku tráva, obloha, exteriér&#10;&#10;Popis byl vytvořen automaticky">
            <a:extLst>
              <a:ext uri="{FF2B5EF4-FFF2-40B4-BE49-F238E27FC236}">
                <a16:creationId xmlns:a16="http://schemas.microsoft.com/office/drawing/2014/main" id="{C877A438-0861-4C2E-8902-8E81A4052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159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780D9A80-51C9-41BE-9FF8-9E2B372F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3"/>
            <a:ext cx="9068586" cy="2461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 dirty="0" err="1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Potenciál</a:t>
            </a:r>
            <a:r>
              <a:rPr lang="cs-CZ" sz="7200" cap="all" spc="-10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 Pro zahradní terapii</a:t>
            </a:r>
            <a:endParaRPr lang="en-US" sz="7200" cap="all" spc="-100" dirty="0"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5183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obloha, exteriér&#10;&#10;Popis byl vytvořen automaticky">
            <a:extLst>
              <a:ext uri="{FF2B5EF4-FFF2-40B4-BE49-F238E27FC236}">
                <a16:creationId xmlns:a16="http://schemas.microsoft.com/office/drawing/2014/main" id="{D01459C8-DF08-4D71-A045-6B9835303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6" r="1" b="1934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0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223</TotalTime>
  <Words>92</Words>
  <Application>Microsoft Office PowerPoint</Application>
  <PresentationFormat>Širokoúhlá obrazovka</PresentationFormat>
  <Paragraphs>22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Trebuchet MS</vt:lpstr>
      <vt:lpstr>Savon</vt:lpstr>
      <vt:lpstr>Bezirksseniorenheim Freistadt </vt:lpstr>
      <vt:lpstr>Prezentace aplikace PowerPoint</vt:lpstr>
      <vt:lpstr>Prezentace aplikace PowerPoint</vt:lpstr>
      <vt:lpstr>Prezentace aplikace PowerPoint</vt:lpstr>
      <vt:lpstr>Obecné informace</vt:lpstr>
      <vt:lpstr>Zahrady</vt:lpstr>
      <vt:lpstr>Prezentace aplikace PowerPoint</vt:lpstr>
      <vt:lpstr>Potenciál Pro zahradní terapii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Bezirksseniorenheim Freistadt </dc:title>
  <dc:creator>Kamila Vočeluková</dc:creator>
  <cp:lastModifiedBy>Kamila Vočeluková</cp:lastModifiedBy>
  <cp:revision>1</cp:revision>
  <dcterms:created xsi:type="dcterms:W3CDTF">2022-04-20T07:11:11Z</dcterms:created>
  <dcterms:modified xsi:type="dcterms:W3CDTF">2022-04-20T17:41:26Z</dcterms:modified>
</cp:coreProperties>
</file>