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8" r:id="rId2"/>
    <p:sldId id="258" r:id="rId3"/>
    <p:sldId id="270" r:id="rId4"/>
    <p:sldId id="259" r:id="rId5"/>
    <p:sldId id="260" r:id="rId6"/>
    <p:sldId id="269" r:id="rId7"/>
    <p:sldId id="261" r:id="rId8"/>
    <p:sldId id="263" r:id="rId9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94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BFE8BC6-E739-417C-8382-E39735947817}" type="datetime1">
              <a:rPr lang="cs-CZ" smtClean="0"/>
              <a:t>19.04.2022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3FFE7F-C917-439A-8026-3D301EB5CC2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79D95CE-54CA-4B08-A19C-8A796B1118EF}" type="datetime1">
              <a:rPr lang="cs-CZ" noProof="0" smtClean="0"/>
              <a:t>19.04.2022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0B30D-C07A-425B-A90C-BA7BEB191079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cs-CZ" noProof="0" smtClean="0"/>
              <a:t>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04722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cs-CZ" noProof="0" smtClean="0"/>
              <a:t>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36199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cs-CZ" noProof="0" smtClean="0"/>
              <a:t>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99875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cs-CZ" noProof="0" smtClean="0"/>
              <a:t>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79945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cs-CZ" noProof="0" smtClean="0"/>
              <a:t>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87548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cs-CZ" noProof="0" smtClean="0"/>
              <a:t>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51794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cs-CZ" noProof="0" smtClean="0"/>
              <a:t>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237090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9BF948-7C69-42B6-92D3-1CC93EA1CE1B}" type="datetime1">
              <a:rPr lang="cs-CZ" smtClean="0"/>
              <a:t>19.04.2022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02915B-A80D-4532-A44B-8FCCB0C4FEA8}" type="datetime1">
              <a:rPr lang="cs-CZ" smtClean="0"/>
              <a:t>19.04.2022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B8AEC6-000B-425F-8461-B5938AEAAEA9}" type="datetime1">
              <a:rPr lang="cs-CZ" smtClean="0"/>
              <a:t>19.04.2022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rtlCol="0" anchor="b">
            <a:normAutofit/>
          </a:bodyPr>
          <a:lstStyle>
            <a:lvl1pPr rtl="0">
              <a:defRPr sz="48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720C8A-8DC1-491F-AFF1-505F1DD20CF7}" type="datetime1">
              <a:rPr lang="cs-CZ" smtClean="0"/>
              <a:t>19.04.2022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8533A5-8D10-4BBF-AA32-37E683BF3B30}" type="datetime1">
              <a:rPr lang="cs-CZ" smtClean="0"/>
              <a:t>19.04.2022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C7C1EB-ED5E-4C85-B9E9-71972A2D6F27}" type="datetime1">
              <a:rPr lang="cs-CZ" smtClean="0"/>
              <a:t>19.04.2022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D9759F-73C3-49B5-AFC5-69875D756913}" type="datetime1">
              <a:rPr lang="cs-CZ" smtClean="0"/>
              <a:t>19.04.2022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21F63A-B7FF-46E6-BE6F-47CA04AF1A95}" type="datetime1">
              <a:rPr lang="cs-CZ" smtClean="0"/>
              <a:t>19.04.2022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DB1A7A5-FA84-4109-A28C-47C572401AE3}" type="datetime1">
              <a:rPr lang="cs-CZ" noProof="0" smtClean="0"/>
              <a:t>19.04.2022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8595" y="4946189"/>
            <a:ext cx="6496228" cy="1464906"/>
          </a:xfrm>
        </p:spPr>
        <p:txBody>
          <a:bodyPr rtlCol="0"/>
          <a:lstStyle/>
          <a:p>
            <a:pPr algn="ctr" rtl="0"/>
            <a:r>
              <a:rPr lang="cs-CZ" dirty="0"/>
              <a:t>DOMOV PRO SENIORY</a:t>
            </a:r>
            <a:br>
              <a:rPr lang="cs-CZ" dirty="0"/>
            </a:br>
            <a:r>
              <a:rPr lang="cs-CZ" dirty="0"/>
              <a:t>Náměšť nad Oslavou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186015" y="895560"/>
            <a:ext cx="7607181" cy="1102406"/>
          </a:xfrm>
        </p:spPr>
        <p:txBody>
          <a:bodyPr rtlCol="0">
            <a:normAutofit fontScale="92500"/>
          </a:bodyPr>
          <a:lstStyle/>
          <a:p>
            <a:pPr rtl="0"/>
            <a:r>
              <a:rPr lang="cs-CZ" sz="5400" dirty="0"/>
              <a:t>TERAPEUTICKÉ ZAHRADY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ADA0EB4-1B8B-346F-4EB8-50F89414E0E4}"/>
              </a:ext>
            </a:extLst>
          </p:cNvPr>
          <p:cNvSpPr txBox="1"/>
          <p:nvPr/>
        </p:nvSpPr>
        <p:spPr>
          <a:xfrm>
            <a:off x="10335426" y="6411095"/>
            <a:ext cx="1856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Lucie Šebestová</a:t>
            </a:r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err="1"/>
              <a:t>DpS</a:t>
            </a:r>
            <a:r>
              <a:rPr lang="cs-CZ" dirty="0"/>
              <a:t> Náměšť nad Oslavou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cs-CZ" dirty="0"/>
              <a:t>40 km od Brna (Třebíč – Náměšť – Brno)</a:t>
            </a:r>
          </a:p>
          <a:p>
            <a:r>
              <a:rPr lang="cs-CZ" dirty="0" err="1"/>
              <a:t>DpS</a:t>
            </a:r>
            <a:r>
              <a:rPr lang="cs-CZ" dirty="0"/>
              <a:t> (84 lůžek) i DZR (10 lůžek)</a:t>
            </a:r>
          </a:p>
          <a:p>
            <a:pPr rtl="0"/>
            <a:r>
              <a:rPr lang="cs-CZ" dirty="0"/>
              <a:t>Nesoběstační klienti, 65+, celoročně</a:t>
            </a:r>
          </a:p>
          <a:p>
            <a:pPr rtl="0"/>
            <a:r>
              <a:rPr lang="cs-CZ" dirty="0"/>
              <a:t>Zřizovatel: Kraj Vysočina</a:t>
            </a:r>
          </a:p>
        </p:txBody>
      </p:sp>
    </p:spTree>
    <p:extLst>
      <p:ext uri="{BB962C8B-B14F-4D97-AF65-F5344CB8AC3E}">
        <p14:creationId xmlns:p14="http://schemas.microsoft.com/office/powerpoint/2010/main" val="22535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FF3CC-A126-291D-0F5F-D4AE2ECCA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DpS</a:t>
            </a:r>
            <a:r>
              <a:rPr lang="cs-CZ" dirty="0"/>
              <a:t> Náměšť nad Oslavou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B2F0CA-4480-1C17-B7D1-D3AAA1705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85 pokojů</a:t>
            </a:r>
          </a:p>
          <a:p>
            <a:r>
              <a:rPr lang="cs-CZ" dirty="0"/>
              <a:t>Zdravotní i ošetřovatelská péče</a:t>
            </a:r>
          </a:p>
        </p:txBody>
      </p:sp>
    </p:spTree>
    <p:extLst>
      <p:ext uri="{BB962C8B-B14F-4D97-AF65-F5344CB8AC3E}">
        <p14:creationId xmlns:p14="http://schemas.microsoft.com/office/powerpoint/2010/main" val="10086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759758D-AC33-E15B-FE60-41C372184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76262"/>
            <a:ext cx="76200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3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EDD4C5EE-E97F-DB92-08F9-BDCE07925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016" y="1292167"/>
            <a:ext cx="4797968" cy="427366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0BC1D2D-BEA4-2DDE-63A4-66D691DBB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8402"/>
            <a:ext cx="12192000" cy="34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Volnočasové aktivity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10058400" cy="4271963"/>
          </a:xfrm>
        </p:spPr>
        <p:txBody>
          <a:bodyPr rtlCol="0"/>
          <a:lstStyle/>
          <a:p>
            <a:pPr rtl="0"/>
            <a:r>
              <a:rPr lang="cs-CZ" dirty="0"/>
              <a:t>Kulturní, společenské a sportovní akce </a:t>
            </a:r>
            <a:br>
              <a:rPr lang="cs-CZ" dirty="0"/>
            </a:br>
            <a:r>
              <a:rPr lang="cs-CZ" dirty="0"/>
              <a:t>(plesy, výstavy, akce s MŠ…)</a:t>
            </a:r>
          </a:p>
          <a:p>
            <a:pPr rtl="0"/>
            <a:r>
              <a:rPr lang="cs-CZ" dirty="0"/>
              <a:t>Aktivizační činnost </a:t>
            </a:r>
            <a:br>
              <a:rPr lang="cs-CZ" dirty="0"/>
            </a:br>
            <a:r>
              <a:rPr lang="cs-CZ" dirty="0"/>
              <a:t>(ruční práce, </a:t>
            </a:r>
            <a:r>
              <a:rPr lang="cs-CZ" b="1" i="1" dirty="0"/>
              <a:t>péče o květiny a zahradu</a:t>
            </a:r>
            <a:r>
              <a:rPr lang="cs-CZ" dirty="0"/>
              <a:t>, čtení, vaření, hry, trénink paměti, zvířata…) </a:t>
            </a:r>
          </a:p>
        </p:txBody>
      </p:sp>
    </p:spTree>
    <p:extLst>
      <p:ext uri="{BB962C8B-B14F-4D97-AF65-F5344CB8AC3E}">
        <p14:creationId xmlns:p14="http://schemas.microsoft.com/office/powerpoint/2010/main" val="77121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ZT pro </a:t>
            </a:r>
            <a:r>
              <a:rPr lang="cs-CZ" dirty="0" err="1"/>
              <a:t>DpS</a:t>
            </a:r>
            <a:r>
              <a:rPr lang="cs-CZ" dirty="0"/>
              <a:t> </a:t>
            </a:r>
            <a:r>
              <a:rPr lang="cs-CZ" dirty="0" err="1"/>
              <a:t>NnO</a:t>
            </a:r>
            <a:r>
              <a:rPr lang="cs-CZ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10058400" cy="4271963"/>
          </a:xfrm>
        </p:spPr>
        <p:txBody>
          <a:bodyPr rtlCol="0"/>
          <a:lstStyle/>
          <a:p>
            <a:pPr rtl="0"/>
            <a:r>
              <a:rPr lang="cs-CZ" dirty="0"/>
              <a:t>Není v takovém rozsahu?</a:t>
            </a:r>
          </a:p>
          <a:p>
            <a:pPr rtl="0"/>
            <a:r>
              <a:rPr lang="cs-CZ" dirty="0"/>
              <a:t>Velmi vhodná pro aktivizaci, zaměstnání klientů…</a:t>
            </a:r>
          </a:p>
        </p:txBody>
      </p:sp>
    </p:spTree>
    <p:extLst>
      <p:ext uri="{BB962C8B-B14F-4D97-AF65-F5344CB8AC3E}">
        <p14:creationId xmlns:p14="http://schemas.microsoft.com/office/powerpoint/2010/main" val="32131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8738" y="732413"/>
            <a:ext cx="4800600" cy="788740"/>
          </a:xfrm>
        </p:spPr>
        <p:txBody>
          <a:bodyPr rtlCol="0"/>
          <a:lstStyle/>
          <a:p>
            <a:pPr marL="0" indent="0" rtl="0">
              <a:buNone/>
            </a:pPr>
            <a:r>
              <a:rPr lang="cs-CZ" dirty="0"/>
              <a:t>ZDROJ: http://www.ddnamest.cz/</a:t>
            </a:r>
          </a:p>
        </p:txBody>
      </p:sp>
    </p:spTree>
    <p:extLst>
      <p:ext uri="{BB962C8B-B14F-4D97-AF65-F5344CB8AC3E}">
        <p14:creationId xmlns:p14="http://schemas.microsoft.com/office/powerpoint/2010/main" val="154329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řešňový květ 16×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345_TF03031002_TF03031002.potx" id="{85951552-5CC7-4BD1-A9B6-6EDBEBF38D7F}" vid="{00D56C71-D430-4304-AA4D-888110C96C98}"/>
    </a:ext>
  </a:extLst>
</a:theme>
</file>

<file path=ppt/theme/theme2.xml><?xml version="1.0" encoding="utf-8"?>
<a:theme xmlns:a="http://schemas.openxmlformats.org/drawingml/2006/main" name="Motiv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s přírodním motivem třešňového květu (širokoúhlý formát)</Template>
  <TotalTime>42</TotalTime>
  <Words>134</Words>
  <Application>Microsoft Office PowerPoint</Application>
  <PresentationFormat>Širokoúhlá obrazovka</PresentationFormat>
  <Paragraphs>25</Paragraphs>
  <Slides>8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1" baseType="lpstr">
      <vt:lpstr>Arial</vt:lpstr>
      <vt:lpstr>Cambria</vt:lpstr>
      <vt:lpstr>Třešňový květ 16×9</vt:lpstr>
      <vt:lpstr>DOMOV PRO SENIORY Náměšť nad Oslavou</vt:lpstr>
      <vt:lpstr>DpS Náměšť nad Oslavou</vt:lpstr>
      <vt:lpstr>DpS Náměšť nad Oslavou</vt:lpstr>
      <vt:lpstr>Prezentace aplikace PowerPoint</vt:lpstr>
      <vt:lpstr>Prezentace aplikace PowerPoint</vt:lpstr>
      <vt:lpstr>Volnočasové aktivity</vt:lpstr>
      <vt:lpstr>ZT pro DpS NnO.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DOMOV PRO SENIORY Náměšť nad Oslavou</dc:title>
  <dc:creator>Hanousek Filip</dc:creator>
  <cp:lastModifiedBy>Hanousek Filip</cp:lastModifiedBy>
  <cp:revision>1</cp:revision>
  <dcterms:created xsi:type="dcterms:W3CDTF">2022-04-19T17:23:24Z</dcterms:created>
  <dcterms:modified xsi:type="dcterms:W3CDTF">2022-04-19T18:05:56Z</dcterms:modified>
</cp:coreProperties>
</file>