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3" r:id="rId9"/>
    <p:sldId id="280" r:id="rId10"/>
    <p:sldId id="261" r:id="rId11"/>
    <p:sldId id="281" r:id="rId12"/>
    <p:sldId id="264" r:id="rId13"/>
    <p:sldId id="266" r:id="rId14"/>
    <p:sldId id="265" r:id="rId15"/>
    <p:sldId id="267" r:id="rId16"/>
    <p:sldId id="268" r:id="rId17"/>
    <p:sldId id="282" r:id="rId18"/>
    <p:sldId id="270" r:id="rId19"/>
    <p:sldId id="272" r:id="rId20"/>
    <p:sldId id="274" r:id="rId21"/>
    <p:sldId id="283" r:id="rId22"/>
    <p:sldId id="273" r:id="rId23"/>
    <p:sldId id="275" r:id="rId24"/>
    <p:sldId id="277" r:id="rId25"/>
    <p:sldId id="278" r:id="rId26"/>
    <p:sldId id="276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82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03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67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88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4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5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16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11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4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79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5B2F-3214-4A47-AD5C-4B31B28785AE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15D5-EF2D-4056-8977-D68F33BA16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ailydesktop.eu/data/media/914/Food_Photography_Wallpaper_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7600" y="3865563"/>
            <a:ext cx="9144000" cy="23876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Kreativní práce s potravinami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" y="685850"/>
            <a:ext cx="4085559" cy="54283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66" y="685850"/>
            <a:ext cx="3762697" cy="54283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39" y="685850"/>
            <a:ext cx="3597089" cy="54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1" y="1085455"/>
            <a:ext cx="5328927" cy="38494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57" y="941695"/>
            <a:ext cx="6324543" cy="39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3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87"/>
            <a:ext cx="6036380" cy="6568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36" y="144886"/>
            <a:ext cx="5640463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039"/>
            <a:ext cx="4438650" cy="457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1378039"/>
            <a:ext cx="7285149" cy="4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3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" y="334448"/>
            <a:ext cx="6315075" cy="63436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10" y="334448"/>
            <a:ext cx="3970047" cy="39700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19" y="4520485"/>
            <a:ext cx="3854137" cy="21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6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8" y="754743"/>
            <a:ext cx="3845149" cy="50616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754743"/>
            <a:ext cx="4629194" cy="50616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754743"/>
            <a:ext cx="3295650" cy="50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634284"/>
            <a:ext cx="4089293" cy="58412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2" y="634284"/>
            <a:ext cx="6578221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1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5" y="403078"/>
            <a:ext cx="4759431" cy="57509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78" y="1564221"/>
            <a:ext cx="6609537" cy="39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36" y="218940"/>
            <a:ext cx="3508406" cy="627201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03" y="218940"/>
            <a:ext cx="3857640" cy="62720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1" y="218940"/>
            <a:ext cx="4156571" cy="6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8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34103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2" y="618186"/>
            <a:ext cx="385789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56113" cy="6858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07" y="1609859"/>
            <a:ext cx="4178593" cy="4276648"/>
          </a:xfrm>
        </p:spPr>
      </p:pic>
    </p:spTree>
    <p:extLst>
      <p:ext uri="{BB962C8B-B14F-4D97-AF65-F5344CB8AC3E}">
        <p14:creationId xmlns:p14="http://schemas.microsoft.com/office/powerpoint/2010/main" val="263788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3" y="1419280"/>
            <a:ext cx="4000500" cy="4000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4" y="1419280"/>
            <a:ext cx="6291943" cy="41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" y="-1274536"/>
            <a:ext cx="6314621" cy="63146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1074057"/>
            <a:ext cx="5402037" cy="55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8" y="301171"/>
            <a:ext cx="5063173" cy="6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34" y="177800"/>
            <a:ext cx="4604515" cy="65568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177800"/>
            <a:ext cx="5923643" cy="59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355146"/>
            <a:ext cx="5715000" cy="2838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27" y="479424"/>
            <a:ext cx="5004254" cy="54283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" y="3429454"/>
            <a:ext cx="5557157" cy="31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91" y="174171"/>
            <a:ext cx="9602152" cy="62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26"/>
            <a:ext cx="12192000" cy="60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j-prod-media.s3.amazonaws.com/kid-thumbs/fun-food-edible-crafts-for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221411"/>
            <a:ext cx="3541690" cy="35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236x/11/2e/87/112e870dab5183d94139ca58570b77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37" y="301153"/>
            <a:ext cx="3480570" cy="34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ievaikai.lt/wp-content/uploads/2014/10/Astuonkoj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0" y="301154"/>
            <a:ext cx="3795995" cy="34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dravka.rs/wp-content/uploads/2015/02/fun_food_for_k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4006939"/>
            <a:ext cx="3541690" cy="26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verydaydishes.com/wp-content/uploads/2014/01/kitchen-fun-with-my-3-sons-fun-food-ideas-cherylsty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49" y="3817836"/>
            <a:ext cx="379599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elldora.files.wordpress.com/2012/07/safari-party-foo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35" y="3817837"/>
            <a:ext cx="3487251" cy="28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9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996657" cy="34257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4" y="103031"/>
            <a:ext cx="7801356" cy="67549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7751"/>
            <a:ext cx="4011200" cy="31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48" y="0"/>
            <a:ext cx="3429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93"/>
            <a:ext cx="8641308" cy="66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319678"/>
            <a:ext cx="7400855" cy="55731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61" y="319678"/>
            <a:ext cx="4297251" cy="55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3" y="1519618"/>
            <a:ext cx="6079329" cy="4547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23" y="1867552"/>
            <a:ext cx="5578690" cy="30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86"/>
            <a:ext cx="6154700" cy="53702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34" y="0"/>
            <a:ext cx="560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847749"/>
            <a:ext cx="5718628" cy="3732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88" y="1847749"/>
            <a:ext cx="5551831" cy="3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</Words>
  <Application>Microsoft Office PowerPoint</Application>
  <PresentationFormat>Širokoúhlá obrazovka</PresentationFormat>
  <Paragraphs>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Kreativní práce s potravinami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Kreativní práce s potravinami</dc:title>
  <dc:creator>Kateřina Vesselá</dc:creator>
  <cp:lastModifiedBy>Kateřina Vesselá</cp:lastModifiedBy>
  <cp:revision>9</cp:revision>
  <dcterms:created xsi:type="dcterms:W3CDTF">2015-03-18T09:46:47Z</dcterms:created>
  <dcterms:modified xsi:type="dcterms:W3CDTF">2015-03-18T10:43:19Z</dcterms:modified>
</cp:coreProperties>
</file>