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5" r:id="rId5"/>
    <p:sldId id="264" r:id="rId6"/>
    <p:sldId id="261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96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15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56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64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9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63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01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00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82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67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44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B3076-6BAC-4EB6-A286-0FCEA3C90AC8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F5F4E-2768-4AC7-8C1D-E7CF3C5B4C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00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1A16D-D2B8-416A-9BB2-91C85169D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5BCECD-AECF-48AC-9564-CA7E7AD52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Chlapec</a:t>
            </a:r>
          </a:p>
          <a:p>
            <a:r>
              <a:rPr lang="cs-CZ" dirty="0"/>
              <a:t>4 roky</a:t>
            </a:r>
          </a:p>
          <a:p>
            <a:r>
              <a:rPr lang="cs-CZ" dirty="0"/>
              <a:t>Výskyt palatolalie – z důvodu levostranného celkového rozštěpu</a:t>
            </a:r>
          </a:p>
          <a:p>
            <a:r>
              <a:rPr lang="cs-CZ" dirty="0"/>
              <a:t>K symptomu palatolalie patří opožděný vývoj řeči</a:t>
            </a:r>
          </a:p>
        </p:txBody>
      </p:sp>
    </p:spTree>
    <p:extLst>
      <p:ext uri="{BB962C8B-B14F-4D97-AF65-F5344CB8AC3E}">
        <p14:creationId xmlns:p14="http://schemas.microsoft.com/office/powerpoint/2010/main" val="37874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FC5D2-919F-4DE9-B618-D12A300E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narušeno?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AE6933-5994-4E98-A36D-5E9EB4AA5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Narušeno dýchání, fonace, artikulace </a:t>
            </a:r>
          </a:p>
        </p:txBody>
      </p:sp>
    </p:spTree>
    <p:extLst>
      <p:ext uri="{BB962C8B-B14F-4D97-AF65-F5344CB8AC3E}">
        <p14:creationId xmlns:p14="http://schemas.microsoft.com/office/powerpoint/2010/main" val="164349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9D216-A7BD-4A7F-8F1B-A3EE31CA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Dechová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E895B0-08D8-436E-BC41-DAD802C9F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Cvičení nádechu a výdechu</a:t>
            </a:r>
          </a:p>
          <a:p>
            <a:r>
              <a:rPr lang="cs-CZ" dirty="0"/>
              <a:t>Usměrňování výdechového proudu z důvodu úniku vzduchu nosem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Foukání do modré kytky</a:t>
            </a:r>
          </a:p>
          <a:p>
            <a:r>
              <a:rPr lang="cs-CZ" dirty="0">
                <a:solidFill>
                  <a:srgbClr val="FF0000"/>
                </a:solidFill>
              </a:rPr>
              <a:t>Foukání do branky z prstů</a:t>
            </a:r>
          </a:p>
          <a:p>
            <a:r>
              <a:rPr lang="cs-CZ" dirty="0">
                <a:solidFill>
                  <a:srgbClr val="FF0000"/>
                </a:solidFill>
              </a:rPr>
              <a:t>Prodlužování nádechu nosem bez zvedání ramen</a:t>
            </a:r>
          </a:p>
          <a:p>
            <a:r>
              <a:rPr lang="cs-CZ" dirty="0">
                <a:solidFill>
                  <a:srgbClr val="FF0000"/>
                </a:solidFill>
              </a:rPr>
              <a:t>Pití brčkem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366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2EE6CF-99E3-422C-A070-0DB61EBB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na patrohltanový uzávěr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B6E771-5992-44BC-AEED-1C97266C4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Kloktání</a:t>
            </a:r>
          </a:p>
        </p:txBody>
      </p:sp>
      <p:pic>
        <p:nvPicPr>
          <p:cNvPr id="1026" name="Picture 2" descr="sklenice vody - Svět kreativity">
            <a:extLst>
              <a:ext uri="{FF2B5EF4-FFF2-40B4-BE49-F238E27FC236}">
                <a16:creationId xmlns:a16="http://schemas.microsoft.com/office/drawing/2014/main" id="{49388865-5ACC-4C41-A3D3-FAB12DFA9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77" y="2595716"/>
            <a:ext cx="1921305" cy="263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loktání pomáhá proti koronaviru - iDNES.cz">
            <a:extLst>
              <a:ext uri="{FF2B5EF4-FFF2-40B4-BE49-F238E27FC236}">
                <a16:creationId xmlns:a16="http://schemas.microsoft.com/office/drawing/2014/main" id="{DF7282F4-7356-4341-887C-0022ADD86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404" y="1507101"/>
            <a:ext cx="6635600" cy="372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77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53FE5D-4E81-476D-8470-47EE1B0C5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/>
              <a:t>Cvičení na artikulaci</a:t>
            </a:r>
          </a:p>
        </p:txBody>
      </p:sp>
    </p:spTree>
    <p:extLst>
      <p:ext uri="{BB962C8B-B14F-4D97-AF65-F5344CB8AC3E}">
        <p14:creationId xmlns:p14="http://schemas.microsoft.com/office/powerpoint/2010/main" val="1441310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9A874-7C47-4E47-859F-4CACAD4BB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Oromotorická</a:t>
            </a:r>
            <a:r>
              <a:rPr lang="cs-CZ" dirty="0"/>
              <a:t>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6096E-EEE7-4668-B2FD-B0FD84B84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Olizování úst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C13902-FD05-42BC-A0EF-36565D4EF2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54" t="7990" r="53608" b="68529"/>
          <a:stretch/>
        </p:blipFill>
        <p:spPr bwMode="auto">
          <a:xfrm>
            <a:off x="2779678" y="2380101"/>
            <a:ext cx="6632643" cy="42387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1661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B270C-0D66-44D2-802B-E232C8F23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Oromotorická</a:t>
            </a:r>
            <a:r>
              <a:rPr lang="cs-CZ" dirty="0"/>
              <a:t>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43801E-88A4-434F-9AB6-A8A93A3EC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Špulení úst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F69B234C-831D-4D2E-83BE-DB9AB1F374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7" t="38143" r="53575" b="38176"/>
          <a:stretch/>
        </p:blipFill>
        <p:spPr bwMode="auto">
          <a:xfrm>
            <a:off x="2483214" y="2217687"/>
            <a:ext cx="6660786" cy="43704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87402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DC06B-6CA2-451C-BBB9-4FF61C3FD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Oromotorická cvičení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E14FAF-6070-4E86-B619-0B9764C30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solidFill>
                  <a:srgbClr val="FF0000"/>
                </a:solidFill>
              </a:rPr>
              <a:t>Vytvoření bouličky v levé a pravé tváři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5C9A651-01FD-4F86-9143-4A97598341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071" t="38194" r="8339" b="37356"/>
          <a:stretch/>
        </p:blipFill>
        <p:spPr bwMode="auto">
          <a:xfrm>
            <a:off x="2549462" y="2351404"/>
            <a:ext cx="6414765" cy="41414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534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1381F-84DF-4C9C-8446-DEA53B069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Vyvozování hlásky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6D7BCA-5507-4DB6-BC2C-112D921E8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Vyvození z pomocného M</a:t>
            </a:r>
          </a:p>
          <a:p>
            <a:r>
              <a:rPr lang="cs-CZ" dirty="0"/>
              <a:t>Dítě si stiskne nosní chřípí a artikuluje M, přičemž se ozve B</a:t>
            </a:r>
          </a:p>
        </p:txBody>
      </p:sp>
    </p:spTree>
    <p:extLst>
      <p:ext uri="{BB962C8B-B14F-4D97-AF65-F5344CB8AC3E}">
        <p14:creationId xmlns:p14="http://schemas.microsoft.com/office/powerpoint/2010/main" val="197353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105</Words>
  <Application>Microsoft Office PowerPoint</Application>
  <PresentationFormat>Širokoúhlá obrazovka</PresentationFormat>
  <Paragraphs>27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Klient</vt:lpstr>
      <vt:lpstr>Co je narušeno?</vt:lpstr>
      <vt:lpstr>Dechová cvičení</vt:lpstr>
      <vt:lpstr>Cvičení na patrohltanový uzávěr</vt:lpstr>
      <vt:lpstr>Cvičení na artikulaci</vt:lpstr>
      <vt:lpstr>Oromotorická cvičení</vt:lpstr>
      <vt:lpstr>Oromotorická cvičení</vt:lpstr>
      <vt:lpstr>Oromotorická cvičení</vt:lpstr>
      <vt:lpstr>Vyvozování hlásky 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Klient</dc:title>
  <dc:creator>Adéla Hanzliková</dc:creator>
  <cp:lastModifiedBy>Adéla Hanzliková</cp:lastModifiedBy>
  <cp:revision>1</cp:revision>
  <dcterms:created xsi:type="dcterms:W3CDTF">2022-03-14T09:59:37Z</dcterms:created>
  <dcterms:modified xsi:type="dcterms:W3CDTF">2022-03-14T10:21:46Z</dcterms:modified>
</cp:coreProperties>
</file>