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roxima Nova"/>
      <p:regular r:id="rId12"/>
      <p:bold r:id="rId13"/>
      <p:italic r:id="rId14"/>
      <p:boldItalic r:id="rId15"/>
    </p:embeddedFont>
    <p:embeddedFont>
      <p:font typeface="Alfa Slab One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bold.fntdata"/><Relationship Id="rId12" Type="http://schemas.openxmlformats.org/officeDocument/2006/relationships/font" Target="fonts/ProximaNov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Italic.fntdata"/><Relationship Id="rId14" Type="http://schemas.openxmlformats.org/officeDocument/2006/relationships/font" Target="fonts/ProximaNova-italic.fntdata"/><Relationship Id="rId16" Type="http://schemas.openxmlformats.org/officeDocument/2006/relationships/font" Target="fonts/AlfaSlab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ea27035b358b921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ea27035b358b921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ea27035b358b921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ea27035b358b921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b83f3273a92ec5c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b83f3273a92ec5c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6b83f3273a92ec5c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6b83f3273a92ec5c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b83f3273a92ec5c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b83f3273a92ec5c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iqhracky.cz/rorys-story-cubes-pribehy-z-kostek/" TargetMode="External"/><Relationship Id="rId4" Type="http://schemas.openxmlformats.org/officeDocument/2006/relationships/hyperlink" Target="http://klinickylogoped.com/index.php/deti/vyvojova-dysfazie" TargetMode="External"/><Relationship Id="rId5" Type="http://schemas.openxmlformats.org/officeDocument/2006/relationships/hyperlink" Target="http://sarinka-svet-za-zrcadlem-autismus.blogspot.com/2011/02/posloupnost.html" TargetMode="External"/><Relationship Id="rId6" Type="http://schemas.openxmlformats.org/officeDocument/2006/relationships/hyperlink" Target="https://www.logosik.cz/logopedicke-kostky/logopedicke-kostky-prvni-vety---pro-nejmensi/" TargetMode="External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0"/>
              <a:t>Aktivity využitelné u VD</a:t>
            </a:r>
            <a:endParaRPr sz="5000"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Babická, Welshová, Roučková, Seifertová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Kartičky s dějovou posloupností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2" y="1421388"/>
            <a:ext cx="8520600" cy="230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cs" sz="1700"/>
              <a:t>“poskládej karty za sebou tak, aby jsi vytvořil/a děj ten povyprávěj v příběhu”</a:t>
            </a:r>
            <a:endParaRPr b="1" i="1" sz="17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700"/>
              <a:t>pracujeme například na: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cs"/>
              <a:t>NIŽŠÍ ÚROVEŇ VERBÁLNÍHO PROJEVU, NARUŠENÍ PAMĚT. FCÍ.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363" y="3605625"/>
            <a:ext cx="7689275" cy="153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 flipH="1">
            <a:off x="29" y="4431575"/>
            <a:ext cx="1804800" cy="5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5788" y="250875"/>
            <a:ext cx="3292426" cy="464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Logokostka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237902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“</a:t>
            </a:r>
            <a:r>
              <a:rPr b="1" i="1" lang="cs"/>
              <a:t>hoď kostkou a řekni, co vidíš na obrázku - poté vymysli další slovo začínající na stejnou hlásku”</a:t>
            </a:r>
            <a:endParaRPr b="1" i="1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i="1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i="1"/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 b="0" l="0" r="0" t="10297"/>
          <a:stretch/>
        </p:blipFill>
        <p:spPr>
          <a:xfrm>
            <a:off x="2480875" y="2080915"/>
            <a:ext cx="4182226" cy="281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87502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Story cubes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572706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cs"/>
              <a:t>děti hází kostkami a volně tvoří příběh na základě padlých obrázků</a:t>
            </a:r>
            <a:endParaRPr b="1" i="1"/>
          </a:p>
          <a:p>
            <a:pPr indent="-342900" lvl="0" marL="45720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kreativita a mnoho druhů příběhů na tu samou sérii</a:t>
            </a:r>
            <a:endParaRPr/>
          </a:p>
          <a:p>
            <a: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zábavné přemýšlení + tvoření vět z různých slov</a:t>
            </a:r>
            <a:endParaRPr/>
          </a:p>
          <a:p>
            <a: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ve skupině dětí a trochu vtipu do toho - třeba jedna z motivačních situací </a:t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 rotWithShape="1">
          <a:blip r:embed="rId3">
            <a:alphaModFix/>
          </a:blip>
          <a:srcRect b="16033" l="0" r="0" t="17547"/>
          <a:stretch/>
        </p:blipFill>
        <p:spPr>
          <a:xfrm>
            <a:off x="538684" y="2180502"/>
            <a:ext cx="4033324" cy="2678876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/>
          <p:nvPr/>
        </p:nvSpPr>
        <p:spPr>
          <a:xfrm>
            <a:off x="5591368" y="2497441"/>
            <a:ext cx="3062700" cy="1673100"/>
          </a:xfrm>
          <a:prstGeom prst="cloudCallout">
            <a:avLst>
              <a:gd fmla="val -92730" name="adj1"/>
              <a:gd fmla="val 28953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vymýšlíme s dětma co nejvtipnější příběhy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 ani nevím, jak tím na sobě pracuji 🤠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zdroje</a:t>
            </a:r>
            <a:endParaRPr/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5" y="1017731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https://www.iqhracky.cz/rorys-story-cubes-pribehy-z-kostek/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4"/>
              </a:rPr>
              <a:t>http://klinickylogoped.com/index.php/deti/vyvojova-dysfazie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5"/>
              </a:rPr>
              <a:t>http://sarinka-svet-za-zrcadlem-autismus.blogspot.com/2011/02/posloupnost.html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 u="sng">
                <a:solidFill>
                  <a:schemeClr val="hlink"/>
                </a:solidFill>
                <a:hlinkClick r:id="rId6"/>
              </a:rPr>
              <a:t>https://www.logosik.cz/logopedicke-kostky/logopedicke-kostky-prvni-vety---pro-nejmensi/</a:t>
            </a:r>
            <a:endParaRPr/>
          </a:p>
        </p:txBody>
      </p:sp>
      <p:pic>
        <p:nvPicPr>
          <p:cNvPr id="92" name="Google Shape;92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778735" y="3089925"/>
            <a:ext cx="2053574" cy="2053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