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1" userDrawn="1">
          <p15:clr>
            <a:srgbClr val="A4A3A4"/>
          </p15:clr>
        </p15:guide>
        <p15:guide id="13" pos="3695">
          <p15:clr>
            <a:srgbClr val="A4A3A4"/>
          </p15:clr>
        </p15:guide>
        <p15:guide id="14" pos="437" userDrawn="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67" d="100"/>
          <a:sy n="67" d="100"/>
        </p:scale>
        <p:origin x="528" y="44"/>
      </p:cViewPr>
      <p:guideLst>
        <p:guide orient="horz" pos="2160"/>
        <p:guide orient="horz" pos="1008"/>
        <p:guide orient="horz" pos="116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1"/>
        <p:guide pos="3695"/>
        <p:guide pos="437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06.03.2022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06.03.2022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:a16="http://schemas.microsoft.com/office/drawing/2014/main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:a16="http://schemas.microsoft.com/office/drawing/2014/main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:a16="http://schemas.microsoft.com/office/drawing/2014/main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2372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Symbol</vt:lpstr>
      <vt:lpstr>Wingdings</vt:lpstr>
      <vt:lpstr>Continental_Europe_16x9</vt:lpstr>
      <vt:lpstr>Daltonský plán</vt:lpstr>
      <vt:lpstr>Prezentace aplikace PowerPoint</vt:lpstr>
      <vt:lpstr>Daltonský plán </vt:lpstr>
      <vt:lpstr>Co je daltonský plán?</vt:lpstr>
      <vt:lpstr>Co je daltonský plán?</vt:lpstr>
      <vt:lpstr>Historie, vývoj</vt:lpstr>
      <vt:lpstr>Historie, vývoj</vt:lpstr>
      <vt:lpstr>Prezentace aplikace PowerPoint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Prezentace aplikace PowerPoint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2022-03-06T17:40:15Z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