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47B094F5-2B50-4D49-A498-C403CA1BBC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C22544-80B5-42FD-AC8B-4960823B5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</a:rPr>
              <a:t>Projektování II.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04D7DE-6582-41F3-9E25-03CDA379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446" y="4551038"/>
            <a:ext cx="5449479" cy="1663495"/>
          </a:xfrm>
        </p:spPr>
        <p:txBody>
          <a:bodyPr anchor="b">
            <a:norm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Harmonogram, úkoly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18F48F-117D-48C4-94BF-D3E4C44B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dirty="0"/>
              <a:t>Východiska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C4320-703E-4AFB-A113-F4F9E58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28800"/>
            <a:ext cx="10168128" cy="4348163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200" b="1" dirty="0"/>
              <a:t>Týmy – vytvořené</a:t>
            </a:r>
          </a:p>
          <a:p>
            <a:pPr algn="ctr"/>
            <a:r>
              <a:rPr lang="cs-CZ" sz="2200" b="1" dirty="0"/>
              <a:t>Projekty – zahájené</a:t>
            </a:r>
          </a:p>
          <a:p>
            <a:pPr algn="ctr"/>
            <a:r>
              <a:rPr lang="cs-CZ" sz="2200" b="1" dirty="0"/>
              <a:t>Možné změny – minimální, ale reálné</a:t>
            </a:r>
          </a:p>
          <a:p>
            <a:pPr algn="ctr"/>
            <a:r>
              <a:rPr lang="cs-CZ" sz="2200" b="1" dirty="0"/>
              <a:t>Spolupráce s garantem –nutná</a:t>
            </a:r>
          </a:p>
          <a:p>
            <a:pPr algn="ctr"/>
            <a:r>
              <a:rPr lang="cs-CZ" sz="2200" b="1" dirty="0"/>
              <a:t>Realizace projektu – probíhající</a:t>
            </a:r>
          </a:p>
          <a:p>
            <a:pPr algn="ctr"/>
            <a:r>
              <a:rPr lang="cs-CZ" sz="2200" b="1" dirty="0"/>
              <a:t>Problémy – možné, odstranitelné</a:t>
            </a:r>
          </a:p>
          <a:p>
            <a:pPr algn="ctr"/>
            <a:r>
              <a:rPr lang="cs-CZ" sz="2200" b="1" dirty="0"/>
              <a:t>Krize, stagnace – důležité řešit</a:t>
            </a:r>
          </a:p>
          <a:p>
            <a:pPr algn="ctr"/>
            <a:r>
              <a:rPr lang="cs-CZ" sz="2200" b="1" dirty="0"/>
              <a:t>Nové výzvy – reálné</a:t>
            </a:r>
          </a:p>
          <a:p>
            <a:pPr algn="ctr"/>
            <a:r>
              <a:rPr lang="cs-CZ" sz="2200" b="1" dirty="0"/>
              <a:t>Online varianta - žádoucí</a:t>
            </a:r>
          </a:p>
        </p:txBody>
      </p:sp>
    </p:spTree>
    <p:extLst>
      <p:ext uri="{BB962C8B-B14F-4D97-AF65-F5344CB8AC3E}">
        <p14:creationId xmlns:p14="http://schemas.microsoft.com/office/powerpoint/2010/main" val="380981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B5E22-81B6-445D-AF0E-DB3DBFBD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Co nás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49FCB-C7FC-4743-95E3-B5995B08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Pokračování v realizaci </a:t>
            </a:r>
            <a:r>
              <a:rPr lang="cs-CZ" dirty="0"/>
              <a:t>– nutné</a:t>
            </a:r>
          </a:p>
          <a:p>
            <a:pPr algn="ctr"/>
            <a:r>
              <a:rPr lang="cs-CZ" b="1" dirty="0"/>
              <a:t>Stabilizace týmu </a:t>
            </a:r>
            <a:r>
              <a:rPr lang="cs-CZ" dirty="0"/>
              <a:t>– žádoucí</a:t>
            </a:r>
          </a:p>
          <a:p>
            <a:pPr algn="ctr"/>
            <a:r>
              <a:rPr lang="cs-CZ" b="1" dirty="0"/>
              <a:t>Konzultace s garantem </a:t>
            </a:r>
            <a:r>
              <a:rPr lang="cs-CZ" dirty="0"/>
              <a:t>– pravidelná </a:t>
            </a:r>
          </a:p>
          <a:p>
            <a:pPr algn="ctr"/>
            <a:r>
              <a:rPr lang="cs-CZ" b="1" dirty="0"/>
              <a:t>Příprava medializace projektu </a:t>
            </a:r>
            <a:r>
              <a:rPr lang="cs-CZ" dirty="0"/>
              <a:t>– cvičení – důležité</a:t>
            </a:r>
          </a:p>
          <a:p>
            <a:pPr algn="ctr"/>
            <a:r>
              <a:rPr lang="cs-CZ" b="1" dirty="0"/>
              <a:t>Zpracování dokumentace </a:t>
            </a:r>
            <a:r>
              <a:rPr lang="cs-CZ" dirty="0"/>
              <a:t>– závěrečná práce, vyhodnocení – nutné</a:t>
            </a:r>
          </a:p>
          <a:p>
            <a:pPr algn="ctr"/>
            <a:r>
              <a:rPr lang="cs-CZ" b="1" dirty="0"/>
              <a:t>Finální prezentace výsledků </a:t>
            </a:r>
            <a:r>
              <a:rPr lang="cs-CZ" dirty="0"/>
              <a:t>- zajímavá</a:t>
            </a:r>
          </a:p>
          <a:p>
            <a:pPr algn="ctr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37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07467-20B7-4640-81D2-71BC9A80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– společné aktivity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D37D0C-3BC0-4BD2-B970-4C8B6227A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0560" y="2598003"/>
            <a:ext cx="10463033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Úvodní informace (15.2. ) 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Segoe UI Web (East European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Společná konzultace (29.3.) - cvičení k medializaci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Segoe UI Web (East European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Prezentace projektových záměrů, závěr semestru (3.5.) </a:t>
            </a: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4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DAD32-78A4-4DAE-8BB7-D13D8556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 týmů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E9418-5F0E-4919-BD66-E4D55DCA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Pokračování v realizaci</a:t>
            </a:r>
          </a:p>
          <a:p>
            <a:pPr algn="ctr"/>
            <a:r>
              <a:rPr lang="cs-CZ" dirty="0"/>
              <a:t>Dobrý pocit</a:t>
            </a:r>
          </a:p>
          <a:p>
            <a:pPr algn="ctr"/>
            <a:r>
              <a:rPr lang="cs-CZ" dirty="0"/>
              <a:t>Dílčí výsledky</a:t>
            </a:r>
          </a:p>
          <a:p>
            <a:pPr algn="ctr"/>
            <a:r>
              <a:rPr lang="cs-CZ" dirty="0"/>
              <a:t>Smysluplnost</a:t>
            </a:r>
          </a:p>
          <a:p>
            <a:pPr algn="ctr"/>
            <a:r>
              <a:rPr lang="cs-CZ" dirty="0"/>
              <a:t>Komunikace</a:t>
            </a:r>
          </a:p>
          <a:p>
            <a:pPr algn="ctr"/>
            <a:r>
              <a:rPr lang="cs-CZ" dirty="0"/>
              <a:t>Završení projektu </a:t>
            </a:r>
          </a:p>
          <a:p>
            <a:pPr algn="ctr"/>
            <a:r>
              <a:rPr lang="cs-CZ" dirty="0"/>
              <a:t>Konzultace týmu a garanta</a:t>
            </a:r>
          </a:p>
        </p:txBody>
      </p:sp>
    </p:spTree>
    <p:extLst>
      <p:ext uri="{BB962C8B-B14F-4D97-AF65-F5344CB8AC3E}">
        <p14:creationId xmlns:p14="http://schemas.microsoft.com/office/powerpoint/2010/main" val="245395470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6"/>
      </a:accent1>
      <a:accent2>
        <a:srgbClr val="9D3BB1"/>
      </a:accent2>
      <a:accent3>
        <a:srgbClr val="7E4DC3"/>
      </a:accent3>
      <a:accent4>
        <a:srgbClr val="4444B5"/>
      </a:accent4>
      <a:accent5>
        <a:srgbClr val="4D7EC3"/>
      </a:accent5>
      <a:accent6>
        <a:srgbClr val="3B9EB1"/>
      </a:accent6>
      <a:hlink>
        <a:srgbClr val="3F5F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104</TotalTime>
  <Words>132</Words>
  <Application>Microsoft Office PowerPoint</Application>
  <PresentationFormat>Širokoúhlá obrazovka</PresentationFormat>
  <Paragraphs>33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Neue Haas Grotesk Text Pro</vt:lpstr>
      <vt:lpstr>Segoe UI Web (East European)</vt:lpstr>
      <vt:lpstr>AccentBoxVTI</vt:lpstr>
      <vt:lpstr>Projektování II.</vt:lpstr>
      <vt:lpstr>Východiska</vt:lpstr>
      <vt:lpstr>Co nás čeká</vt:lpstr>
      <vt:lpstr>Harmonogram – společné aktivity</vt:lpstr>
      <vt:lpstr>Individuální práce týmů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II.</dc:title>
  <dc:creator>Lenka Gulová</dc:creator>
  <cp:lastModifiedBy>Martina Kurowski</cp:lastModifiedBy>
  <cp:revision>6</cp:revision>
  <dcterms:created xsi:type="dcterms:W3CDTF">2021-03-01T18:46:57Z</dcterms:created>
  <dcterms:modified xsi:type="dcterms:W3CDTF">2022-02-17T09:01:40Z</dcterms:modified>
</cp:coreProperties>
</file>