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75" r:id="rId3"/>
    <p:sldId id="291" r:id="rId4"/>
    <p:sldId id="294" r:id="rId5"/>
  </p:sldIdLst>
  <p:sldSz cx="9144000" cy="6858000" type="screen4x3"/>
  <p:notesSz cx="6858000" cy="9144000"/>
  <p:custDataLst>
    <p:tags r:id="rId6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F7707-68D1-46E0-B8CC-D11DD3BDCEAC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7C441B4-E5BF-4A1F-A467-CA18A8D525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CC7ED-E11D-403E-BA25-4C2F8982CC0C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1143A-6BA2-458F-BE46-CCC75323C1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7FB62187-B4B2-479A-AACF-E277FFA157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D55514-EF9F-4B63-BBE4-29B10C85C538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90A4A-8248-4F22-B2F5-422D8A9C1F29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B8BD8A70-C1A4-419E-9FC8-E9996193E7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EDA24-6C70-41FC-A71E-850D7359BBC8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A03894F-1B69-4813-A7FF-4D19DD3AB0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FFCC2F46-DE30-4354-8766-E5F4F71A56B0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DD921-DAF8-4E6A-8A10-4A0388FE3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36F174-1DD5-4442-AE45-F2B2568E2C00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59FB0DD-1515-4484-8CC8-3611487FF2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B7E84-7D8C-467E-AC47-D90F0F56CADF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2CCEB628-D422-4A6F-924E-E2C54E00A5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55607-A6DC-418A-A9F0-6139C72368B3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2E044DE-1EB1-4F43-B684-8A38E6B885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6C5BB85-95BB-4642-9469-14F30C5CF4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950B5-EF9F-47E6-A3DC-6FEC7BED76F9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4F9C4C01-8057-4A91-8BD3-1FF097D38D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08021FDE-020E-4FC2-8A22-359BBF38B3EF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25.02.2019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Úvod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Design a konstruování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Úvod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Cílem předmětu je: </a:t>
            </a:r>
          </a:p>
          <a:p>
            <a:pPr marL="514350" indent="-514350">
              <a:buAutoNum type="alphaLcParenR"/>
            </a:pPr>
            <a:r>
              <a:rPr lang="cs-CZ" dirty="0"/>
              <a:t>získat základní schopnosti a dovednosti úspěšně organizovat a řídit vyučovací proces tematického okruhu Design a konstruování, </a:t>
            </a:r>
          </a:p>
          <a:p>
            <a:pPr marL="514350" indent="-514350">
              <a:buAutoNum type="alphaLcParenR"/>
            </a:pPr>
            <a:r>
              <a:rPr lang="cs-CZ" dirty="0"/>
              <a:t>získat potřebnou odbornost vztahující se k problematice designu a konstruování.</a:t>
            </a:r>
          </a:p>
        </p:txBody>
      </p:sp>
    </p:spTree>
    <p:extLst>
      <p:ext uri="{BB962C8B-B14F-4D97-AF65-F5344CB8AC3E}">
        <p14:creationId xmlns:p14="http://schemas.microsoft.com/office/powerpoint/2010/main" val="2328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>
                <a:solidFill>
                  <a:srgbClr val="FF0000"/>
                </a:solidFill>
              </a:rPr>
              <a:t>Oblasti D a K:</a:t>
            </a:r>
            <a:endParaRPr lang="cs-CZ" sz="26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cs-CZ" sz="2400" dirty="0"/>
          </a:p>
          <a:p>
            <a:pPr lvl="0"/>
            <a:r>
              <a:rPr lang="cs-CZ" sz="2600" dirty="0"/>
              <a:t>Navrhování, konstruování, práce montážní a demontážní (včetně konstrukčních stavebnic), design a konstruování v praktických činnostech.</a:t>
            </a:r>
          </a:p>
          <a:p>
            <a:pPr lvl="0"/>
            <a:r>
              <a:rPr lang="cs-CZ" sz="2600" dirty="0"/>
              <a:t>Využití 3D CAD a modelování při návrhu výrobků a konstrukčních řešení, 3D tisk.</a:t>
            </a:r>
          </a:p>
          <a:p>
            <a:pPr lvl="0"/>
            <a:r>
              <a:rPr lang="cs-CZ" sz="2600" dirty="0"/>
              <a:t>Základy architektury a mostů, konstrukce mostů a mosty v ČR a v zahraničí.</a:t>
            </a:r>
          </a:p>
          <a:p>
            <a:pPr lvl="0"/>
            <a:r>
              <a:rPr lang="cs-CZ" sz="2600" dirty="0"/>
              <a:t>Využití ICT prostředků v D a K, počítačové hry a konstruování (</a:t>
            </a:r>
            <a:r>
              <a:rPr lang="cs-CZ" sz="2600" dirty="0" err="1"/>
              <a:t>bridge</a:t>
            </a:r>
            <a:r>
              <a:rPr lang="cs-CZ" sz="2600" dirty="0"/>
              <a:t> </a:t>
            </a:r>
            <a:r>
              <a:rPr lang="cs-CZ" sz="2600" dirty="0" err="1"/>
              <a:t>builder</a:t>
            </a:r>
            <a:r>
              <a:rPr lang="cs-CZ" sz="2600" dirty="0"/>
              <a:t>).</a:t>
            </a:r>
          </a:p>
          <a:p>
            <a:pPr eaLnBrk="1" hangingPunct="1"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95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Výukové metody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>
                <a:solidFill>
                  <a:srgbClr val="FF0000"/>
                </a:solidFill>
              </a:rPr>
              <a:t>Výuka:</a:t>
            </a:r>
            <a:endParaRPr lang="cs-CZ" sz="2600" dirty="0">
              <a:solidFill>
                <a:srgbClr val="FF0000"/>
              </a:solidFill>
            </a:endParaRPr>
          </a:p>
          <a:p>
            <a:r>
              <a:rPr lang="cs-CZ" dirty="0"/>
              <a:t>přednáška, </a:t>
            </a:r>
          </a:p>
          <a:p>
            <a:r>
              <a:rPr lang="cs-CZ" dirty="0"/>
              <a:t>demonstrace, </a:t>
            </a:r>
          </a:p>
          <a:p>
            <a:r>
              <a:rPr lang="cs-CZ" dirty="0"/>
              <a:t>samostatná práce studentů, </a:t>
            </a:r>
          </a:p>
          <a:p>
            <a:r>
              <a:rPr lang="cs-CZ" dirty="0"/>
              <a:t>projekt.</a:t>
            </a:r>
          </a:p>
          <a:p>
            <a:pPr eaLnBrk="1" hangingPunct="1">
              <a:buFontTx/>
              <a:buNone/>
            </a:pPr>
            <a:r>
              <a:rPr lang="cs-CZ" dirty="0">
                <a:solidFill>
                  <a:srgbClr val="FF0000"/>
                </a:solidFill>
              </a:rPr>
              <a:t>Metody hodnocení a ukončení:</a:t>
            </a:r>
          </a:p>
          <a:p>
            <a:r>
              <a:rPr lang="cs-CZ" dirty="0"/>
              <a:t>Vytvoření modelu s využitím konstrukční stavebnice.</a:t>
            </a:r>
          </a:p>
          <a:p>
            <a:r>
              <a:rPr lang="cs-CZ" dirty="0"/>
              <a:t>3 stránková seminární práce.</a:t>
            </a:r>
          </a:p>
          <a:p>
            <a:r>
              <a:rPr lang="cs-CZ" dirty="0"/>
              <a:t>Za úspěšné obhájení projektu, udělení zápočtu.</a:t>
            </a:r>
          </a:p>
        </p:txBody>
      </p:sp>
    </p:spTree>
    <p:extLst>
      <p:ext uri="{BB962C8B-B14F-4D97-AF65-F5344CB8AC3E}">
        <p14:creationId xmlns:p14="http://schemas.microsoft.com/office/powerpoint/2010/main" val="24306171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70&quot;&gt;&lt;/object&gt;&lt;object type=&quot;2&quot; unique_id=&quot;10171&quot;&gt;&lt;object type=&quot;3&quot; unique_id=&quot;10172&quot;&gt;&lt;property id=&quot;20148&quot; value=&quot;5&quot;/&gt;&lt;property id=&quot;20300&quot; value=&quot;Slide 1 - &amp;quot;Design a konstruování&amp;quot;&quot;/&gt;&lt;property id=&quot;20307&quot; value=&quot;256&quot;/&gt;&lt;/object&gt;&lt;object type=&quot;3&quot; unique_id=&quot;10802&quot;&gt;&lt;property id=&quot;20148&quot; value=&quot;5&quot;/&gt;&lt;property id=&quot;20300&quot; value=&quot;Slide 2 - &amp;quot;Úvod&amp;quot;&quot;/&gt;&lt;property id=&quot;20307&quot; value=&quot;275&quot;/&gt;&lt;/object&gt;&lt;object type=&quot;3&quot; unique_id=&quot;11256&quot;&gt;&lt;property id=&quot;20148&quot; value=&quot;5&quot;/&gt;&lt;property id=&quot;20300&quot; value=&quot;Slide 3 - &amp;quot;Osnova&amp;quot;&quot;/&gt;&lt;property id=&quot;20307&quot; value=&quot;291&quot;/&gt;&lt;/object&gt;&lt;object type=&quot;3&quot; unique_id=&quot;11604&quot;&gt;&lt;property id=&quot;20148&quot; value=&quot;5&quot;/&gt;&lt;property id=&quot;20300&quot; value=&quot;Slide 4 - &amp;quot;Výukové metody&amp;quot;&quot;/&gt;&lt;property id=&quot;20307&quot; value=&quot;29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860</TotalTime>
  <Words>148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Georgia</vt:lpstr>
      <vt:lpstr>Wingdings</vt:lpstr>
      <vt:lpstr>Wingdings 2</vt:lpstr>
      <vt:lpstr>Administrativní</vt:lpstr>
      <vt:lpstr>Design a konstruování</vt:lpstr>
      <vt:lpstr>Úvod</vt:lpstr>
      <vt:lpstr>Osnova</vt:lpstr>
      <vt:lpstr>Výukové metody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</dc:title>
  <dc:creator>admin</dc:creator>
  <cp:lastModifiedBy>Zdeněk Hodis</cp:lastModifiedBy>
  <cp:revision>79</cp:revision>
  <dcterms:created xsi:type="dcterms:W3CDTF">2010-03-01T14:40:18Z</dcterms:created>
  <dcterms:modified xsi:type="dcterms:W3CDTF">2019-02-25T09:00:41Z</dcterms:modified>
</cp:coreProperties>
</file>