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57" r:id="rId5"/>
    <p:sldId id="260" r:id="rId6"/>
    <p:sldId id="261" r:id="rId7"/>
    <p:sldId id="278" r:id="rId8"/>
    <p:sldId id="277" r:id="rId9"/>
    <p:sldId id="264" r:id="rId10"/>
    <p:sldId id="279" r:id="rId11"/>
    <p:sldId id="263" r:id="rId12"/>
    <p:sldId id="270" r:id="rId13"/>
    <p:sldId id="262" r:id="rId14"/>
    <p:sldId id="280" r:id="rId15"/>
    <p:sldId id="268" r:id="rId16"/>
    <p:sldId id="269" r:id="rId17"/>
    <p:sldId id="265" r:id="rId18"/>
    <p:sldId id="281" r:id="rId19"/>
    <p:sldId id="266" r:id="rId20"/>
    <p:sldId id="267" r:id="rId21"/>
    <p:sldId id="282" r:id="rId22"/>
    <p:sldId id="272" r:id="rId23"/>
    <p:sldId id="274" r:id="rId24"/>
    <p:sldId id="273" r:id="rId25"/>
    <p:sldId id="275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35158-8EA0-4049-91A8-F8A6EF42F73A}" v="7" dt="2022-02-18T06:52:11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Frýzová" userId="ebf8b370-5ae2-4d7b-9a79-f009307c4721" providerId="ADAL" clId="{D5795374-2C39-4475-B9FA-87910BA90BA1}"/>
    <pc:docChg chg="undo custSel addSld delSld modSld sldOrd">
      <pc:chgData name="Iva Frýzová" userId="ebf8b370-5ae2-4d7b-9a79-f009307c4721" providerId="ADAL" clId="{D5795374-2C39-4475-B9FA-87910BA90BA1}" dt="2021-03-19T15:49:36.409" v="1438" actId="47"/>
      <pc:docMkLst>
        <pc:docMk/>
      </pc:docMkLst>
      <pc:sldChg chg="addSp delSp modSp mod">
        <pc:chgData name="Iva Frýzová" userId="ebf8b370-5ae2-4d7b-9a79-f009307c4721" providerId="ADAL" clId="{D5795374-2C39-4475-B9FA-87910BA90BA1}" dt="2021-03-19T08:49:42.821" v="968" actId="20577"/>
        <pc:sldMkLst>
          <pc:docMk/>
          <pc:sldMk cId="2770036483" sldId="258"/>
        </pc:sldMkLst>
        <pc:spChg chg="mod">
          <ac:chgData name="Iva Frýzová" userId="ebf8b370-5ae2-4d7b-9a79-f009307c4721" providerId="ADAL" clId="{D5795374-2C39-4475-B9FA-87910BA90BA1}" dt="2021-03-16T14:43:42.612" v="83" actId="207"/>
          <ac:spMkLst>
            <pc:docMk/>
            <pc:sldMk cId="2770036483" sldId="258"/>
            <ac:spMk id="2" creationId="{3E99C7A5-812F-4E4B-BC56-588EB977CD40}"/>
          </ac:spMkLst>
        </pc:spChg>
        <pc:spChg chg="mod">
          <ac:chgData name="Iva Frýzová" userId="ebf8b370-5ae2-4d7b-9a79-f009307c4721" providerId="ADAL" clId="{D5795374-2C39-4475-B9FA-87910BA90BA1}" dt="2021-03-19T08:49:42.821" v="968" actId="20577"/>
          <ac:spMkLst>
            <pc:docMk/>
            <pc:sldMk cId="2770036483" sldId="258"/>
            <ac:spMk id="3" creationId="{CA1A0FAC-F295-4D7E-AF6A-BCC66D326862}"/>
          </ac:spMkLst>
        </pc:spChg>
        <pc:spChg chg="add mod">
          <ac:chgData name="Iva Frýzová" userId="ebf8b370-5ae2-4d7b-9a79-f009307c4721" providerId="ADAL" clId="{D5795374-2C39-4475-B9FA-87910BA90BA1}" dt="2021-03-16T14:45:08.298" v="101" actId="207"/>
          <ac:spMkLst>
            <pc:docMk/>
            <pc:sldMk cId="2770036483" sldId="258"/>
            <ac:spMk id="5" creationId="{99077C26-BE86-4085-82F2-ECB8AF173510}"/>
          </ac:spMkLst>
        </pc:spChg>
        <pc:spChg chg="add del mod">
          <ac:chgData name="Iva Frýzová" userId="ebf8b370-5ae2-4d7b-9a79-f009307c4721" providerId="ADAL" clId="{D5795374-2C39-4475-B9FA-87910BA90BA1}" dt="2021-03-16T14:42:55.950" v="74" actId="478"/>
          <ac:spMkLst>
            <pc:docMk/>
            <pc:sldMk cId="2770036483" sldId="258"/>
            <ac:spMk id="6" creationId="{270429C0-338F-4C8A-AEB5-3CE00A4AE89B}"/>
          </ac:spMkLst>
        </pc:spChg>
        <pc:spChg chg="add mod">
          <ac:chgData name="Iva Frýzová" userId="ebf8b370-5ae2-4d7b-9a79-f009307c4721" providerId="ADAL" clId="{D5795374-2C39-4475-B9FA-87910BA90BA1}" dt="2021-03-16T14:49:01.299" v="438" actId="20577"/>
          <ac:spMkLst>
            <pc:docMk/>
            <pc:sldMk cId="2770036483" sldId="258"/>
            <ac:spMk id="7" creationId="{9CC05116-ABEE-463F-9D85-85B4236B94E9}"/>
          </ac:spMkLst>
        </pc:spChg>
      </pc:sldChg>
      <pc:sldChg chg="modSp mod">
        <pc:chgData name="Iva Frýzová" userId="ebf8b370-5ae2-4d7b-9a79-f009307c4721" providerId="ADAL" clId="{D5795374-2C39-4475-B9FA-87910BA90BA1}" dt="2021-03-16T14:55:20.096" v="951" actId="20577"/>
        <pc:sldMkLst>
          <pc:docMk/>
          <pc:sldMk cId="3704382817" sldId="275"/>
        </pc:sldMkLst>
        <pc:spChg chg="mod">
          <ac:chgData name="Iva Frýzová" userId="ebf8b370-5ae2-4d7b-9a79-f009307c4721" providerId="ADAL" clId="{D5795374-2C39-4475-B9FA-87910BA90BA1}" dt="2021-03-16T14:54:44.123" v="859" actId="207"/>
          <ac:spMkLst>
            <pc:docMk/>
            <pc:sldMk cId="3704382817" sldId="275"/>
            <ac:spMk id="2" creationId="{C570BF16-770D-45EB-A6D6-B932D81B5B51}"/>
          </ac:spMkLst>
        </pc:spChg>
        <pc:spChg chg="mod">
          <ac:chgData name="Iva Frýzová" userId="ebf8b370-5ae2-4d7b-9a79-f009307c4721" providerId="ADAL" clId="{D5795374-2C39-4475-B9FA-87910BA90BA1}" dt="2021-03-16T14:55:20.096" v="951" actId="20577"/>
          <ac:spMkLst>
            <pc:docMk/>
            <pc:sldMk cId="3704382817" sldId="275"/>
            <ac:spMk id="3" creationId="{1D5A430E-1E81-4318-AE3D-E58C2F536729}"/>
          </ac:spMkLst>
        </pc:spChg>
      </pc:sldChg>
      <pc:sldChg chg="del">
        <pc:chgData name="Iva Frýzová" userId="ebf8b370-5ae2-4d7b-9a79-f009307c4721" providerId="ADAL" clId="{D5795374-2C39-4475-B9FA-87910BA90BA1}" dt="2021-03-16T14:49:11.324" v="439" actId="47"/>
        <pc:sldMkLst>
          <pc:docMk/>
          <pc:sldMk cId="1009741923" sldId="276"/>
        </pc:sldMkLst>
      </pc:sldChg>
      <pc:sldChg chg="addSp delSp modSp new del mod ord">
        <pc:chgData name="Iva Frýzová" userId="ebf8b370-5ae2-4d7b-9a79-f009307c4721" providerId="ADAL" clId="{D5795374-2C39-4475-B9FA-87910BA90BA1}" dt="2021-03-19T15:49:36.409" v="1438" actId="47"/>
        <pc:sldMkLst>
          <pc:docMk/>
          <pc:sldMk cId="3877955621" sldId="278"/>
        </pc:sldMkLst>
        <pc:spChg chg="mod">
          <ac:chgData name="Iva Frýzová" userId="ebf8b370-5ae2-4d7b-9a79-f009307c4721" providerId="ADAL" clId="{D5795374-2C39-4475-B9FA-87910BA90BA1}" dt="2021-03-19T08:50:44.367" v="1029" actId="1076"/>
          <ac:spMkLst>
            <pc:docMk/>
            <pc:sldMk cId="3877955621" sldId="278"/>
            <ac:spMk id="2" creationId="{6D5224AB-E16E-4143-9F3B-6FCBE4E37448}"/>
          </ac:spMkLst>
        </pc:spChg>
        <pc:spChg chg="mod">
          <ac:chgData name="Iva Frýzová" userId="ebf8b370-5ae2-4d7b-9a79-f009307c4721" providerId="ADAL" clId="{D5795374-2C39-4475-B9FA-87910BA90BA1}" dt="2021-03-19T08:56:59.531" v="1421" actId="20577"/>
          <ac:spMkLst>
            <pc:docMk/>
            <pc:sldMk cId="3877955621" sldId="278"/>
            <ac:spMk id="3" creationId="{6383AA31-A111-460B-AE28-A903FA204A76}"/>
          </ac:spMkLst>
        </pc:spChg>
        <pc:picChg chg="add del mod">
          <ac:chgData name="Iva Frýzová" userId="ebf8b370-5ae2-4d7b-9a79-f009307c4721" providerId="ADAL" clId="{D5795374-2C39-4475-B9FA-87910BA90BA1}" dt="2021-03-19T08:57:29.733" v="1424" actId="478"/>
          <ac:picMkLst>
            <pc:docMk/>
            <pc:sldMk cId="3877955621" sldId="278"/>
            <ac:picMk id="1026" creationId="{EC1ED49E-0069-4742-A956-1028C9852A44}"/>
          </ac:picMkLst>
        </pc:picChg>
      </pc:sldChg>
      <pc:sldChg chg="add del">
        <pc:chgData name="Iva Frýzová" userId="ebf8b370-5ae2-4d7b-9a79-f009307c4721" providerId="ADAL" clId="{D5795374-2C39-4475-B9FA-87910BA90BA1}" dt="2021-03-19T15:49:36.409" v="1438" actId="47"/>
        <pc:sldMkLst>
          <pc:docMk/>
          <pc:sldMk cId="0" sldId="279"/>
        </pc:sldMkLst>
      </pc:sldChg>
      <pc:sldChg chg="add del">
        <pc:chgData name="Iva Frýzová" userId="ebf8b370-5ae2-4d7b-9a79-f009307c4721" providerId="ADAL" clId="{D5795374-2C39-4475-B9FA-87910BA90BA1}" dt="2021-03-19T15:49:36.409" v="1438" actId="47"/>
        <pc:sldMkLst>
          <pc:docMk/>
          <pc:sldMk cId="0" sldId="280"/>
        </pc:sldMkLst>
      </pc:sldChg>
      <pc:sldChg chg="add del">
        <pc:chgData name="Iva Frýzová" userId="ebf8b370-5ae2-4d7b-9a79-f009307c4721" providerId="ADAL" clId="{D5795374-2C39-4475-B9FA-87910BA90BA1}" dt="2021-03-19T15:49:36.409" v="1438" actId="47"/>
        <pc:sldMkLst>
          <pc:docMk/>
          <pc:sldMk cId="0" sldId="281"/>
        </pc:sldMkLst>
      </pc:sldChg>
      <pc:sldChg chg="addSp delSp modSp new del mod">
        <pc:chgData name="Iva Frýzová" userId="ebf8b370-5ae2-4d7b-9a79-f009307c4721" providerId="ADAL" clId="{D5795374-2C39-4475-B9FA-87910BA90BA1}" dt="2021-03-19T15:49:36.409" v="1438" actId="47"/>
        <pc:sldMkLst>
          <pc:docMk/>
          <pc:sldMk cId="2554815728" sldId="282"/>
        </pc:sldMkLst>
        <pc:spChg chg="del">
          <ac:chgData name="Iva Frýzová" userId="ebf8b370-5ae2-4d7b-9a79-f009307c4721" providerId="ADAL" clId="{D5795374-2C39-4475-B9FA-87910BA90BA1}" dt="2021-03-19T08:59:52.915" v="1429" actId="478"/>
          <ac:spMkLst>
            <pc:docMk/>
            <pc:sldMk cId="2554815728" sldId="282"/>
            <ac:spMk id="2" creationId="{54EC6486-0CF6-4E4B-8ECF-C18DA8C82B43}"/>
          </ac:spMkLst>
        </pc:spChg>
        <pc:spChg chg="del mod">
          <ac:chgData name="Iva Frýzová" userId="ebf8b370-5ae2-4d7b-9a79-f009307c4721" providerId="ADAL" clId="{D5795374-2C39-4475-B9FA-87910BA90BA1}" dt="2021-03-19T08:59:47.691" v="1428"/>
          <ac:spMkLst>
            <pc:docMk/>
            <pc:sldMk cId="2554815728" sldId="282"/>
            <ac:spMk id="3" creationId="{260D63B5-C034-4866-92CB-3D59A66D4808}"/>
          </ac:spMkLst>
        </pc:spChg>
        <pc:picChg chg="add mod">
          <ac:chgData name="Iva Frýzová" userId="ebf8b370-5ae2-4d7b-9a79-f009307c4721" providerId="ADAL" clId="{D5795374-2C39-4475-B9FA-87910BA90BA1}" dt="2021-03-19T08:59:57.904" v="1431" actId="14100"/>
          <ac:picMkLst>
            <pc:docMk/>
            <pc:sldMk cId="2554815728" sldId="282"/>
            <ac:picMk id="4" creationId="{9FA6164E-EF52-4427-83AB-B1045DCA7AE6}"/>
          </ac:picMkLst>
        </pc:picChg>
        <pc:picChg chg="add mod">
          <ac:chgData name="Iva Frýzová" userId="ebf8b370-5ae2-4d7b-9a79-f009307c4721" providerId="ADAL" clId="{D5795374-2C39-4475-B9FA-87910BA90BA1}" dt="2021-03-19T09:00:17.858" v="1435" actId="1076"/>
          <ac:picMkLst>
            <pc:docMk/>
            <pc:sldMk cId="2554815728" sldId="282"/>
            <ac:picMk id="5" creationId="{5D03EF16-9490-4F71-AA07-19E330A41704}"/>
          </ac:picMkLst>
        </pc:picChg>
      </pc:sldChg>
    </pc:docChg>
  </pc:docChgLst>
  <pc:docChgLst>
    <pc:chgData name="Iva Frýzová" userId="ebf8b370-5ae2-4d7b-9a79-f009307c4721" providerId="ADAL" clId="{BCA35158-8EA0-4049-91A8-F8A6EF42F73A}"/>
    <pc:docChg chg="custSel addSld modSld sldOrd">
      <pc:chgData name="Iva Frýzová" userId="ebf8b370-5ae2-4d7b-9a79-f009307c4721" providerId="ADAL" clId="{BCA35158-8EA0-4049-91A8-F8A6EF42F73A}" dt="2022-02-18T06:55:31.639" v="671" actId="20577"/>
      <pc:docMkLst>
        <pc:docMk/>
      </pc:docMkLst>
      <pc:sldChg chg="modSp mod">
        <pc:chgData name="Iva Frýzová" userId="ebf8b370-5ae2-4d7b-9a79-f009307c4721" providerId="ADAL" clId="{BCA35158-8EA0-4049-91A8-F8A6EF42F73A}" dt="2022-02-18T06:39:01.525" v="3" actId="20577"/>
        <pc:sldMkLst>
          <pc:docMk/>
          <pc:sldMk cId="3351592954" sldId="256"/>
        </pc:sldMkLst>
        <pc:spChg chg="mod">
          <ac:chgData name="Iva Frýzová" userId="ebf8b370-5ae2-4d7b-9a79-f009307c4721" providerId="ADAL" clId="{BCA35158-8EA0-4049-91A8-F8A6EF42F73A}" dt="2022-02-18T06:39:01.525" v="3" actId="20577"/>
          <ac:spMkLst>
            <pc:docMk/>
            <pc:sldMk cId="3351592954" sldId="256"/>
            <ac:spMk id="3" creationId="{1016D923-6799-4411-9B55-B0EB52EEAC60}"/>
          </ac:spMkLst>
        </pc:spChg>
      </pc:sldChg>
      <pc:sldChg chg="modSp mod">
        <pc:chgData name="Iva Frýzová" userId="ebf8b370-5ae2-4d7b-9a79-f009307c4721" providerId="ADAL" clId="{BCA35158-8EA0-4049-91A8-F8A6EF42F73A}" dt="2022-02-18T06:46:03.885" v="265" actId="20577"/>
        <pc:sldMkLst>
          <pc:docMk/>
          <pc:sldMk cId="752887907" sldId="257"/>
        </pc:sldMkLst>
        <pc:spChg chg="mod">
          <ac:chgData name="Iva Frýzová" userId="ebf8b370-5ae2-4d7b-9a79-f009307c4721" providerId="ADAL" clId="{BCA35158-8EA0-4049-91A8-F8A6EF42F73A}" dt="2022-02-18T06:46:03.885" v="265" actId="20577"/>
          <ac:spMkLst>
            <pc:docMk/>
            <pc:sldMk cId="752887907" sldId="257"/>
            <ac:spMk id="2" creationId="{87EB3D16-2311-4A26-9626-9241C3963E52}"/>
          </ac:spMkLst>
        </pc:spChg>
      </pc:sldChg>
      <pc:sldChg chg="addSp delSp modSp mod">
        <pc:chgData name="Iva Frýzová" userId="ebf8b370-5ae2-4d7b-9a79-f009307c4721" providerId="ADAL" clId="{BCA35158-8EA0-4049-91A8-F8A6EF42F73A}" dt="2022-02-18T06:51:41.216" v="397"/>
        <pc:sldMkLst>
          <pc:docMk/>
          <pc:sldMk cId="2770036483" sldId="258"/>
        </pc:sldMkLst>
        <pc:spChg chg="mod">
          <ac:chgData name="Iva Frýzová" userId="ebf8b370-5ae2-4d7b-9a79-f009307c4721" providerId="ADAL" clId="{BCA35158-8EA0-4049-91A8-F8A6EF42F73A}" dt="2022-02-18T06:45:44.603" v="259" actId="20577"/>
          <ac:spMkLst>
            <pc:docMk/>
            <pc:sldMk cId="2770036483" sldId="258"/>
            <ac:spMk id="3" creationId="{CA1A0FAC-F295-4D7E-AF6A-BCC66D326862}"/>
          </ac:spMkLst>
        </pc:spChg>
        <pc:spChg chg="add del mod">
          <ac:chgData name="Iva Frýzová" userId="ebf8b370-5ae2-4d7b-9a79-f009307c4721" providerId="ADAL" clId="{BCA35158-8EA0-4049-91A8-F8A6EF42F73A}" dt="2022-02-18T06:51:41.216" v="397"/>
          <ac:spMkLst>
            <pc:docMk/>
            <pc:sldMk cId="2770036483" sldId="258"/>
            <ac:spMk id="6" creationId="{E230DB2B-018C-44B7-B3FE-3535D2241923}"/>
          </ac:spMkLst>
        </pc:spChg>
        <pc:spChg chg="mod">
          <ac:chgData name="Iva Frýzová" userId="ebf8b370-5ae2-4d7b-9a79-f009307c4721" providerId="ADAL" clId="{BCA35158-8EA0-4049-91A8-F8A6EF42F73A}" dt="2022-02-18T06:43:45.756" v="166" actId="207"/>
          <ac:spMkLst>
            <pc:docMk/>
            <pc:sldMk cId="2770036483" sldId="258"/>
            <ac:spMk id="7" creationId="{9CC05116-ABEE-463F-9D85-85B4236B94E9}"/>
          </ac:spMkLst>
        </pc:spChg>
      </pc:sldChg>
      <pc:sldChg chg="ord">
        <pc:chgData name="Iva Frýzová" userId="ebf8b370-5ae2-4d7b-9a79-f009307c4721" providerId="ADAL" clId="{BCA35158-8EA0-4049-91A8-F8A6EF42F73A}" dt="2022-02-18T06:46:47.243" v="267"/>
        <pc:sldMkLst>
          <pc:docMk/>
          <pc:sldMk cId="3587958659" sldId="264"/>
        </pc:sldMkLst>
      </pc:sldChg>
      <pc:sldChg chg="ord">
        <pc:chgData name="Iva Frýzová" userId="ebf8b370-5ae2-4d7b-9a79-f009307c4721" providerId="ADAL" clId="{BCA35158-8EA0-4049-91A8-F8A6EF42F73A}" dt="2022-02-18T06:47:00.821" v="269"/>
        <pc:sldMkLst>
          <pc:docMk/>
          <pc:sldMk cId="4191238813" sldId="269"/>
        </pc:sldMkLst>
      </pc:sldChg>
      <pc:sldChg chg="modSp mod">
        <pc:chgData name="Iva Frýzová" userId="ebf8b370-5ae2-4d7b-9a79-f009307c4721" providerId="ADAL" clId="{BCA35158-8EA0-4049-91A8-F8A6EF42F73A}" dt="2022-02-18T06:50:22.985" v="395" actId="1076"/>
        <pc:sldMkLst>
          <pc:docMk/>
          <pc:sldMk cId="475190308" sldId="272"/>
        </pc:sldMkLst>
        <pc:spChg chg="mod">
          <ac:chgData name="Iva Frýzová" userId="ebf8b370-5ae2-4d7b-9a79-f009307c4721" providerId="ADAL" clId="{BCA35158-8EA0-4049-91A8-F8A6EF42F73A}" dt="2022-02-18T06:50:17.985" v="394" actId="1076"/>
          <ac:spMkLst>
            <pc:docMk/>
            <pc:sldMk cId="475190308" sldId="272"/>
            <ac:spMk id="5" creationId="{48AA3DBC-35A0-45DF-B89B-87BBE6B8D5CD}"/>
          </ac:spMkLst>
        </pc:spChg>
        <pc:spChg chg="mod">
          <ac:chgData name="Iva Frýzová" userId="ebf8b370-5ae2-4d7b-9a79-f009307c4721" providerId="ADAL" clId="{BCA35158-8EA0-4049-91A8-F8A6EF42F73A}" dt="2022-02-18T06:50:22.985" v="395" actId="1076"/>
          <ac:spMkLst>
            <pc:docMk/>
            <pc:sldMk cId="475190308" sldId="272"/>
            <ac:spMk id="6" creationId="{A2735B0B-0943-4655-A2A7-478671217730}"/>
          </ac:spMkLst>
        </pc:spChg>
      </pc:sldChg>
      <pc:sldChg chg="modSp mod">
        <pc:chgData name="Iva Frýzová" userId="ebf8b370-5ae2-4d7b-9a79-f009307c4721" providerId="ADAL" clId="{BCA35158-8EA0-4049-91A8-F8A6EF42F73A}" dt="2022-02-18T06:53:10.912" v="490" actId="20577"/>
        <pc:sldMkLst>
          <pc:docMk/>
          <pc:sldMk cId="3181784484" sldId="273"/>
        </pc:sldMkLst>
        <pc:spChg chg="mod">
          <ac:chgData name="Iva Frýzová" userId="ebf8b370-5ae2-4d7b-9a79-f009307c4721" providerId="ADAL" clId="{BCA35158-8EA0-4049-91A8-F8A6EF42F73A}" dt="2022-02-18T06:53:10.912" v="490" actId="20577"/>
          <ac:spMkLst>
            <pc:docMk/>
            <pc:sldMk cId="3181784484" sldId="273"/>
            <ac:spMk id="4" creationId="{D05B68EA-ADDD-4D49-A2D6-C822A8B366F7}"/>
          </ac:spMkLst>
        </pc:spChg>
      </pc:sldChg>
      <pc:sldChg chg="modSp mod">
        <pc:chgData name="Iva Frýzová" userId="ebf8b370-5ae2-4d7b-9a79-f009307c4721" providerId="ADAL" clId="{BCA35158-8EA0-4049-91A8-F8A6EF42F73A}" dt="2022-02-18T06:55:31.639" v="671" actId="20577"/>
        <pc:sldMkLst>
          <pc:docMk/>
          <pc:sldMk cId="3704382817" sldId="275"/>
        </pc:sldMkLst>
        <pc:spChg chg="mod">
          <ac:chgData name="Iva Frýzová" userId="ebf8b370-5ae2-4d7b-9a79-f009307c4721" providerId="ADAL" clId="{BCA35158-8EA0-4049-91A8-F8A6EF42F73A}" dt="2022-02-18T06:55:31.639" v="671" actId="20577"/>
          <ac:spMkLst>
            <pc:docMk/>
            <pc:sldMk cId="3704382817" sldId="275"/>
            <ac:spMk id="3" creationId="{1D5A430E-1E81-4318-AE3D-E58C2F536729}"/>
          </ac:spMkLst>
        </pc:spChg>
      </pc:sldChg>
      <pc:sldChg chg="delSp modSp new mod ord">
        <pc:chgData name="Iva Frýzová" userId="ebf8b370-5ae2-4d7b-9a79-f009307c4721" providerId="ADAL" clId="{BCA35158-8EA0-4049-91A8-F8A6EF42F73A}" dt="2022-02-18T06:49:09.260" v="388" actId="14100"/>
        <pc:sldMkLst>
          <pc:docMk/>
          <pc:sldMk cId="2438378943" sldId="278"/>
        </pc:sldMkLst>
        <pc:spChg chg="mod">
          <ac:chgData name="Iva Frýzová" userId="ebf8b370-5ae2-4d7b-9a79-f009307c4721" providerId="ADAL" clId="{BCA35158-8EA0-4049-91A8-F8A6EF42F73A}" dt="2022-02-18T06:49:09.260" v="388" actId="14100"/>
          <ac:spMkLst>
            <pc:docMk/>
            <pc:sldMk cId="2438378943" sldId="278"/>
            <ac:spMk id="2" creationId="{A97A434B-35D4-47DE-A5ED-34283DD2A90D}"/>
          </ac:spMkLst>
        </pc:spChg>
        <pc:spChg chg="del">
          <ac:chgData name="Iva Frýzová" userId="ebf8b370-5ae2-4d7b-9a79-f009307c4721" providerId="ADAL" clId="{BCA35158-8EA0-4049-91A8-F8A6EF42F73A}" dt="2022-02-18T06:48:57.391" v="387" actId="478"/>
          <ac:spMkLst>
            <pc:docMk/>
            <pc:sldMk cId="2438378943" sldId="278"/>
            <ac:spMk id="3" creationId="{69023246-0287-48F7-A09C-84AA6301B22C}"/>
          </ac:spMkLst>
        </pc:spChg>
      </pc:sldChg>
      <pc:sldChg chg="add">
        <pc:chgData name="Iva Frýzová" userId="ebf8b370-5ae2-4d7b-9a79-f009307c4721" providerId="ADAL" clId="{BCA35158-8EA0-4049-91A8-F8A6EF42F73A}" dt="2022-02-18T06:49:23.477" v="389"/>
        <pc:sldMkLst>
          <pc:docMk/>
          <pc:sldMk cId="2531276820" sldId="279"/>
        </pc:sldMkLst>
      </pc:sldChg>
      <pc:sldChg chg="add">
        <pc:chgData name="Iva Frýzová" userId="ebf8b370-5ae2-4d7b-9a79-f009307c4721" providerId="ADAL" clId="{BCA35158-8EA0-4049-91A8-F8A6EF42F73A}" dt="2022-02-18T06:49:38.005" v="390"/>
        <pc:sldMkLst>
          <pc:docMk/>
          <pc:sldMk cId="623072592" sldId="280"/>
        </pc:sldMkLst>
      </pc:sldChg>
      <pc:sldChg chg="add">
        <pc:chgData name="Iva Frýzová" userId="ebf8b370-5ae2-4d7b-9a79-f009307c4721" providerId="ADAL" clId="{BCA35158-8EA0-4049-91A8-F8A6EF42F73A}" dt="2022-02-18T06:49:53.103" v="391"/>
        <pc:sldMkLst>
          <pc:docMk/>
          <pc:sldMk cId="666160513" sldId="281"/>
        </pc:sldMkLst>
      </pc:sldChg>
      <pc:sldChg chg="add">
        <pc:chgData name="Iva Frýzová" userId="ebf8b370-5ae2-4d7b-9a79-f009307c4721" providerId="ADAL" clId="{BCA35158-8EA0-4049-91A8-F8A6EF42F73A}" dt="2022-02-18T06:50:01.802" v="392"/>
        <pc:sldMkLst>
          <pc:docMk/>
          <pc:sldMk cId="3617551068" sldId="282"/>
        </pc:sldMkLst>
      </pc:sldChg>
      <pc:sldChg chg="add">
        <pc:chgData name="Iva Frýzová" userId="ebf8b370-5ae2-4d7b-9a79-f009307c4721" providerId="ADAL" clId="{BCA35158-8EA0-4049-91A8-F8A6EF42F73A}" dt="2022-02-18T06:52:11.368" v="398"/>
        <pc:sldMkLst>
          <pc:docMk/>
          <pc:sldMk cId="3520423347" sldId="283"/>
        </pc:sldMkLst>
      </pc:sldChg>
    </pc:docChg>
  </pc:docChgLst>
  <pc:docChgLst>
    <pc:chgData name="Iva Frýzová" userId="ebf8b370-5ae2-4d7b-9a79-f009307c4721" providerId="ADAL" clId="{A40C135D-0284-4481-92FC-3136A8617B76}"/>
    <pc:docChg chg="undo custSel mod addSld delSld modSld sldOrd">
      <pc:chgData name="Iva Frýzová" userId="ebf8b370-5ae2-4d7b-9a79-f009307c4721" providerId="ADAL" clId="{A40C135D-0284-4481-92FC-3136A8617B76}" dt="2021-03-16T14:37:01.237" v="3612" actId="20577"/>
      <pc:docMkLst>
        <pc:docMk/>
      </pc:docMkLst>
      <pc:sldChg chg="ord">
        <pc:chgData name="Iva Frýzová" userId="ebf8b370-5ae2-4d7b-9a79-f009307c4721" providerId="ADAL" clId="{A40C135D-0284-4481-92FC-3136A8617B76}" dt="2021-03-16T12:45:20.825" v="3576"/>
        <pc:sldMkLst>
          <pc:docMk/>
          <pc:sldMk cId="2004802512" sldId="263"/>
        </pc:sldMkLst>
      </pc:sldChg>
      <pc:sldChg chg="modSp mod">
        <pc:chgData name="Iva Frýzová" userId="ebf8b370-5ae2-4d7b-9a79-f009307c4721" providerId="ADAL" clId="{A40C135D-0284-4481-92FC-3136A8617B76}" dt="2021-03-16T14:37:01.237" v="3612" actId="20577"/>
        <pc:sldMkLst>
          <pc:docMk/>
          <pc:sldMk cId="899514244" sldId="266"/>
        </pc:sldMkLst>
        <pc:spChg chg="mod">
          <ac:chgData name="Iva Frýzová" userId="ebf8b370-5ae2-4d7b-9a79-f009307c4721" providerId="ADAL" clId="{A40C135D-0284-4481-92FC-3136A8617B76}" dt="2021-03-16T14:37:01.237" v="3612" actId="20577"/>
          <ac:spMkLst>
            <pc:docMk/>
            <pc:sldMk cId="899514244" sldId="266"/>
            <ac:spMk id="2" creationId="{9A39F6B6-2E60-4821-BCBC-8B5DED04B434}"/>
          </ac:spMkLst>
        </pc:spChg>
      </pc:sldChg>
      <pc:sldChg chg="modSp mod">
        <pc:chgData name="Iva Frýzová" userId="ebf8b370-5ae2-4d7b-9a79-f009307c4721" providerId="ADAL" clId="{A40C135D-0284-4481-92FC-3136A8617B76}" dt="2021-03-16T12:37:52.417" v="3374" actId="20577"/>
        <pc:sldMkLst>
          <pc:docMk/>
          <pc:sldMk cId="4191238813" sldId="269"/>
        </pc:sldMkLst>
        <pc:spChg chg="mod">
          <ac:chgData name="Iva Frýzová" userId="ebf8b370-5ae2-4d7b-9a79-f009307c4721" providerId="ADAL" clId="{A40C135D-0284-4481-92FC-3136A8617B76}" dt="2021-03-16T12:37:52.417" v="3374" actId="20577"/>
          <ac:spMkLst>
            <pc:docMk/>
            <pc:sldMk cId="4191238813" sldId="269"/>
            <ac:spMk id="2" creationId="{211B42B8-7935-4B01-803A-E09FE86E49BF}"/>
          </ac:spMkLst>
        </pc:spChg>
      </pc:sldChg>
      <pc:sldChg chg="ord">
        <pc:chgData name="Iva Frýzová" userId="ebf8b370-5ae2-4d7b-9a79-f009307c4721" providerId="ADAL" clId="{A40C135D-0284-4481-92FC-3136A8617B76}" dt="2021-03-16T12:45:31.470" v="3578"/>
        <pc:sldMkLst>
          <pc:docMk/>
          <pc:sldMk cId="677566942" sldId="270"/>
        </pc:sldMkLst>
      </pc:sldChg>
      <pc:sldChg chg="addSp delSp modSp del mod setBg">
        <pc:chgData name="Iva Frýzová" userId="ebf8b370-5ae2-4d7b-9a79-f009307c4721" providerId="ADAL" clId="{A40C135D-0284-4481-92FC-3136A8617B76}" dt="2021-03-16T12:44:35.693" v="3570" actId="47"/>
        <pc:sldMkLst>
          <pc:docMk/>
          <pc:sldMk cId="101453654" sldId="271"/>
        </pc:sldMkLst>
        <pc:spChg chg="del mod ord">
          <ac:chgData name="Iva Frýzová" userId="ebf8b370-5ae2-4d7b-9a79-f009307c4721" providerId="ADAL" clId="{A40C135D-0284-4481-92FC-3136A8617B76}" dt="2021-03-16T12:40:42.651" v="3384" actId="478"/>
          <ac:spMkLst>
            <pc:docMk/>
            <pc:sldMk cId="101453654" sldId="271"/>
            <ac:spMk id="2" creationId="{2492CB61-0B7D-4CCD-9108-26FDE15606CD}"/>
          </ac:spMkLst>
        </pc:spChg>
        <pc:spChg chg="del">
          <ac:chgData name="Iva Frýzová" userId="ebf8b370-5ae2-4d7b-9a79-f009307c4721" providerId="ADAL" clId="{A40C135D-0284-4481-92FC-3136A8617B76}" dt="2021-03-16T12:39:41.897" v="3375"/>
          <ac:spMkLst>
            <pc:docMk/>
            <pc:sldMk cId="101453654" sldId="271"/>
            <ac:spMk id="3" creationId="{C4759CEB-7C97-40CA-A874-8E95433BB3A0}"/>
          </ac:spMkLst>
        </pc:spChg>
        <pc:spChg chg="add del mod">
          <ac:chgData name="Iva Frýzová" userId="ebf8b370-5ae2-4d7b-9a79-f009307c4721" providerId="ADAL" clId="{A40C135D-0284-4481-92FC-3136A8617B76}" dt="2021-03-16T12:41:03.227" v="3390"/>
          <ac:spMkLst>
            <pc:docMk/>
            <pc:sldMk cId="101453654" sldId="271"/>
            <ac:spMk id="4" creationId="{4A98E114-25FE-492E-B85A-3779FC0A9212}"/>
          </ac:spMkLst>
        </pc:spChg>
        <pc:spChg chg="add mod">
          <ac:chgData name="Iva Frýzová" userId="ebf8b370-5ae2-4d7b-9a79-f009307c4721" providerId="ADAL" clId="{A40C135D-0284-4481-92FC-3136A8617B76}" dt="2021-03-16T12:42:31.500" v="3449" actId="6549"/>
          <ac:spMkLst>
            <pc:docMk/>
            <pc:sldMk cId="101453654" sldId="271"/>
            <ac:spMk id="5" creationId="{36F45B16-11CF-488C-9AF3-7C3A09B0CDF1}"/>
          </ac:spMkLst>
        </pc:spChg>
        <pc:spChg chg="add del">
          <ac:chgData name="Iva Frýzová" userId="ebf8b370-5ae2-4d7b-9a79-f009307c4721" providerId="ADAL" clId="{A40C135D-0284-4481-92FC-3136A8617B76}" dt="2021-03-16T12:39:57.690" v="3377" actId="26606"/>
          <ac:spMkLst>
            <pc:docMk/>
            <pc:sldMk cId="101453654" sldId="271"/>
            <ac:spMk id="73" creationId="{3CD9DF72-87A3-404E-A828-84CBF11A8303}"/>
          </ac:spMkLst>
        </pc:spChg>
        <pc:spChg chg="add del">
          <ac:chgData name="Iva Frýzová" userId="ebf8b370-5ae2-4d7b-9a79-f009307c4721" providerId="ADAL" clId="{A40C135D-0284-4481-92FC-3136A8617B76}" dt="2021-03-16T12:39:57.690" v="3377" actId="26606"/>
          <ac:spMkLst>
            <pc:docMk/>
            <pc:sldMk cId="101453654" sldId="271"/>
            <ac:spMk id="1030" creationId="{941CEB6B-B3AD-491C-B84F-D33F2BB1929E}"/>
          </ac:spMkLst>
        </pc:spChg>
        <pc:picChg chg="add del mod">
          <ac:chgData name="Iva Frýzová" userId="ebf8b370-5ae2-4d7b-9a79-f009307c4721" providerId="ADAL" clId="{A40C135D-0284-4481-92FC-3136A8617B76}" dt="2021-03-16T12:41:25.378" v="3394" actId="478"/>
          <ac:picMkLst>
            <pc:docMk/>
            <pc:sldMk cId="101453654" sldId="271"/>
            <ac:picMk id="9" creationId="{63178AB7-546F-49A0-B243-3DF1C08927C2}"/>
          </ac:picMkLst>
        </pc:picChg>
        <pc:picChg chg="add del mod">
          <ac:chgData name="Iva Frýzová" userId="ebf8b370-5ae2-4d7b-9a79-f009307c4721" providerId="ADAL" clId="{A40C135D-0284-4481-92FC-3136A8617B76}" dt="2021-03-16T12:42:08.943" v="3400" actId="478"/>
          <ac:picMkLst>
            <pc:docMk/>
            <pc:sldMk cId="101453654" sldId="271"/>
            <ac:picMk id="11" creationId="{FC3D26E0-F866-4020-8547-17F4DB108894}"/>
          </ac:picMkLst>
        </pc:picChg>
        <pc:picChg chg="add mod">
          <ac:chgData name="Iva Frýzová" userId="ebf8b370-5ae2-4d7b-9a79-f009307c4721" providerId="ADAL" clId="{A40C135D-0284-4481-92FC-3136A8617B76}" dt="2021-03-16T12:41:34.732" v="3397" actId="1076"/>
          <ac:picMkLst>
            <pc:docMk/>
            <pc:sldMk cId="101453654" sldId="271"/>
            <ac:picMk id="1026" creationId="{3FD9F1CD-E372-4111-B82F-706516AB5857}"/>
          </ac:picMkLst>
        </pc:picChg>
        <pc:cxnChg chg="add del">
          <ac:chgData name="Iva Frýzová" userId="ebf8b370-5ae2-4d7b-9a79-f009307c4721" providerId="ADAL" clId="{A40C135D-0284-4481-92FC-3136A8617B76}" dt="2021-03-16T12:39:57.690" v="3377" actId="26606"/>
          <ac:cxnSpMkLst>
            <pc:docMk/>
            <pc:sldMk cId="101453654" sldId="271"/>
            <ac:cxnSpMk id="75" creationId="{20E3A342-4D61-4E3F-AF90-1AB42AEB96CC}"/>
          </ac:cxnSpMkLst>
        </pc:cxnChg>
      </pc:sldChg>
      <pc:sldChg chg="ord">
        <pc:chgData name="Iva Frýzová" userId="ebf8b370-5ae2-4d7b-9a79-f009307c4721" providerId="ADAL" clId="{A40C135D-0284-4481-92FC-3136A8617B76}" dt="2021-03-09T13:58:59.317" v="3369"/>
        <pc:sldMkLst>
          <pc:docMk/>
          <pc:sldMk cId="475190308" sldId="272"/>
        </pc:sldMkLst>
      </pc:sldChg>
      <pc:sldChg chg="ord">
        <pc:chgData name="Iva Frýzová" userId="ebf8b370-5ae2-4d7b-9a79-f009307c4721" providerId="ADAL" clId="{A40C135D-0284-4481-92FC-3136A8617B76}" dt="2021-03-09T13:58:09.167" v="3365"/>
        <pc:sldMkLst>
          <pc:docMk/>
          <pc:sldMk cId="3181784484" sldId="273"/>
        </pc:sldMkLst>
      </pc:sldChg>
      <pc:sldChg chg="addSp modSp mod">
        <pc:chgData name="Iva Frýzová" userId="ebf8b370-5ae2-4d7b-9a79-f009307c4721" providerId="ADAL" clId="{A40C135D-0284-4481-92FC-3136A8617B76}" dt="2021-03-08T18:11:07.112" v="1379" actId="1076"/>
        <pc:sldMkLst>
          <pc:docMk/>
          <pc:sldMk cId="2354883342" sldId="274"/>
        </pc:sldMkLst>
        <pc:spChg chg="mod">
          <ac:chgData name="Iva Frýzová" userId="ebf8b370-5ae2-4d7b-9a79-f009307c4721" providerId="ADAL" clId="{A40C135D-0284-4481-92FC-3136A8617B76}" dt="2021-03-08T17:53:59.746" v="1056" actId="207"/>
          <ac:spMkLst>
            <pc:docMk/>
            <pc:sldMk cId="2354883342" sldId="274"/>
            <ac:spMk id="3" creationId="{CD123126-4240-4147-84E9-F09E02CDD4AB}"/>
          </ac:spMkLst>
        </pc:spChg>
        <pc:spChg chg="add mod">
          <ac:chgData name="Iva Frýzová" userId="ebf8b370-5ae2-4d7b-9a79-f009307c4721" providerId="ADAL" clId="{A40C135D-0284-4481-92FC-3136A8617B76}" dt="2021-03-08T17:54:39.388" v="1070" actId="20577"/>
          <ac:spMkLst>
            <pc:docMk/>
            <pc:sldMk cId="2354883342" sldId="274"/>
            <ac:spMk id="4" creationId="{C534A9C7-8945-44DD-B921-2B1872FC68CD}"/>
          </ac:spMkLst>
        </pc:spChg>
        <pc:spChg chg="add mod">
          <ac:chgData name="Iva Frýzová" userId="ebf8b370-5ae2-4d7b-9a79-f009307c4721" providerId="ADAL" clId="{A40C135D-0284-4481-92FC-3136A8617B76}" dt="2021-03-08T18:09:51.153" v="1242" actId="1076"/>
          <ac:spMkLst>
            <pc:docMk/>
            <pc:sldMk cId="2354883342" sldId="274"/>
            <ac:spMk id="5" creationId="{663E2D14-7649-41CF-BEFE-D05DEF119BCF}"/>
          </ac:spMkLst>
        </pc:spChg>
        <pc:spChg chg="add mod">
          <ac:chgData name="Iva Frýzová" userId="ebf8b370-5ae2-4d7b-9a79-f009307c4721" providerId="ADAL" clId="{A40C135D-0284-4481-92FC-3136A8617B76}" dt="2021-03-08T18:11:07.112" v="1379" actId="1076"/>
          <ac:spMkLst>
            <pc:docMk/>
            <pc:sldMk cId="2354883342" sldId="274"/>
            <ac:spMk id="6" creationId="{9B1685B1-6431-432F-8122-540F9C6C4435}"/>
          </ac:spMkLst>
        </pc:spChg>
      </pc:sldChg>
      <pc:sldChg chg="modSp new mod">
        <pc:chgData name="Iva Frýzová" userId="ebf8b370-5ae2-4d7b-9a79-f009307c4721" providerId="ADAL" clId="{A40C135D-0284-4481-92FC-3136A8617B76}" dt="2021-03-16T12:48:21.268" v="3608" actId="20577"/>
        <pc:sldMkLst>
          <pc:docMk/>
          <pc:sldMk cId="3704382817" sldId="275"/>
        </pc:sldMkLst>
        <pc:spChg chg="mod">
          <ac:chgData name="Iva Frýzová" userId="ebf8b370-5ae2-4d7b-9a79-f009307c4721" providerId="ADAL" clId="{A40C135D-0284-4481-92FC-3136A8617B76}" dt="2021-03-08T18:09:01.284" v="1166" actId="207"/>
          <ac:spMkLst>
            <pc:docMk/>
            <pc:sldMk cId="3704382817" sldId="275"/>
            <ac:spMk id="2" creationId="{C570BF16-770D-45EB-A6D6-B932D81B5B51}"/>
          </ac:spMkLst>
        </pc:spChg>
        <pc:spChg chg="mod">
          <ac:chgData name="Iva Frýzová" userId="ebf8b370-5ae2-4d7b-9a79-f009307c4721" providerId="ADAL" clId="{A40C135D-0284-4481-92FC-3136A8617B76}" dt="2021-03-16T12:48:21.268" v="3608" actId="20577"/>
          <ac:spMkLst>
            <pc:docMk/>
            <pc:sldMk cId="3704382817" sldId="275"/>
            <ac:spMk id="3" creationId="{1D5A430E-1E81-4318-AE3D-E58C2F536729}"/>
          </ac:spMkLst>
        </pc:spChg>
      </pc:sldChg>
      <pc:sldChg chg="modSp new mod">
        <pc:chgData name="Iva Frýzová" userId="ebf8b370-5ae2-4d7b-9a79-f009307c4721" providerId="ADAL" clId="{A40C135D-0284-4481-92FC-3136A8617B76}" dt="2021-03-08T18:38:15.330" v="3363" actId="1076"/>
        <pc:sldMkLst>
          <pc:docMk/>
          <pc:sldMk cId="1009741923" sldId="276"/>
        </pc:sldMkLst>
        <pc:spChg chg="mod">
          <ac:chgData name="Iva Frýzová" userId="ebf8b370-5ae2-4d7b-9a79-f009307c4721" providerId="ADAL" clId="{A40C135D-0284-4481-92FC-3136A8617B76}" dt="2021-03-08T18:38:15.330" v="3363" actId="1076"/>
          <ac:spMkLst>
            <pc:docMk/>
            <pc:sldMk cId="1009741923" sldId="276"/>
            <ac:spMk id="2" creationId="{5DA7A0D7-4DDE-4ED2-8300-2E29CEB0AE7C}"/>
          </ac:spMkLst>
        </pc:spChg>
        <pc:spChg chg="mod">
          <ac:chgData name="Iva Frýzová" userId="ebf8b370-5ae2-4d7b-9a79-f009307c4721" providerId="ADAL" clId="{A40C135D-0284-4481-92FC-3136A8617B76}" dt="2021-03-08T18:38:04.321" v="3360" actId="207"/>
          <ac:spMkLst>
            <pc:docMk/>
            <pc:sldMk cId="1009741923" sldId="276"/>
            <ac:spMk id="3" creationId="{7C2ECC9D-2A97-4D0B-B9C2-96E16FB2898F}"/>
          </ac:spMkLst>
        </pc:spChg>
      </pc:sldChg>
      <pc:sldChg chg="addSp delSp modSp new mod ord setBg">
        <pc:chgData name="Iva Frýzová" userId="ebf8b370-5ae2-4d7b-9a79-f009307c4721" providerId="ADAL" clId="{A40C135D-0284-4481-92FC-3136A8617B76}" dt="2021-03-16T12:45:13.099" v="3574"/>
        <pc:sldMkLst>
          <pc:docMk/>
          <pc:sldMk cId="3349097753" sldId="277"/>
        </pc:sldMkLst>
        <pc:spChg chg="del">
          <ac:chgData name="Iva Frýzová" userId="ebf8b370-5ae2-4d7b-9a79-f009307c4721" providerId="ADAL" clId="{A40C135D-0284-4481-92FC-3136A8617B76}" dt="2021-03-16T12:42:43.313" v="3451" actId="478"/>
          <ac:spMkLst>
            <pc:docMk/>
            <pc:sldMk cId="3349097753" sldId="277"/>
            <ac:spMk id="2" creationId="{6C199402-E17D-4741-91D4-565866609F77}"/>
          </ac:spMkLst>
        </pc:spChg>
        <pc:spChg chg="del mod ord">
          <ac:chgData name="Iva Frýzová" userId="ebf8b370-5ae2-4d7b-9a79-f009307c4721" providerId="ADAL" clId="{A40C135D-0284-4481-92FC-3136A8617B76}" dt="2021-03-16T12:44:10.709" v="3535" actId="478"/>
          <ac:spMkLst>
            <pc:docMk/>
            <pc:sldMk cId="3349097753" sldId="277"/>
            <ac:spMk id="3" creationId="{D161BB43-E11F-4004-A708-BBF6EDE8346F}"/>
          </ac:spMkLst>
        </pc:spChg>
        <pc:spChg chg="add del mod">
          <ac:chgData name="Iva Frýzová" userId="ebf8b370-5ae2-4d7b-9a79-f009307c4721" providerId="ADAL" clId="{A40C135D-0284-4481-92FC-3136A8617B76}" dt="2021-03-16T12:44:13.786" v="3536" actId="478"/>
          <ac:spMkLst>
            <pc:docMk/>
            <pc:sldMk cId="3349097753" sldId="277"/>
            <ac:spMk id="6" creationId="{2ECB9637-12BE-4A21-BF41-BD29086DB3F9}"/>
          </ac:spMkLst>
        </pc:spChg>
        <pc:spChg chg="add del">
          <ac:chgData name="Iva Frýzová" userId="ebf8b370-5ae2-4d7b-9a79-f009307c4721" providerId="ADAL" clId="{A40C135D-0284-4481-92FC-3136A8617B76}" dt="2021-03-16T12:44:02.136" v="3533" actId="26606"/>
          <ac:spMkLst>
            <pc:docMk/>
            <pc:sldMk cId="3349097753" sldId="277"/>
            <ac:spMk id="9" creationId="{3CD9DF72-87A3-404E-A828-84CBF11A8303}"/>
          </ac:spMkLst>
        </pc:spChg>
        <pc:spChg chg="add mod">
          <ac:chgData name="Iva Frýzová" userId="ebf8b370-5ae2-4d7b-9a79-f009307c4721" providerId="ADAL" clId="{A40C135D-0284-4481-92FC-3136A8617B76}" dt="2021-03-16T12:44:32.157" v="3569" actId="6549"/>
          <ac:spMkLst>
            <pc:docMk/>
            <pc:sldMk cId="3349097753" sldId="277"/>
            <ac:spMk id="10" creationId="{D63386F3-053F-4EBB-B25D-367F7BC25866}"/>
          </ac:spMkLst>
        </pc:spChg>
        <pc:spChg chg="add">
          <ac:chgData name="Iva Frýzová" userId="ebf8b370-5ae2-4d7b-9a79-f009307c4721" providerId="ADAL" clId="{A40C135D-0284-4481-92FC-3136A8617B76}" dt="2021-03-16T12:44:19.077" v="3539" actId="26606"/>
          <ac:spMkLst>
            <pc:docMk/>
            <pc:sldMk cId="3349097753" sldId="277"/>
            <ac:spMk id="15" creationId="{87CC2527-562A-4F69-B487-4371E5B243E7}"/>
          </ac:spMkLst>
        </pc:spChg>
        <pc:picChg chg="add mod">
          <ac:chgData name="Iva Frýzová" userId="ebf8b370-5ae2-4d7b-9a79-f009307c4721" providerId="ADAL" clId="{A40C135D-0284-4481-92FC-3136A8617B76}" dt="2021-03-16T12:44:19.077" v="3539" actId="26606"/>
          <ac:picMkLst>
            <pc:docMk/>
            <pc:sldMk cId="3349097753" sldId="277"/>
            <ac:picMk id="4" creationId="{4A3242CB-BF76-4B96-9F03-647A0BF8EF5E}"/>
          </ac:picMkLst>
        </pc:picChg>
        <pc:cxnChg chg="add del">
          <ac:chgData name="Iva Frýzová" userId="ebf8b370-5ae2-4d7b-9a79-f009307c4721" providerId="ADAL" clId="{A40C135D-0284-4481-92FC-3136A8617B76}" dt="2021-03-16T12:44:02.136" v="3533" actId="26606"/>
          <ac:cxnSpMkLst>
            <pc:docMk/>
            <pc:sldMk cId="3349097753" sldId="277"/>
            <ac:cxnSpMk id="11" creationId="{20E3A342-4D61-4E3F-AF90-1AB42AEB96CC}"/>
          </ac:cxnSpMkLst>
        </pc:cxnChg>
        <pc:cxnChg chg="add">
          <ac:chgData name="Iva Frýzová" userId="ebf8b370-5ae2-4d7b-9a79-f009307c4721" providerId="ADAL" clId="{A40C135D-0284-4481-92FC-3136A8617B76}" dt="2021-03-16T12:44:19.077" v="3539" actId="26606"/>
          <ac:cxnSpMkLst>
            <pc:docMk/>
            <pc:sldMk cId="3349097753" sldId="277"/>
            <ac:cxnSpMk id="17" creationId="{BCDAEC91-5BCE-4B55-9CC0-43EF94CB73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A52C0-A406-45F1-B7B9-6D1D21AFB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45D6D3-7C87-46A8-A5F2-54F1C6E2D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72DB16-27C4-4DD3-B98F-E02DD3DD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F1C402-0EB2-46AF-865B-F35F369E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7388F-BD99-4CB5-A575-A487EA12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6EFE6-D136-40D2-B469-9AAFFDA0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ECA849-0BE9-4746-BB81-98ACBE68B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5FFC83-8FFB-4C0F-925C-5728D2C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EDB8F6-F6D3-47D1-8FFA-C69333D3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185365-B4AF-4BAA-A4F6-B434EB6D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6389EC-B899-4F5D-99C5-BC13D3FF0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226190-E9DD-4CC2-8A54-7A1A15A0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233885-76FE-4CCD-AFDE-0E816E2A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883EC9-8CD5-4420-A8FD-2AA7CCB3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17CCA-B5FD-4E50-9A23-E66A4C2D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28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6A0B4-447E-451F-B73E-6B787E96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EF742-9C13-45BF-8684-49C7F5E2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10B609-2228-4151-876F-B0723DF2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C85B79-5E92-4129-8EE0-8D566AEA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B6D92E-02CC-406D-8F6D-39E6A82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33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0ECBB-3754-4388-A3B9-459B043E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05EE88-07C7-4DF0-B522-39B2FF67B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CFCD95-C431-4267-A06A-90FC90FC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707152-DD31-40EF-A9EC-5E24CC53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D6B412-C9A8-449D-805B-0B5CE507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15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39287-29E5-4169-826A-576038E8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74AB9-1CA0-49C5-9100-D54C90C8D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488E13-1511-4BF2-9A5A-A7E653A5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78E9BF-3BA9-4770-A92E-F0B62156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716D5C-433E-456A-A0FF-D54FE71D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41F39B-123E-4441-9CB8-2CFE17FC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0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CDE3F-D06B-4288-AD61-6352CBEB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900F80-AC24-4F65-8C12-B2FFB45F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C916A7E-2599-4EE4-AA24-0487D981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657DEA-21A4-4A68-A024-1024E3F08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C5ADC0-0DFD-47EE-B47E-7C9D7F0FC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E9EBBC-CC5A-4042-A154-4922436E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B7C63F-10DE-4700-BE39-31ADE280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F5DE5B-1E6B-460F-B4D6-FC4B10C6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2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85D60-F5CD-47EB-91E5-BA19A049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9874AB1-42EC-4D98-84CF-4BD34179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365DF9-B587-4312-9E72-33C5A069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FDFD5C-EA13-4B08-AD71-11B2076D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89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B6A3F1-09FC-4FD3-8650-DA09F58C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3AB850-6BF2-423F-8BD2-4B286D60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17B0F5-D61A-42D5-98CA-023DF1C0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93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F4387-A1BE-43D0-B256-C4FBDBF4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8DCD7-E3E5-4194-8052-90092127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8BD8FB-AA56-4D09-91B9-E94764F1B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CAB229-7153-42B1-9057-44D6B487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520120-2B4E-4785-B878-84F47A8B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3B077A-BB1E-4857-A0B9-9B9B2BF4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76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7DFA4-C136-4484-A4C3-587AFEDC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2C7AAD-31EB-47CC-8C51-273594DCD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E8B56D-70E1-4F4F-B040-648DD6FDB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BEA009-1A2A-4E45-955C-BBFF44C5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FDFF51-C5D7-4839-9FA8-68FDED84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238B82-70F6-4932-81DE-3FFE252B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0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7A7695-8BBD-421E-A859-27D00F6F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F55B76-D837-47AE-A2D3-9A8CF5FB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B1B16F-C9BC-42F3-97A7-F0F988AF2A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1348-E30A-44EB-87A9-38E3B2700DA1}" type="datetimeFigureOut">
              <a:rPr lang="cs-CZ" smtClean="0"/>
              <a:t>18.02.2022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1CDE16-23BA-4DFB-BB44-C1C05D24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DF93E-5E7F-4159-B9B3-CEF5532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8D8A-591A-4764-9BBC-8D22F7365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nHc7Hco88" TargetMode="External"/><Relationship Id="rId2" Type="http://schemas.openxmlformats.org/officeDocument/2006/relationships/hyperlink" Target="https://www.youtube.com/watch?v=j9cw8gbyP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ronica.cz/mapa-prirodnich-zahrad?i=463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%C5%99%C3%ADdavn%C3%A1_jm%C3%A9na" TargetMode="External"/><Relationship Id="rId2" Type="http://schemas.openxmlformats.org/officeDocument/2006/relationships/hyperlink" Target="https://cs.wikipedia.org/wiki/Podstatn%C3%A9_jm%C3%A9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Sloveso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%C5%99%C3%ADdavn%C3%A1_jm%C3%A9na" TargetMode="External"/><Relationship Id="rId2" Type="http://schemas.openxmlformats.org/officeDocument/2006/relationships/hyperlink" Target="https://cs.wikipedia.org/wiki/Podstatn%C3%A9_jm%C3%A9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Sloves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E8E440-0D94-452D-A02A-2712E2F9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cs-CZ" sz="4000" b="1"/>
              <a:t>Zahrada jako edukační prostředí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16D923-6799-4411-9B55-B0EB52EEA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489682"/>
            <a:ext cx="2926080" cy="89613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…   jaro 2022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Motýlí keře: Jak zajistit vaší zahradě fantastickou živoucí… | iReceptář.cz">
            <a:extLst>
              <a:ext uri="{FF2B5EF4-FFF2-40B4-BE49-F238E27FC236}">
                <a16:creationId xmlns:a16="http://schemas.microsoft.com/office/drawing/2014/main" id="{3CAF1790-DF22-4D41-A34D-8CA061776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3375" b="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9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A434B-35D4-47DE-A5ED-34283DD2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389"/>
          </a:xfrm>
        </p:spPr>
        <p:txBody>
          <a:bodyPr/>
          <a:lstStyle/>
          <a:p>
            <a:r>
              <a:rPr lang="cs-CZ" dirty="0"/>
              <a:t>Tento typ aktivit na zahradě u dětí rozvíjí …</a:t>
            </a:r>
          </a:p>
        </p:txBody>
      </p:sp>
    </p:spTree>
    <p:extLst>
      <p:ext uri="{BB962C8B-B14F-4D97-AF65-F5344CB8AC3E}">
        <p14:creationId xmlns:p14="http://schemas.microsoft.com/office/powerpoint/2010/main" val="253127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uzelná bylinková zahrádka | Ekoškolky">
            <a:extLst>
              <a:ext uri="{FF2B5EF4-FFF2-40B4-BE49-F238E27FC236}">
                <a16:creationId xmlns:a16="http://schemas.microsoft.com/office/drawing/2014/main" id="{41C62B53-1B57-4520-8D0F-1BB840EB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158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DAC70E-D9CF-4180-AD4F-CEF33F58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 err="1"/>
              <a:t>Zahrada</a:t>
            </a:r>
            <a:r>
              <a:rPr lang="en-US" sz="4000" dirty="0"/>
              <a:t> </a:t>
            </a:r>
            <a:r>
              <a:rPr lang="en-US" sz="4000" dirty="0" err="1"/>
              <a:t>jako</a:t>
            </a:r>
            <a:r>
              <a:rPr lang="en-US" sz="4000" dirty="0"/>
              <a:t> p</a:t>
            </a:r>
            <a:r>
              <a:rPr lang="cs-CZ" sz="4000" dirty="0"/>
              <a:t>ro</a:t>
            </a:r>
            <a:r>
              <a:rPr lang="en-US" sz="4000" dirty="0" err="1"/>
              <a:t>stor</a:t>
            </a:r>
            <a:r>
              <a:rPr lang="cs-CZ" sz="4000" dirty="0"/>
              <a:t>, kde vidíme, jak vše roste.</a:t>
            </a:r>
            <a:r>
              <a:rPr lang="en-US" sz="4000" dirty="0"/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0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dmínky pro udělení plakety “Ukázková přírodní zahrada” – Přírodní zahrada  z.s.">
            <a:extLst>
              <a:ext uri="{FF2B5EF4-FFF2-40B4-BE49-F238E27FC236}">
                <a16:creationId xmlns:a16="http://schemas.microsoft.com/office/drawing/2014/main" id="{B9EB28B2-749C-4E82-9D49-05BB50E330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b="88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D02366-E0EF-4CA0-9907-DD65598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/>
              <a:t>Zahrada jako prostor, kde můžeme poznávat její obyvetele.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6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kázková školní přírodní zahrada MŠ Jaroměřice nad Rokytnou • Park »  outdooractive.com">
            <a:extLst>
              <a:ext uri="{FF2B5EF4-FFF2-40B4-BE49-F238E27FC236}">
                <a16:creationId xmlns:a16="http://schemas.microsoft.com/office/drawing/2014/main" id="{9E29D351-E66A-461E-AAB5-507FCBDEE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r="93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A265F8-3A3A-4C8C-B00D-726A3A62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000" dirty="0"/>
              <a:t>Zahrada jako prostor pro vlastní objevy.</a:t>
            </a:r>
            <a:endParaRPr lang="en-US" sz="4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3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A434B-35D4-47DE-A5ED-34283DD2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389"/>
          </a:xfrm>
        </p:spPr>
        <p:txBody>
          <a:bodyPr/>
          <a:lstStyle/>
          <a:p>
            <a:r>
              <a:rPr lang="cs-CZ" dirty="0"/>
              <a:t>Tento typ aktivit na zahradě u dětí rozvíjí …</a:t>
            </a:r>
          </a:p>
        </p:txBody>
      </p:sp>
    </p:spTree>
    <p:extLst>
      <p:ext uri="{BB962C8B-B14F-4D97-AF65-F5344CB8AC3E}">
        <p14:creationId xmlns:p14="http://schemas.microsoft.com/office/powerpoint/2010/main" val="62307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polečné tvoření s rodiči, na přírodní zahradě, duben 2015 17">
            <a:extLst>
              <a:ext uri="{FF2B5EF4-FFF2-40B4-BE49-F238E27FC236}">
                <a16:creationId xmlns:a16="http://schemas.microsoft.com/office/drawing/2014/main" id="{92AF713E-6D77-487B-A837-7536E9FA4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3" b="69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36B963-6E2E-4F51-A7AF-05078DEE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 err="1"/>
              <a:t>Zahrada</a:t>
            </a:r>
            <a:r>
              <a:rPr lang="en-US" sz="3400" dirty="0"/>
              <a:t> </a:t>
            </a:r>
            <a:r>
              <a:rPr lang="en-US" sz="3400" dirty="0" err="1"/>
              <a:t>jako</a:t>
            </a:r>
            <a:r>
              <a:rPr lang="en-US" sz="3400" dirty="0"/>
              <a:t> </a:t>
            </a:r>
            <a:r>
              <a:rPr lang="en-US" sz="3400" dirty="0" err="1"/>
              <a:t>prostor</a:t>
            </a:r>
            <a:r>
              <a:rPr lang="en-US" sz="3400" dirty="0"/>
              <a:t>, </a:t>
            </a:r>
            <a:r>
              <a:rPr lang="en-US" sz="3400" dirty="0" err="1"/>
              <a:t>kde</a:t>
            </a:r>
            <a:r>
              <a:rPr lang="en-US" sz="3400" dirty="0"/>
              <a:t> </a:t>
            </a:r>
            <a:r>
              <a:rPr lang="en-US" sz="3400" dirty="0" err="1"/>
              <a:t>si</a:t>
            </a:r>
            <a:r>
              <a:rPr lang="en-US" sz="3400" dirty="0"/>
              <a:t> </a:t>
            </a:r>
            <a:r>
              <a:rPr lang="en-US" sz="3400" dirty="0" err="1"/>
              <a:t>vyzkoušíme</a:t>
            </a:r>
            <a:r>
              <a:rPr lang="en-US" sz="3400" dirty="0"/>
              <a:t>, jak se </a:t>
            </a:r>
            <a:r>
              <a:rPr lang="en-US" sz="3400" dirty="0" err="1"/>
              <a:t>pracuje</a:t>
            </a:r>
            <a:r>
              <a:rPr lang="cs-CZ" sz="3400" dirty="0"/>
              <a:t>.</a:t>
            </a:r>
            <a:endParaRPr lang="en-US" sz="3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05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 způsobů, jak zabavit děti na podzimní zahradě. Zlepší si výkon ve škole a  posílí imunitu | Prima Living">
            <a:extLst>
              <a:ext uri="{FF2B5EF4-FFF2-40B4-BE49-F238E27FC236}">
                <a16:creationId xmlns:a16="http://schemas.microsoft.com/office/drawing/2014/main" id="{EE00DBE1-20E9-4B8C-A85C-5CC6243C5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1B42B8-7935-4B01-803A-E09FE86E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Za</a:t>
            </a:r>
            <a:r>
              <a:rPr lang="cs-CZ" sz="4000" dirty="0"/>
              <a:t>h</a:t>
            </a:r>
            <a:r>
              <a:rPr lang="en-US" sz="4000" dirty="0" err="1"/>
              <a:t>rada</a:t>
            </a:r>
            <a:r>
              <a:rPr lang="en-US" sz="4000" dirty="0"/>
              <a:t> </a:t>
            </a:r>
            <a:r>
              <a:rPr lang="en-US" sz="4000" dirty="0" err="1"/>
              <a:t>jako</a:t>
            </a:r>
            <a:r>
              <a:rPr lang="en-US" sz="4000" dirty="0"/>
              <a:t> </a:t>
            </a:r>
            <a:r>
              <a:rPr lang="en-US" sz="4000" dirty="0" err="1"/>
              <a:t>prostor</a:t>
            </a:r>
            <a:r>
              <a:rPr lang="en-US" sz="4000" dirty="0"/>
              <a:t>, </a:t>
            </a:r>
            <a:r>
              <a:rPr lang="en-US" sz="4000" dirty="0" err="1"/>
              <a:t>kde</a:t>
            </a:r>
            <a:r>
              <a:rPr lang="en-US" sz="4000" dirty="0"/>
              <a:t> se </a:t>
            </a:r>
            <a:r>
              <a:rPr lang="en-US" sz="4000" dirty="0" err="1"/>
              <a:t>můžeme</a:t>
            </a:r>
            <a:r>
              <a:rPr lang="en-US" sz="4000" dirty="0"/>
              <a:t> </a:t>
            </a:r>
            <a:r>
              <a:rPr lang="en-US" sz="4000" dirty="0" err="1"/>
              <a:t>ušpinit</a:t>
            </a:r>
            <a:r>
              <a:rPr lang="en-US" sz="4000" dirty="0"/>
              <a:t>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23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strom, tráva, exteriér, dřevo&#10;&#10;Popis byl vytvořen automaticky">
            <a:extLst>
              <a:ext uri="{FF2B5EF4-FFF2-40B4-BE49-F238E27FC236}">
                <a16:creationId xmlns:a16="http://schemas.microsoft.com/office/drawing/2014/main" id="{30C67E11-32DA-4273-994D-FA9124303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r="1" b="238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E45078-2311-4E9E-9255-F3477F63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100" dirty="0" err="1"/>
              <a:t>Zahrada</a:t>
            </a:r>
            <a:r>
              <a:rPr lang="en-US" sz="3100" dirty="0"/>
              <a:t> </a:t>
            </a:r>
            <a:r>
              <a:rPr lang="en-US" sz="3100" dirty="0" err="1"/>
              <a:t>jako</a:t>
            </a:r>
            <a:r>
              <a:rPr lang="en-US" sz="3100" dirty="0"/>
              <a:t> </a:t>
            </a:r>
            <a:r>
              <a:rPr lang="en-US" sz="3100" dirty="0" err="1"/>
              <a:t>prostor</a:t>
            </a:r>
            <a:r>
              <a:rPr lang="en-US" sz="3100" dirty="0"/>
              <a:t>, </a:t>
            </a:r>
            <a:r>
              <a:rPr lang="en-US" sz="3100" dirty="0" err="1"/>
              <a:t>kde</a:t>
            </a:r>
            <a:r>
              <a:rPr lang="en-US" sz="3100" dirty="0"/>
              <a:t> </a:t>
            </a:r>
            <a:r>
              <a:rPr lang="en-US" sz="3100" dirty="0" err="1"/>
              <a:t>lze</a:t>
            </a:r>
            <a:r>
              <a:rPr lang="en-US" sz="3100" dirty="0"/>
              <a:t> </a:t>
            </a:r>
            <a:r>
              <a:rPr lang="en-US" sz="3100" dirty="0" err="1"/>
              <a:t>zažít</a:t>
            </a:r>
            <a:r>
              <a:rPr lang="en-US" sz="3100" dirty="0"/>
              <a:t> </a:t>
            </a:r>
            <a:r>
              <a:rPr lang="en-US" sz="3100" dirty="0" err="1"/>
              <a:t>dobrodružství</a:t>
            </a:r>
            <a:r>
              <a:rPr lang="cs-CZ" sz="3100" dirty="0"/>
              <a:t>.</a:t>
            </a:r>
            <a:br>
              <a:rPr lang="en-US" sz="3100" dirty="0"/>
            </a:br>
            <a:endParaRPr lang="en-US" sz="31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5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A434B-35D4-47DE-A5ED-34283DD2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389"/>
          </a:xfrm>
        </p:spPr>
        <p:txBody>
          <a:bodyPr/>
          <a:lstStyle/>
          <a:p>
            <a:r>
              <a:rPr lang="cs-CZ" dirty="0"/>
              <a:t>Tento typ aktivit na zahradě u dětí rozvíjí …</a:t>
            </a:r>
          </a:p>
        </p:txBody>
      </p:sp>
    </p:spTree>
    <p:extLst>
      <p:ext uri="{BB962C8B-B14F-4D97-AF65-F5344CB8AC3E}">
        <p14:creationId xmlns:p14="http://schemas.microsoft.com/office/powerpoint/2010/main" val="66616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Školka Háj ve Slezsku - Smolkov">
            <a:extLst>
              <a:ext uri="{FF2B5EF4-FFF2-40B4-BE49-F238E27FC236}">
                <a16:creationId xmlns:a16="http://schemas.microsoft.com/office/drawing/2014/main" id="{3140CFB1-823A-419A-B5DB-4E256BD059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39F6B6-2E60-4821-BCBC-8B5DED04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4000" dirty="0"/>
              <a:t>Zahrada jako prostor, kde můžeme být stranou ostatních.</a:t>
            </a:r>
            <a:endParaRPr lang="en-US" sz="4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1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9C7A5-812F-4E4B-BC56-588EB977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95" y="813731"/>
            <a:ext cx="4849338" cy="152679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Podmínky k úspěšnému zakončení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A0FAC-F295-4D7E-AF6A-BCC66D326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95" y="2340527"/>
            <a:ext cx="4849338" cy="4244829"/>
          </a:xfr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Účast na setkáních.</a:t>
            </a:r>
          </a:p>
          <a:p>
            <a:pPr marL="514350" indent="-514350">
              <a:buAutoNum type="arabicParenR"/>
            </a:pPr>
            <a:r>
              <a:rPr lang="cs-CZ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Seminární práce – ZPRÁVA    nebo ROZHOVOR (zahrada naší MŠ) </a:t>
            </a:r>
          </a:p>
          <a:p>
            <a:pPr marL="457200" indent="-457200">
              <a:buAutoNum type="arabicParenR"/>
            </a:pPr>
            <a:r>
              <a:rPr lang="cs-CZ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Seminární práce – UČENÍ SE V ZAHRADĚ – návrh a prezentace učební úlohy pro prostředí školní zahrady.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9077C26-BE86-4085-82F2-ECB8AF173510}"/>
              </a:ext>
            </a:extLst>
          </p:cNvPr>
          <p:cNvSpPr txBox="1">
            <a:spLocks/>
          </p:cNvSpPr>
          <p:nvPr/>
        </p:nvSpPr>
        <p:spPr>
          <a:xfrm>
            <a:off x="6619812" y="813731"/>
            <a:ext cx="4849338" cy="1526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Obsah setkání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CC05116-ABEE-463F-9D85-85B4236B94E9}"/>
              </a:ext>
            </a:extLst>
          </p:cNvPr>
          <p:cNvSpPr txBox="1">
            <a:spLocks/>
          </p:cNvSpPr>
          <p:nvPr/>
        </p:nvSpPr>
        <p:spPr>
          <a:xfrm>
            <a:off x="6619812" y="2340526"/>
            <a:ext cx="4849338" cy="424482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I. BLOK (18. 2. 2022)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>
                    <a:lumMod val="50000"/>
                    <a:alpha val="60000"/>
                  </a:schemeClr>
                </a:solidFill>
              </a:rPr>
              <a:t>Zahrada a její funkce se výchově a vzdělávání v MŠ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>
                    <a:alpha val="60000"/>
                  </a:srgbClr>
                </a:solidFill>
              </a:rPr>
              <a:t>II. BLOK (25.3. 2022)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>
                    <a:alpha val="60000"/>
                  </a:srgbClr>
                </a:solidFill>
              </a:rPr>
              <a:t>Učení v zahradě MŠ - </a:t>
            </a:r>
            <a:r>
              <a:rPr lang="cs-CZ" dirty="0" err="1">
                <a:solidFill>
                  <a:srgbClr val="FFC000">
                    <a:alpha val="60000"/>
                  </a:srgbClr>
                </a:solidFill>
              </a:rPr>
              <a:t>senzitivizace</a:t>
            </a:r>
            <a:endParaRPr lang="cs-CZ" dirty="0">
              <a:solidFill>
                <a:srgbClr val="FFC000">
                  <a:alpha val="60000"/>
                </a:srgb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70C0">
                    <a:alpha val="60000"/>
                  </a:srgbClr>
                </a:solidFill>
              </a:rPr>
              <a:t>III. BLOK (22.4. nebo 15.5. 2022)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>
                    <a:alpha val="60000"/>
                  </a:srgbClr>
                </a:solidFill>
              </a:rPr>
              <a:t>Učení v zahradě MŠ – od prožitků k pojmům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>
                    <a:alpha val="60000"/>
                  </a:srgbClr>
                </a:solidFill>
              </a:rPr>
              <a:t>Prezentace seminárních prací</a:t>
            </a:r>
          </a:p>
        </p:txBody>
      </p:sp>
    </p:spTree>
    <p:extLst>
      <p:ext uri="{BB962C8B-B14F-4D97-AF65-F5344CB8AC3E}">
        <p14:creationId xmlns:p14="http://schemas.microsoft.com/office/powerpoint/2010/main" val="277003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ancova Lhota přivítala děti v nově otevřené zahradě MŠ | Region Valašsko">
            <a:extLst>
              <a:ext uri="{FF2B5EF4-FFF2-40B4-BE49-F238E27FC236}">
                <a16:creationId xmlns:a16="http://schemas.microsoft.com/office/drawing/2014/main" id="{97C8B6CA-5775-446C-8D1B-42C25EDFCE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 b="106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16BE07-89C9-45A7-AEDD-E9592E27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/>
              <a:t>Zahrada jako prostor pro společná setkávání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70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A434B-35D4-47DE-A5ED-34283DD2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389"/>
          </a:xfrm>
        </p:spPr>
        <p:txBody>
          <a:bodyPr/>
          <a:lstStyle/>
          <a:p>
            <a:r>
              <a:rPr lang="cs-CZ" dirty="0"/>
              <a:t>Tento typ aktivit na zahradě u dětí rozvíjí …</a:t>
            </a:r>
          </a:p>
        </p:txBody>
      </p:sp>
    </p:spTree>
    <p:extLst>
      <p:ext uri="{BB962C8B-B14F-4D97-AF65-F5344CB8AC3E}">
        <p14:creationId xmlns:p14="http://schemas.microsoft.com/office/powerpoint/2010/main" val="361755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togalerie EVVO | Jihočeský kraj - Odbor životního prostředí, zemědělství  a lesnictví">
            <a:extLst>
              <a:ext uri="{FF2B5EF4-FFF2-40B4-BE49-F238E27FC236}">
                <a16:creationId xmlns:a16="http://schemas.microsoft.com/office/drawing/2014/main" id="{28D872A0-B31F-40BC-875A-ABB2E79A2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4" y="308493"/>
            <a:ext cx="8321351" cy="62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48AA3DBC-35A0-45DF-B89B-87BBE6B8D5CD}"/>
              </a:ext>
            </a:extLst>
          </p:cNvPr>
          <p:cNvSpPr txBox="1">
            <a:spLocks/>
          </p:cNvSpPr>
          <p:nvPr/>
        </p:nvSpPr>
        <p:spPr>
          <a:xfrm>
            <a:off x="8893599" y="320942"/>
            <a:ext cx="2716764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Co se v zahradě můžeme naučit?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2735B0B-0943-4655-A2A7-478671217730}"/>
              </a:ext>
            </a:extLst>
          </p:cNvPr>
          <p:cNvSpPr txBox="1">
            <a:spLocks/>
          </p:cNvSpPr>
          <p:nvPr/>
        </p:nvSpPr>
        <p:spPr>
          <a:xfrm>
            <a:off x="8893599" y="2021123"/>
            <a:ext cx="2716764" cy="8462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Kdy se tedy v zahradě učíme?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407D7C8-2F55-4737-8B61-73CD3518179F}"/>
              </a:ext>
            </a:extLst>
          </p:cNvPr>
          <p:cNvSpPr txBox="1">
            <a:spLocks/>
          </p:cNvSpPr>
          <p:nvPr/>
        </p:nvSpPr>
        <p:spPr>
          <a:xfrm>
            <a:off x="8829869" y="3241329"/>
            <a:ext cx="2780494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 čem je výhoda zahrady oproti lesu/parku/louce?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AFB52FA-C880-4D68-A65C-19FEDD730041}"/>
              </a:ext>
            </a:extLst>
          </p:cNvPr>
          <p:cNvSpPr txBox="1">
            <a:spLocks/>
          </p:cNvSpPr>
          <p:nvPr/>
        </p:nvSpPr>
        <p:spPr>
          <a:xfrm>
            <a:off x="8829869" y="4940799"/>
            <a:ext cx="2716764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V čem jsou nevýhody zahrady oproti lesu/parku/louce?</a:t>
            </a:r>
          </a:p>
        </p:txBody>
      </p:sp>
    </p:spTree>
    <p:extLst>
      <p:ext uri="{BB962C8B-B14F-4D97-AF65-F5344CB8AC3E}">
        <p14:creationId xmlns:p14="http://schemas.microsoft.com/office/powerpoint/2010/main" val="475190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3A44E-EAAA-4A16-9539-95EE8EAD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Přírodní zahrady nejen v MŠ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123126-4240-4147-84E9-F09E02CD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560" y="1833183"/>
            <a:ext cx="6446240" cy="38629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Po shlédnutí videa si zodpovězte tyto otázky: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Je podmínkou přírodní zahrady velký prostor?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Jsou podmínkou přírodní zahrady pouze rostliny    </a:t>
            </a:r>
          </a:p>
          <a:p>
            <a:pPr marL="0" indent="0">
              <a:buNone/>
            </a:pPr>
            <a:r>
              <a:rPr lang="cs-CZ" dirty="0"/>
              <a:t>     z volné přírody?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Jsou podmínkou zbudování přírodní zahrady </a:t>
            </a:r>
          </a:p>
          <a:p>
            <a:pPr marL="0" indent="0">
              <a:buNone/>
            </a:pPr>
            <a:r>
              <a:rPr lang="cs-CZ" dirty="0"/>
              <a:t>     velké investice?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Je nutné při budování přírodní zahrady zrušit   </a:t>
            </a:r>
          </a:p>
          <a:p>
            <a:pPr marL="0" indent="0">
              <a:buNone/>
            </a:pPr>
            <a:r>
              <a:rPr lang="cs-CZ" dirty="0"/>
              <a:t>     vše, co bylo v zahradě doposud?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Proč se při revitalizacích zahrad MŠ využívá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   konceptu přírodních zahrad?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534A9C7-8945-44DD-B921-2B1872FC68CD}"/>
              </a:ext>
            </a:extLst>
          </p:cNvPr>
          <p:cNvSpPr txBox="1"/>
          <p:nvPr/>
        </p:nvSpPr>
        <p:spPr>
          <a:xfrm>
            <a:off x="1149292" y="1510018"/>
            <a:ext cx="3204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Podívejte se na krátké video o </a:t>
            </a:r>
            <a:r>
              <a:rPr lang="cs-CZ" dirty="0">
                <a:hlinkClick r:id="rId2"/>
              </a:rPr>
              <a:t>přírodních zahradách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3E2D14-7649-41CF-BEFE-D05DEF119BCF}"/>
              </a:ext>
            </a:extLst>
          </p:cNvPr>
          <p:cNvSpPr txBox="1"/>
          <p:nvPr/>
        </p:nvSpPr>
        <p:spPr>
          <a:xfrm>
            <a:off x="1149292" y="2785495"/>
            <a:ext cx="313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Podívejte se, jak může vypadat </a:t>
            </a:r>
            <a:r>
              <a:rPr lang="cs-CZ" dirty="0">
                <a:hlinkClick r:id="rId3"/>
              </a:rPr>
              <a:t>přírodní zahrada  jedné z MŠ</a:t>
            </a:r>
            <a:r>
              <a:rPr lang="cs-CZ" dirty="0"/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1685B1-6431-432F-8122-540F9C6C4435}"/>
              </a:ext>
            </a:extLst>
          </p:cNvPr>
          <p:cNvSpPr txBox="1"/>
          <p:nvPr/>
        </p:nvSpPr>
        <p:spPr>
          <a:xfrm>
            <a:off x="1073791" y="4147653"/>
            <a:ext cx="328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Prohlédněte si na </a:t>
            </a:r>
            <a:r>
              <a:rPr lang="cs-CZ" dirty="0">
                <a:hlinkClick r:id="rId4"/>
              </a:rPr>
              <a:t>interaktivní mapě přírodních zahrad</a:t>
            </a:r>
            <a:r>
              <a:rPr lang="cs-CZ" dirty="0"/>
              <a:t>, kde všude jsou certifikované přírodní školní zahrady a jak vypadají. </a:t>
            </a:r>
          </a:p>
        </p:txBody>
      </p:sp>
    </p:spTree>
    <p:extLst>
      <p:ext uri="{BB962C8B-B14F-4D97-AF65-F5344CB8AC3E}">
        <p14:creationId xmlns:p14="http://schemas.microsoft.com/office/powerpoint/2010/main" val="235488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EABCD-E97F-4DF6-A446-D84B7439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0169" y="2046914"/>
            <a:ext cx="2327246" cy="4328515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řádek – jedno slovo, zpravidla </a:t>
            </a:r>
            <a:r>
              <a:rPr lang="cs-CZ" dirty="0">
                <a:hlinkClick r:id="rId2" tooltip="Podstatné jméno"/>
              </a:rPr>
              <a:t>podstatné jméno</a:t>
            </a:r>
            <a:r>
              <a:rPr lang="cs-CZ" dirty="0"/>
              <a:t> (téma hodiny, stěžejní pojem)</a:t>
            </a:r>
          </a:p>
          <a:p>
            <a:r>
              <a:rPr lang="cs-CZ" dirty="0"/>
              <a:t>řádek – dvě slova, zpravidla </a:t>
            </a:r>
            <a:r>
              <a:rPr lang="cs-CZ" dirty="0">
                <a:hlinkClick r:id="rId3" tooltip="Přídavná jména"/>
              </a:rPr>
              <a:t>přídavná jména</a:t>
            </a:r>
            <a:r>
              <a:rPr lang="cs-CZ" dirty="0"/>
              <a:t> (měla by popisovat vlastnosti podstatného jména, tedy pojmu z prvního řádku)</a:t>
            </a:r>
          </a:p>
          <a:p>
            <a:r>
              <a:rPr lang="cs-CZ" dirty="0"/>
              <a:t>řádek – tři slova, zpravidla </a:t>
            </a:r>
            <a:r>
              <a:rPr lang="cs-CZ" dirty="0">
                <a:hlinkClick r:id="rId4" tooltip="Sloveso"/>
              </a:rPr>
              <a:t>slovesa</a:t>
            </a:r>
            <a:r>
              <a:rPr lang="cs-CZ" dirty="0"/>
              <a:t> (měla by vyjádřit to, co dělá </a:t>
            </a:r>
            <a:r>
              <a:rPr lang="cs-CZ" dirty="0">
                <a:hlinkClick r:id="rId2" tooltip="Podstatné jméno"/>
              </a:rPr>
              <a:t>podstatné jméno</a:t>
            </a:r>
            <a:r>
              <a:rPr lang="cs-CZ" dirty="0"/>
              <a:t>, tedy pojem z prvního řádku)</a:t>
            </a:r>
          </a:p>
          <a:p>
            <a:r>
              <a:rPr lang="cs-CZ" dirty="0"/>
              <a:t>řádek – čtyři slova, věta nebo sousloví vztahující se k podstatnému jménu, tedy pojmu z prvního řádku</a:t>
            </a:r>
          </a:p>
          <a:p>
            <a:r>
              <a:rPr lang="cs-CZ" dirty="0"/>
              <a:t>řádek – jedno slovo, lze použít různé varianty, např. synonymum podstatného jména, nebo slovo vyjadřující vztah pisatele k podstatnému jménu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5B68EA-ADDD-4D49-A2D6-C822A8B36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Ještě jednou pětilístek k pojmu ZAHRADA MŠ – vyplňte a porovnejte s tím z úvodu hodiny.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39E2E2-B925-41CC-B7F5-2CF9E6C97232}"/>
              </a:ext>
            </a:extLst>
          </p:cNvPr>
          <p:cNvSpPr/>
          <p:nvPr/>
        </p:nvSpPr>
        <p:spPr>
          <a:xfrm>
            <a:off x="3489820" y="1895911"/>
            <a:ext cx="2684477" cy="64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ZAHRADA MŠ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A79CBF5-942B-4C1F-9997-87B87A6CED2C}"/>
              </a:ext>
            </a:extLst>
          </p:cNvPr>
          <p:cNvSpPr/>
          <p:nvPr/>
        </p:nvSpPr>
        <p:spPr>
          <a:xfrm>
            <a:off x="2527007" y="2738699"/>
            <a:ext cx="2223082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8D3D5A6-5A0F-4AF5-8D5E-40C4289D9E5A}"/>
              </a:ext>
            </a:extLst>
          </p:cNvPr>
          <p:cNvSpPr/>
          <p:nvPr/>
        </p:nvSpPr>
        <p:spPr>
          <a:xfrm>
            <a:off x="4984459" y="2738699"/>
            <a:ext cx="2223082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E5709FD-C1D3-4C9B-B35F-5259DA576AB8}"/>
              </a:ext>
            </a:extLst>
          </p:cNvPr>
          <p:cNvSpPr/>
          <p:nvPr/>
        </p:nvSpPr>
        <p:spPr>
          <a:xfrm>
            <a:off x="3812969" y="3634223"/>
            <a:ext cx="2155971" cy="64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4299152-156E-4D07-9E24-19361A689194}"/>
              </a:ext>
            </a:extLst>
          </p:cNvPr>
          <p:cNvSpPr/>
          <p:nvPr/>
        </p:nvSpPr>
        <p:spPr>
          <a:xfrm>
            <a:off x="1449021" y="3634223"/>
            <a:ext cx="2155971" cy="64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EE8D0B7-1BAA-400C-93FA-05D671C2A3D6}"/>
              </a:ext>
            </a:extLst>
          </p:cNvPr>
          <p:cNvSpPr/>
          <p:nvPr/>
        </p:nvSpPr>
        <p:spPr>
          <a:xfrm>
            <a:off x="6174297" y="3636015"/>
            <a:ext cx="2155971" cy="64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BDF5B7E-88A9-49E3-9DE5-432CAB004A28}"/>
              </a:ext>
            </a:extLst>
          </p:cNvPr>
          <p:cNvSpPr/>
          <p:nvPr/>
        </p:nvSpPr>
        <p:spPr>
          <a:xfrm>
            <a:off x="566078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386C9C9-DB1A-4AAD-A17C-5C2C1254757F}"/>
              </a:ext>
            </a:extLst>
          </p:cNvPr>
          <p:cNvSpPr/>
          <p:nvPr/>
        </p:nvSpPr>
        <p:spPr>
          <a:xfrm>
            <a:off x="2730699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F8C6797-5633-406F-BC9A-648829BB7D7A}"/>
              </a:ext>
            </a:extLst>
          </p:cNvPr>
          <p:cNvSpPr/>
          <p:nvPr/>
        </p:nvSpPr>
        <p:spPr>
          <a:xfrm>
            <a:off x="4921280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D7DB1E6-038A-4EED-A112-4B1B819486B5}"/>
              </a:ext>
            </a:extLst>
          </p:cNvPr>
          <p:cNvSpPr/>
          <p:nvPr/>
        </p:nvSpPr>
        <p:spPr>
          <a:xfrm>
            <a:off x="7062392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E4FC89B-65D3-48F3-9262-02EF6B83A508}"/>
              </a:ext>
            </a:extLst>
          </p:cNvPr>
          <p:cNvSpPr/>
          <p:nvPr/>
        </p:nvSpPr>
        <p:spPr>
          <a:xfrm>
            <a:off x="3080941" y="5318007"/>
            <a:ext cx="3221371" cy="64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78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0BF16-770D-45EB-A6D6-B932D81B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365125"/>
            <a:ext cx="11736197" cy="851279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Seminární práce </a:t>
            </a:r>
            <a:r>
              <a:rPr lang="cs-CZ" sz="3200" b="1" dirty="0">
                <a:solidFill>
                  <a:srgbClr val="C00000"/>
                </a:solidFill>
              </a:rPr>
              <a:t>ZPRÁVA 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o využívání zahrady MŠ, kde pracuji </a:t>
            </a:r>
            <a:r>
              <a:rPr lang="cs-CZ" sz="3200" b="1" dirty="0">
                <a:solidFill>
                  <a:srgbClr val="C00000"/>
                </a:solidFill>
              </a:rPr>
              <a:t>nebo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                </a:t>
            </a:r>
            <a:r>
              <a:rPr lang="cs-CZ" sz="3200" b="1" dirty="0">
                <a:solidFill>
                  <a:srgbClr val="C00000"/>
                </a:solidFill>
              </a:rPr>
              <a:t>ROZHOVOR</a:t>
            </a:r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 s učitelem/učitelkou MŠ o využívání školní zahrady.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5A430E-1E81-4318-AE3D-E58C2F53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020"/>
            <a:ext cx="10515600" cy="483185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Domluvte si jednoho učitele či učitelku z MŠ s praxí delší než 3 roky na nahrávaném rozhovoru.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Pokud sám/sama tyto předpoklady splňujete, můžete zodpovědět tyto v podobě zprávy, kde popíšete stav na vaší MŠ a uvedené otázky zodpovíte sám/sama.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Ve zprávě/při rozhovoru se zaměřte na 3 okruhy otázek: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Stav zahrady MŠ, kde učí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– v jakém stavu je zahrada MŠ, kdy naposledy prošla zahrada zásadnější proměnou, které prvky (nejen přírodní zahrady) jsou zde realizovány, co by na zahradě uvítali, co jim na zahradě chybí.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Využívání zahrady MŠ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– kolik času tráví s dětmi na zahradě, k jakým činnostem zahradu využívají, příklady „povedených“ aktivit, míra zapojení rodičů do činností na zahradě.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Inspirace k činnostem na zahradě </a:t>
            </a:r>
            <a:r>
              <a:rPr lang="cs-CZ" dirty="0">
                <a:solidFill>
                  <a:srgbClr val="00B050"/>
                </a:solidFill>
              </a:rPr>
              <a:t>– jaká byla jejich příprava k využívání školní zahrady s dětmi během studia, kde a jak hledají inspiraci k využívání zahrady s dětmi, mají potřebu více využívat školní zahradu k různým činnostem, co by jim k tomu </a:t>
            </a:r>
            <a:r>
              <a:rPr lang="cs-CZ">
                <a:solidFill>
                  <a:srgbClr val="00B050"/>
                </a:solidFill>
              </a:rPr>
              <a:t>pomohlo.</a:t>
            </a:r>
          </a:p>
          <a:p>
            <a:pPr marL="0" indent="0">
              <a:buNone/>
            </a:pPr>
            <a:endParaRPr lang="cs-CZ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Doplňte prosím o fotografie popisované zahrady a vložte do Odevzdávárny před realizací III. bloku.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38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EABCD-E97F-4DF6-A446-D84B7439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0169" y="2046914"/>
            <a:ext cx="2327246" cy="4328515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řádek – jedno slovo, zpravidla </a:t>
            </a:r>
            <a:r>
              <a:rPr lang="cs-CZ" dirty="0">
                <a:hlinkClick r:id="rId2" tooltip="Podstatné jméno"/>
              </a:rPr>
              <a:t>podstatné jméno</a:t>
            </a:r>
            <a:r>
              <a:rPr lang="cs-CZ" dirty="0"/>
              <a:t> (téma hodiny, stěžejní pojem)</a:t>
            </a:r>
          </a:p>
          <a:p>
            <a:r>
              <a:rPr lang="cs-CZ" dirty="0"/>
              <a:t>řádek – dvě slova, zpravidla </a:t>
            </a:r>
            <a:r>
              <a:rPr lang="cs-CZ" dirty="0">
                <a:hlinkClick r:id="rId3" tooltip="Přídavná jména"/>
              </a:rPr>
              <a:t>přídavná jména</a:t>
            </a:r>
            <a:r>
              <a:rPr lang="cs-CZ" dirty="0"/>
              <a:t> (měla by popisovat vlastnosti podstatného jména, tedy pojmu z prvního řádku)</a:t>
            </a:r>
          </a:p>
          <a:p>
            <a:r>
              <a:rPr lang="cs-CZ" dirty="0"/>
              <a:t>řádek – tři slova, zpravidla </a:t>
            </a:r>
            <a:r>
              <a:rPr lang="cs-CZ" dirty="0">
                <a:hlinkClick r:id="rId4" tooltip="Sloveso"/>
              </a:rPr>
              <a:t>slovesa</a:t>
            </a:r>
            <a:r>
              <a:rPr lang="cs-CZ" dirty="0"/>
              <a:t> (měla by vyjádřit to, co dělá </a:t>
            </a:r>
            <a:r>
              <a:rPr lang="cs-CZ" dirty="0">
                <a:hlinkClick r:id="rId2" tooltip="Podstatné jméno"/>
              </a:rPr>
              <a:t>podstatné jméno</a:t>
            </a:r>
            <a:r>
              <a:rPr lang="cs-CZ" dirty="0"/>
              <a:t>, tedy pojem z prvního řádku)</a:t>
            </a:r>
          </a:p>
          <a:p>
            <a:r>
              <a:rPr lang="cs-CZ" dirty="0"/>
              <a:t>řádek – čtyři slova, věta nebo sousloví vztahující se k podstatnému jménu, tedy pojmu z prvního řádku</a:t>
            </a:r>
          </a:p>
          <a:p>
            <a:r>
              <a:rPr lang="cs-CZ" dirty="0"/>
              <a:t>řádek – jedno slovo, lze použít různé varianty, např. synonymum podstatného jména, nebo slovo vyjadřující vztah pisatele k podstatnému jménu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05B68EA-ADDD-4D49-A2D6-C822A8B36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Zamyslete se a vytvořte na kus papíru pětilístek k pojmu ZAHRADA MŠ.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39E2E2-B925-41CC-B7F5-2CF9E6C97232}"/>
              </a:ext>
            </a:extLst>
          </p:cNvPr>
          <p:cNvSpPr/>
          <p:nvPr/>
        </p:nvSpPr>
        <p:spPr>
          <a:xfrm>
            <a:off x="3489820" y="1895911"/>
            <a:ext cx="2684477" cy="64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ZAHRADA MŠ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A79CBF5-942B-4C1F-9997-87B87A6CED2C}"/>
              </a:ext>
            </a:extLst>
          </p:cNvPr>
          <p:cNvSpPr/>
          <p:nvPr/>
        </p:nvSpPr>
        <p:spPr>
          <a:xfrm>
            <a:off x="2527007" y="2738699"/>
            <a:ext cx="2223082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8D3D5A6-5A0F-4AF5-8D5E-40C4289D9E5A}"/>
              </a:ext>
            </a:extLst>
          </p:cNvPr>
          <p:cNvSpPr/>
          <p:nvPr/>
        </p:nvSpPr>
        <p:spPr>
          <a:xfrm>
            <a:off x="4984459" y="2738699"/>
            <a:ext cx="2223082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E5709FD-C1D3-4C9B-B35F-5259DA576AB8}"/>
              </a:ext>
            </a:extLst>
          </p:cNvPr>
          <p:cNvSpPr/>
          <p:nvPr/>
        </p:nvSpPr>
        <p:spPr>
          <a:xfrm>
            <a:off x="3812969" y="3634223"/>
            <a:ext cx="2155971" cy="64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4299152-156E-4D07-9E24-19361A689194}"/>
              </a:ext>
            </a:extLst>
          </p:cNvPr>
          <p:cNvSpPr/>
          <p:nvPr/>
        </p:nvSpPr>
        <p:spPr>
          <a:xfrm>
            <a:off x="1449021" y="3634223"/>
            <a:ext cx="2155971" cy="64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EE8D0B7-1BAA-400C-93FA-05D671C2A3D6}"/>
              </a:ext>
            </a:extLst>
          </p:cNvPr>
          <p:cNvSpPr/>
          <p:nvPr/>
        </p:nvSpPr>
        <p:spPr>
          <a:xfrm>
            <a:off x="6174297" y="3636015"/>
            <a:ext cx="2155971" cy="64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BDF5B7E-88A9-49E3-9DE5-432CAB004A28}"/>
              </a:ext>
            </a:extLst>
          </p:cNvPr>
          <p:cNvSpPr/>
          <p:nvPr/>
        </p:nvSpPr>
        <p:spPr>
          <a:xfrm>
            <a:off x="566078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386C9C9-DB1A-4AAD-A17C-5C2C1254757F}"/>
              </a:ext>
            </a:extLst>
          </p:cNvPr>
          <p:cNvSpPr/>
          <p:nvPr/>
        </p:nvSpPr>
        <p:spPr>
          <a:xfrm>
            <a:off x="2730699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F8C6797-5633-406F-BC9A-648829BB7D7A}"/>
              </a:ext>
            </a:extLst>
          </p:cNvPr>
          <p:cNvSpPr/>
          <p:nvPr/>
        </p:nvSpPr>
        <p:spPr>
          <a:xfrm>
            <a:off x="4921280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D7DB1E6-038A-4EED-A112-4B1B819486B5}"/>
              </a:ext>
            </a:extLst>
          </p:cNvPr>
          <p:cNvSpPr/>
          <p:nvPr/>
        </p:nvSpPr>
        <p:spPr>
          <a:xfrm>
            <a:off x="7062392" y="4477011"/>
            <a:ext cx="1960928" cy="64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7E4FC89B-65D3-48F3-9262-02EF6B83A508}"/>
              </a:ext>
            </a:extLst>
          </p:cNvPr>
          <p:cNvSpPr/>
          <p:nvPr/>
        </p:nvSpPr>
        <p:spPr>
          <a:xfrm>
            <a:off x="3080941" y="5318007"/>
            <a:ext cx="3221371" cy="64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042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EB3D16-2311-4A26-9626-9241C396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 err="1"/>
              <a:t>Zamyslete</a:t>
            </a:r>
            <a:r>
              <a:rPr lang="en-US" sz="2800" b="1" dirty="0"/>
              <a:t> se a </a:t>
            </a:r>
            <a:r>
              <a:rPr lang="en-US" sz="2800" b="1" dirty="0" err="1"/>
              <a:t>napište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list </a:t>
            </a:r>
            <a:r>
              <a:rPr lang="en-US" sz="2800" b="1" dirty="0" err="1"/>
              <a:t>papíru</a:t>
            </a:r>
            <a:r>
              <a:rPr lang="en-US" sz="2800" b="1" dirty="0"/>
              <a:t>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důvod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proč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by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děti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v MŠ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měly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trávit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čas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školní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zahradě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1.třída – Mateřská škola s internátní péčí">
            <a:extLst>
              <a:ext uri="{FF2B5EF4-FFF2-40B4-BE49-F238E27FC236}">
                <a16:creationId xmlns:a16="http://schemas.microsoft.com/office/drawing/2014/main" id="{E579E474-519C-4D25-9FAF-EC39CFF2E1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10174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8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řevěná stavba roku | Zahrada MŠ a ZŠ Sluníčko v přírodním stylu">
            <a:extLst>
              <a:ext uri="{FF2B5EF4-FFF2-40B4-BE49-F238E27FC236}">
                <a16:creationId xmlns:a16="http://schemas.microsoft.com/office/drawing/2014/main" id="{14555F61-C5EE-465D-9E5E-3A015B974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b="185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F6E4F4-CF29-4E43-9121-4050DFB0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Zahrada jako prostor pro pohyb, na který není místo uvnitř.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9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Š Santiniho – Máme krásnou zahradu, pro práci i zábavu :-) | Mateřská škola  Žďár nad Sázavou">
            <a:extLst>
              <a:ext uri="{FF2B5EF4-FFF2-40B4-BE49-F238E27FC236}">
                <a16:creationId xmlns:a16="http://schemas.microsoft.com/office/drawing/2014/main" id="{7996B0AF-0F9C-418B-94DA-A3037E52B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15936"/>
          <a:stretch/>
        </p:blipFill>
        <p:spPr bwMode="auto">
          <a:xfrm>
            <a:off x="0" y="-130619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B8272C-37E6-4463-98E9-8A907D71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 err="1"/>
              <a:t>Zahrada</a:t>
            </a:r>
            <a:r>
              <a:rPr lang="en-US" sz="3400" dirty="0"/>
              <a:t> </a:t>
            </a:r>
            <a:r>
              <a:rPr lang="en-US" sz="3400" dirty="0" err="1"/>
              <a:t>jako</a:t>
            </a:r>
            <a:r>
              <a:rPr lang="en-US" sz="3400" dirty="0"/>
              <a:t> </a:t>
            </a:r>
            <a:r>
              <a:rPr lang="en-US" sz="3400" dirty="0" err="1"/>
              <a:t>prostor</a:t>
            </a:r>
            <a:r>
              <a:rPr lang="en-US" sz="3400" dirty="0"/>
              <a:t> pro </a:t>
            </a:r>
            <a:r>
              <a:rPr lang="en-US" sz="3400" dirty="0" err="1"/>
              <a:t>hry</a:t>
            </a:r>
            <a:r>
              <a:rPr lang="en-US" sz="3400" dirty="0"/>
              <a:t>, </a:t>
            </a:r>
            <a:r>
              <a:rPr lang="en-US" sz="3400" dirty="0" err="1"/>
              <a:t>které</a:t>
            </a:r>
            <a:r>
              <a:rPr lang="en-US" sz="3400" dirty="0"/>
              <a:t> </a:t>
            </a:r>
            <a:r>
              <a:rPr lang="en-US" sz="3400" dirty="0" err="1"/>
              <a:t>nelze</a:t>
            </a:r>
            <a:r>
              <a:rPr lang="en-US" sz="3400" dirty="0"/>
              <a:t> </a:t>
            </a:r>
            <a:r>
              <a:rPr lang="en-US" sz="3400" dirty="0" err="1"/>
              <a:t>hrát</a:t>
            </a:r>
            <a:r>
              <a:rPr lang="en-US" sz="3400" dirty="0"/>
              <a:t> </a:t>
            </a:r>
            <a:r>
              <a:rPr lang="en-US" sz="3400" dirty="0" err="1"/>
              <a:t>uvnitř</a:t>
            </a:r>
            <a:r>
              <a:rPr lang="cs-CZ" sz="3400" dirty="0"/>
              <a:t>.</a:t>
            </a:r>
            <a:endParaRPr lang="en-US" sz="3400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1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A434B-35D4-47DE-A5ED-34283DD2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389"/>
          </a:xfrm>
        </p:spPr>
        <p:txBody>
          <a:bodyPr/>
          <a:lstStyle/>
          <a:p>
            <a:r>
              <a:rPr lang="cs-CZ" dirty="0"/>
              <a:t>Tento typ aktivit na zahradě u dětí rozvíjí …</a:t>
            </a:r>
          </a:p>
        </p:txBody>
      </p:sp>
    </p:spTree>
    <p:extLst>
      <p:ext uri="{BB962C8B-B14F-4D97-AF65-F5344CB8AC3E}">
        <p14:creationId xmlns:p14="http://schemas.microsoft.com/office/powerpoint/2010/main" val="243837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voňky, šeřík, ostrožka. Hitem se stává babiččina zahrádka | i60.cz">
            <a:extLst>
              <a:ext uri="{FF2B5EF4-FFF2-40B4-BE49-F238E27FC236}">
                <a16:creationId xmlns:a16="http://schemas.microsoft.com/office/drawing/2014/main" id="{4A3242CB-BF76-4B96-9F03-647A0BF8E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b="58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D63386F3-053F-4EBB-B25D-367F7BC2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400" dirty="0" err="1"/>
              <a:t>Zahrada</a:t>
            </a:r>
            <a:r>
              <a:rPr lang="en-US" sz="3400" dirty="0"/>
              <a:t> </a:t>
            </a:r>
            <a:r>
              <a:rPr lang="en-US" sz="3400" dirty="0" err="1"/>
              <a:t>jako</a:t>
            </a:r>
            <a:r>
              <a:rPr lang="en-US" sz="3400" dirty="0"/>
              <a:t> </a:t>
            </a:r>
            <a:r>
              <a:rPr lang="en-US" sz="3400" dirty="0" err="1"/>
              <a:t>prostor</a:t>
            </a:r>
            <a:r>
              <a:rPr lang="en-US" sz="3400" dirty="0"/>
              <a:t>, </a:t>
            </a:r>
            <a:r>
              <a:rPr lang="en-US" sz="3400" dirty="0" err="1"/>
              <a:t>kde</a:t>
            </a:r>
            <a:r>
              <a:rPr lang="en-US" sz="3400" dirty="0"/>
              <a:t> </a:t>
            </a:r>
            <a:r>
              <a:rPr lang="cs-CZ" sz="3400" dirty="0"/>
              <a:t>můžeme poznávat krásu barev.</a:t>
            </a:r>
            <a:r>
              <a:rPr lang="en-US" sz="3400" dirty="0"/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sah obrázku exteriér, obloha, země, strom&#10;&#10;Popis byl vytvořen automaticky">
            <a:extLst>
              <a:ext uri="{FF2B5EF4-FFF2-40B4-BE49-F238E27FC236}">
                <a16:creationId xmlns:a16="http://schemas.microsoft.com/office/drawing/2014/main" id="{D0812790-A190-4EE2-B92C-2DF76CCF3A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71E4BE-66A7-4C00-8188-D52EB919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 err="1"/>
              <a:t>Zahrada</a:t>
            </a:r>
            <a:r>
              <a:rPr lang="en-US" sz="3400" dirty="0"/>
              <a:t> </a:t>
            </a:r>
            <a:r>
              <a:rPr lang="en-US" sz="3400" dirty="0" err="1"/>
              <a:t>jako</a:t>
            </a:r>
            <a:r>
              <a:rPr lang="en-US" sz="3400" dirty="0"/>
              <a:t> </a:t>
            </a:r>
            <a:r>
              <a:rPr lang="en-US" sz="3400" dirty="0" err="1"/>
              <a:t>prostor</a:t>
            </a:r>
            <a:r>
              <a:rPr lang="en-US" sz="3400" dirty="0"/>
              <a:t>, </a:t>
            </a:r>
            <a:r>
              <a:rPr lang="en-US" sz="3400" dirty="0" err="1"/>
              <a:t>kde</a:t>
            </a:r>
            <a:r>
              <a:rPr lang="en-US" sz="3400" dirty="0"/>
              <a:t> </a:t>
            </a:r>
            <a:r>
              <a:rPr lang="en-US" sz="3400" dirty="0" err="1"/>
              <a:t>vyzkoušíme</a:t>
            </a:r>
            <a:r>
              <a:rPr lang="en-US" sz="3400" dirty="0"/>
              <a:t> </a:t>
            </a:r>
            <a:r>
              <a:rPr lang="en-US" sz="3400" dirty="0" err="1"/>
              <a:t>svoje</a:t>
            </a:r>
            <a:r>
              <a:rPr lang="en-US" sz="3400" dirty="0"/>
              <a:t> </a:t>
            </a:r>
            <a:r>
              <a:rPr lang="en-US" sz="3400" dirty="0" err="1"/>
              <a:t>smysly</a:t>
            </a:r>
            <a:r>
              <a:rPr lang="cs-CZ" sz="3400" dirty="0"/>
              <a:t>.</a:t>
            </a:r>
            <a:endParaRPr lang="en-US" sz="3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958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907</Words>
  <Application>Microsoft Office PowerPoint</Application>
  <PresentationFormat>Širokoúhlá obrazovka</PresentationFormat>
  <Paragraphs>73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Rockwell</vt:lpstr>
      <vt:lpstr>Wingdings</vt:lpstr>
      <vt:lpstr>Motiv Office</vt:lpstr>
      <vt:lpstr>Zahrada jako edukační prostředí</vt:lpstr>
      <vt:lpstr>Podmínky k úspěšnému zakončení předmětu</vt:lpstr>
      <vt:lpstr>Zamyslete se a vytvořte na kus papíru pětilístek k pojmu ZAHRADA MŠ.</vt:lpstr>
      <vt:lpstr>Zamyslete se a napište na list papíru 3 důvody, proč by děti v MŠ měly trávit čas na školní zahradě.</vt:lpstr>
      <vt:lpstr>Zahrada jako prostor pro pohyb, na který není místo uvnitř.</vt:lpstr>
      <vt:lpstr>Zahrada jako prostor pro hry, které nelze hrát uvnitř.</vt:lpstr>
      <vt:lpstr>Tento typ aktivit na zahradě u dětí rozvíjí …</vt:lpstr>
      <vt:lpstr>Zahrada jako prostor, kde můžeme poznávat krásu barev. </vt:lpstr>
      <vt:lpstr>Zahrada jako prostor, kde vyzkoušíme svoje smysly.</vt:lpstr>
      <vt:lpstr>Tento typ aktivit na zahradě u dětí rozvíjí …</vt:lpstr>
      <vt:lpstr>Zahrada jako prostor, kde vidíme, jak vše roste. </vt:lpstr>
      <vt:lpstr>Zahrada jako prostor, kde můžeme poznávat její obyvetele.</vt:lpstr>
      <vt:lpstr>Zahrada jako prostor pro vlastní objevy.</vt:lpstr>
      <vt:lpstr>Tento typ aktivit na zahradě u dětí rozvíjí …</vt:lpstr>
      <vt:lpstr>Zahrada jako prostor, kde si vyzkoušíme, jak se pracuje.</vt:lpstr>
      <vt:lpstr>Zahrada jako prostor, kde se můžeme ušpinit.</vt:lpstr>
      <vt:lpstr>Zahrada jako prostor, kde lze zažít dobrodružství. </vt:lpstr>
      <vt:lpstr>Tento typ aktivit na zahradě u dětí rozvíjí …</vt:lpstr>
      <vt:lpstr>Zahrada jako prostor, kde můžeme být stranou ostatních.</vt:lpstr>
      <vt:lpstr>Zahrada jako prostor pro společná setkávání</vt:lpstr>
      <vt:lpstr>Tento typ aktivit na zahradě u dětí rozvíjí …</vt:lpstr>
      <vt:lpstr>Prezentace aplikace PowerPoint</vt:lpstr>
      <vt:lpstr>Přírodní zahrady nejen v MŠ</vt:lpstr>
      <vt:lpstr>Ještě jednou pětilístek k pojmu ZAHRADA MŠ – vyplňte a porovnejte s tím z úvodu hodiny.</vt:lpstr>
      <vt:lpstr>Seminární práce ZPRÁVA o využívání zahrady MŠ, kde pracuji nebo                 ROZHOVOR s učitelem/učitelkou MŠ o využívání školní zahrady.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Zahrada jako edukační prostředí</dc:title>
  <dc:creator>Iva Frýzová</dc:creator>
  <cp:lastModifiedBy>Iva Frýzová</cp:lastModifiedBy>
  <cp:revision>3</cp:revision>
  <cp:lastPrinted>2021-03-16T12:48:47Z</cp:lastPrinted>
  <dcterms:created xsi:type="dcterms:W3CDTF">2021-03-08T17:04:50Z</dcterms:created>
  <dcterms:modified xsi:type="dcterms:W3CDTF">2022-02-18T06:55:42Z</dcterms:modified>
</cp:coreProperties>
</file>